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6"/>
  </p:notesMasterIdLst>
  <p:sldIdLst>
    <p:sldId id="256" r:id="rId5"/>
    <p:sldId id="257" r:id="rId6"/>
    <p:sldId id="845" r:id="rId7"/>
    <p:sldId id="838" r:id="rId8"/>
    <p:sldId id="850" r:id="rId9"/>
    <p:sldId id="837" r:id="rId10"/>
    <p:sldId id="852" r:id="rId11"/>
    <p:sldId id="851" r:id="rId12"/>
    <p:sldId id="853" r:id="rId13"/>
    <p:sldId id="854" r:id="rId14"/>
    <p:sldId id="855" r:id="rId15"/>
    <p:sldId id="856" r:id="rId16"/>
    <p:sldId id="857" r:id="rId17"/>
    <p:sldId id="858" r:id="rId18"/>
    <p:sldId id="802" r:id="rId19"/>
    <p:sldId id="859" r:id="rId20"/>
    <p:sldId id="860" r:id="rId21"/>
    <p:sldId id="861" r:id="rId22"/>
    <p:sldId id="862" r:id="rId23"/>
    <p:sldId id="863" r:id="rId24"/>
    <p:sldId id="260"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796E4A"/>
    <a:srgbClr val="7A8F4B"/>
    <a:srgbClr val="91905A"/>
    <a:srgbClr val="6D6D44"/>
    <a:srgbClr val="C8AF8C"/>
    <a:srgbClr val="74673D"/>
    <a:srgbClr val="C4B347"/>
    <a:srgbClr val="080B12"/>
    <a:srgbClr val="02050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6366" autoAdjust="0"/>
  </p:normalViewPr>
  <p:slideViewPr>
    <p:cSldViewPr snapToGrid="0">
      <p:cViewPr varScale="1">
        <p:scale>
          <a:sx n="42" d="100"/>
          <a:sy n="42" d="100"/>
        </p:scale>
        <p:origin x="24" y="931"/>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gs" Target="tags/tag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jpeg>
</file>

<file path=ppt/media/image23.jpeg>
</file>

<file path=ppt/media/image24.jpeg>
</file>

<file path=ppt/media/image25.jpe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BBE6FB-4983-42F5-B216-1A2ADEE7DF7A}" type="datetimeFigureOut">
              <a:rPr lang="zh-CN" altLang="en-US" smtClean="0"/>
              <a:t>2025/3/3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735503-9D21-443F-BC18-5459550EB72F}" type="slidenum">
              <a:rPr lang="zh-CN" altLang="en-US" smtClean="0"/>
              <a:t>‹#›</a:t>
            </a:fld>
            <a:endParaRPr lang="zh-CN" altLang="en-US"/>
          </a:p>
        </p:txBody>
      </p:sp>
    </p:spTree>
    <p:extLst>
      <p:ext uri="{BB962C8B-B14F-4D97-AF65-F5344CB8AC3E}">
        <p14:creationId xmlns:p14="http://schemas.microsoft.com/office/powerpoint/2010/main" val="385461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GB" dirty="0"/>
          </a:p>
        </p:txBody>
      </p:sp>
      <p:sp>
        <p:nvSpPr>
          <p:cNvPr id="4" name="灯片编号占位符 3"/>
          <p:cNvSpPr>
            <a:spLocks noGrp="1"/>
          </p:cNvSpPr>
          <p:nvPr>
            <p:ph type="sldNum" sz="quarter" idx="5"/>
          </p:nvPr>
        </p:nvSpPr>
        <p:spPr/>
        <p:txBody>
          <a:bodyPr/>
          <a:lstStyle/>
          <a:p>
            <a:fld id="{2B735503-9D21-443F-BC18-5459550EB72F}" type="slidenum">
              <a:rPr lang="zh-CN" altLang="en-US" smtClean="0"/>
              <a:t>1</a:t>
            </a:fld>
            <a:endParaRPr lang="zh-CN" altLang="en-US"/>
          </a:p>
        </p:txBody>
      </p:sp>
    </p:spTree>
    <p:extLst>
      <p:ext uri="{BB962C8B-B14F-4D97-AF65-F5344CB8AC3E}">
        <p14:creationId xmlns:p14="http://schemas.microsoft.com/office/powerpoint/2010/main" val="9765098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0373B"/>
                </a:solidFill>
                <a:effectLst/>
                <a:latin typeface="BerninoSans"/>
              </a:rPr>
              <a:t>Harvesting or picking is certainly the first step in the actual wine making process. Without fruit there would be no wine, and no fruit other than grapes can produce annually a reliable amount of sugar to yield sufficient alcohol to preserve the resulting beverage, nor have other fruits the requisite acids, esters and tannins to make natural, stable wine on a consistent basis. For this reason and a host more, most winemakers acknowledge that wine is made in the vineyard, at least figuratively. The process of making fine wine requires that the grapes are harvested at a precise time, preferably when physiologically ripe. A combination of science and old-fashioned tasting usually go into determining when to harvest, with consultants, winemakers, vineyard managers, and proprietors all having their say. Harvesting can be done mechanically or by hand. However, many estates prefer to hand harvest, as mechanical harvesters can often be too tough on the grapes and the vineyard. Once the grapes arrive at the winery, reputable winemakers will sort the grape bunches, culling out rotten or under-ripe fruit before crushing.</a:t>
            </a:r>
            <a:endParaRPr lang="en-US" dirty="0"/>
          </a:p>
        </p:txBody>
      </p:sp>
      <p:sp>
        <p:nvSpPr>
          <p:cNvPr id="4" name="Slide Number Placeholder 3"/>
          <p:cNvSpPr>
            <a:spLocks noGrp="1"/>
          </p:cNvSpPr>
          <p:nvPr>
            <p:ph type="sldNum" sz="quarter" idx="5"/>
          </p:nvPr>
        </p:nvSpPr>
        <p:spPr/>
        <p:txBody>
          <a:bodyPr/>
          <a:lstStyle/>
          <a:p>
            <a:fld id="{2B735503-9D21-443F-BC18-5459550EB72F}" type="slidenum">
              <a:rPr lang="zh-CN" altLang="en-US" smtClean="0"/>
              <a:t>9</a:t>
            </a:fld>
            <a:endParaRPr lang="zh-CN" altLang="en-US"/>
          </a:p>
        </p:txBody>
      </p:sp>
    </p:spTree>
    <p:extLst>
      <p:ext uri="{BB962C8B-B14F-4D97-AF65-F5344CB8AC3E}">
        <p14:creationId xmlns:p14="http://schemas.microsoft.com/office/powerpoint/2010/main" val="13155547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spcBef>
                <a:spcPts val="750"/>
              </a:spcBef>
            </a:pPr>
            <a:r>
              <a:rPr lang="en-US" b="0" i="0" dirty="0">
                <a:solidFill>
                  <a:srgbClr val="30373B"/>
                </a:solidFill>
                <a:effectLst/>
                <a:latin typeface="BerninoSans"/>
              </a:rPr>
              <a:t>Crushing the whole clusters of fresh ripe grapes is traditionally the next step in the wine making process. Today, mechanical crushers perform the time-honored tradition of stomping or </a:t>
            </a:r>
            <a:r>
              <a:rPr lang="en-US" b="0" i="0" dirty="0" err="1">
                <a:solidFill>
                  <a:srgbClr val="30373B"/>
                </a:solidFill>
                <a:effectLst/>
                <a:latin typeface="BerninoSans"/>
              </a:rPr>
              <a:t>trodding</a:t>
            </a:r>
            <a:r>
              <a:rPr lang="en-US" b="0" i="0" dirty="0">
                <a:solidFill>
                  <a:srgbClr val="30373B"/>
                </a:solidFill>
                <a:effectLst/>
                <a:latin typeface="BerninoSans"/>
              </a:rPr>
              <a:t> the grapes into what is commonly referred to as must. For thousands of years, it was men and women who performed the harvest dance in barrels and presses that began grape juice's magical transformation from concentrated sunlight and water held together in clusters of fruit to the most healthful and mystical of all beverages - wine. As with anything in life, change involves something lost and something gained. By using mechanical presses, much of the romance and ritual has departed this stage of wine making, but one need not lament too long due to the immense sanitary gain that mechanical pressing brings to wine making. Mechanical pressing has also improved the quality and longevity of wine, while reducing the winemaker's need for preservatives. Having said all this, it is important to note that not all wine begins life in a crusher. Sometimes, winemakers choose to allow fermentation to begin inside uncrushed whole grape clusters, allowing the natural weight of the grapes and the onset of fermentation to burst the skins of the grapes before pressing the uncrushed clusters.</a:t>
            </a:r>
          </a:p>
          <a:p>
            <a:pPr algn="l">
              <a:spcBef>
                <a:spcPts val="750"/>
              </a:spcBef>
            </a:pPr>
            <a:r>
              <a:rPr lang="en-US" b="0" i="0" dirty="0">
                <a:solidFill>
                  <a:srgbClr val="30373B"/>
                </a:solidFill>
                <a:effectLst/>
                <a:latin typeface="BerninoSans"/>
              </a:rPr>
              <a:t>Up until crushing and pressing the steps for making white wine and red wine are essentially the same. However, if a winemaker is to make white wine, he or she will quickly press the must after crushing in order to separate the juice from the skins, seeds, and solids. By doing so unwanted color (which comes from the skin of the grape, not the juice) and tannins cannot leach into the white wine. Essentially, white wine is allowed very little skin contact, while red wine is left in contact with its skins to garner color, flavor, and additional tannins during fermentation, which of course is the next step.</a:t>
            </a:r>
          </a:p>
          <a:p>
            <a:endParaRPr lang="en-US" dirty="0"/>
          </a:p>
        </p:txBody>
      </p:sp>
      <p:sp>
        <p:nvSpPr>
          <p:cNvPr id="4" name="Slide Number Placeholder 3"/>
          <p:cNvSpPr>
            <a:spLocks noGrp="1"/>
          </p:cNvSpPr>
          <p:nvPr>
            <p:ph type="sldNum" sz="quarter" idx="5"/>
          </p:nvPr>
        </p:nvSpPr>
        <p:spPr/>
        <p:txBody>
          <a:bodyPr/>
          <a:lstStyle/>
          <a:p>
            <a:fld id="{2B735503-9D21-443F-BC18-5459550EB72F}" type="slidenum">
              <a:rPr lang="zh-CN" altLang="en-US" smtClean="0"/>
              <a:t>10</a:t>
            </a:fld>
            <a:endParaRPr lang="zh-CN" altLang="en-US"/>
          </a:p>
        </p:txBody>
      </p:sp>
    </p:spTree>
    <p:extLst>
      <p:ext uri="{BB962C8B-B14F-4D97-AF65-F5344CB8AC3E}">
        <p14:creationId xmlns:p14="http://schemas.microsoft.com/office/powerpoint/2010/main" val="18898686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Fermentation is indeed the magic at play in the making of wine. If left to its own devices must or juice will begin fermenting naturally within 6-12 hours with the aid of wild yeasts in the air. In very clean, well-established wineries and vineyards this natural fermentation is a welcome phenomenon. However, for a variety of reasons, many winemakers prefer to intervene at this stage by inoculating the natural must. This means they will kill the wild and sometimes unpredictable natural yeasts and then introduce a strain of yeast of personal choosing in order to more readily predict the end result. Regardless of the chosen path, once fermentation begins, it normally continues until all of the sugar is converted to alcohol and a dry wine is produced. Fermentation can require anywhere from ten days to a month or more. The resulting level of alcohol in a wine will vary from one locale to the next, due to the total sugar content of the must. An alcohol level of 10% in cool climates versus a high of 15% in warmer areas is considered normal. Sweet wine is produced when the fermentation process stops before all of the sugar has been converted into alcohol. This is usually a conscious, intentional decision on the part of the winemaker.</a:t>
            </a:r>
          </a:p>
        </p:txBody>
      </p:sp>
      <p:sp>
        <p:nvSpPr>
          <p:cNvPr id="4" name="Slide Number Placeholder 3"/>
          <p:cNvSpPr>
            <a:spLocks noGrp="1"/>
          </p:cNvSpPr>
          <p:nvPr>
            <p:ph type="sldNum" sz="quarter" idx="5"/>
          </p:nvPr>
        </p:nvSpPr>
        <p:spPr/>
        <p:txBody>
          <a:bodyPr/>
          <a:lstStyle/>
          <a:p>
            <a:fld id="{2B735503-9D21-443F-BC18-5459550EB72F}" type="slidenum">
              <a:rPr lang="zh-CN" altLang="en-US" smtClean="0"/>
              <a:t>11</a:t>
            </a:fld>
            <a:endParaRPr lang="zh-CN" altLang="en-US"/>
          </a:p>
        </p:txBody>
      </p:sp>
    </p:spTree>
    <p:extLst>
      <p:ext uri="{BB962C8B-B14F-4D97-AF65-F5344CB8AC3E}">
        <p14:creationId xmlns:p14="http://schemas.microsoft.com/office/powerpoint/2010/main" val="1515173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fermentation is completed, the clarification process begins. Winemakers have the option of racking or siphoning their wines from one tank or barrel to the next in the hope of leaving the precipitates and solids called pomace in the bottom of the fermenting tank. Filtering and fining may also be done at this stage. Filtration can be done with everything from a course filter that catches only large solids to a sterile filter pad that strips wine of all life. Fining occurs when substances are added to a wine to clarify them. Often, winemakers will add egg whites, clay, or other compounds to wine that will help precipitate dead yeast cells and other solids out of a wine. These substances adhere to the unwanted solids and force them to the bottom of the tank. The clarified wine is then racked into another vessel, where it is ready for bottling or further aging.</a:t>
            </a:r>
          </a:p>
        </p:txBody>
      </p:sp>
      <p:sp>
        <p:nvSpPr>
          <p:cNvPr id="4" name="Slide Number Placeholder 3"/>
          <p:cNvSpPr>
            <a:spLocks noGrp="1"/>
          </p:cNvSpPr>
          <p:nvPr>
            <p:ph type="sldNum" sz="quarter" idx="5"/>
          </p:nvPr>
        </p:nvSpPr>
        <p:spPr/>
        <p:txBody>
          <a:bodyPr/>
          <a:lstStyle/>
          <a:p>
            <a:fld id="{2B735503-9D21-443F-BC18-5459550EB72F}" type="slidenum">
              <a:rPr lang="zh-CN" altLang="en-US" smtClean="0"/>
              <a:t>12</a:t>
            </a:fld>
            <a:endParaRPr lang="zh-CN" altLang="en-US"/>
          </a:p>
        </p:txBody>
      </p:sp>
    </p:spTree>
    <p:extLst>
      <p:ext uri="{BB962C8B-B14F-4D97-AF65-F5344CB8AC3E}">
        <p14:creationId xmlns:p14="http://schemas.microsoft.com/office/powerpoint/2010/main" val="1322006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Almost all red wines need to undergo malolactic fermentation. This process can give red wine a smoother texture and richer aroma. During the wine aging process, winemakers and wineries will choose different containers for aging according to the wine style they want to achieve. For example, large neutral oak barrels can help the wine achieve a more subtle fusion, new oak barrels can give the wine a more complex flavor and structure, and stainless steel tanks can retain the fresh fruity aroma and flavor in the wine.</a:t>
            </a:r>
          </a:p>
        </p:txBody>
      </p:sp>
      <p:sp>
        <p:nvSpPr>
          <p:cNvPr id="4" name="Slide Number Placeholder 3"/>
          <p:cNvSpPr>
            <a:spLocks noGrp="1"/>
          </p:cNvSpPr>
          <p:nvPr>
            <p:ph type="sldNum" sz="quarter" idx="5"/>
          </p:nvPr>
        </p:nvSpPr>
        <p:spPr/>
        <p:txBody>
          <a:bodyPr/>
          <a:lstStyle/>
          <a:p>
            <a:fld id="{2B735503-9D21-443F-BC18-5459550EB72F}" type="slidenum">
              <a:rPr lang="zh-CN" altLang="en-US" smtClean="0"/>
              <a:t>13</a:t>
            </a:fld>
            <a:endParaRPr lang="zh-CN" altLang="en-US"/>
          </a:p>
        </p:txBody>
      </p:sp>
    </p:spTree>
    <p:extLst>
      <p:ext uri="{BB962C8B-B14F-4D97-AF65-F5344CB8AC3E}">
        <p14:creationId xmlns:p14="http://schemas.microsoft.com/office/powerpoint/2010/main" val="2280160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spcBef>
                <a:spcPts val="900"/>
              </a:spcBef>
              <a:spcAft>
                <a:spcPts val="300"/>
              </a:spcAft>
              <a:buFont typeface="+mj-lt"/>
              <a:buAutoNum type="arabicPeriod"/>
            </a:pPr>
            <a:r>
              <a:rPr lang="en-US" altLang="zh-CN" b="1" i="0" dirty="0">
                <a:solidFill>
                  <a:srgbClr val="1E2539"/>
                </a:solidFill>
                <a:effectLst/>
                <a:latin typeface="PingFang SC"/>
              </a:rPr>
              <a:t>Using special grapes from specific places</a:t>
            </a:r>
            <a:endParaRPr lang="en-US" altLang="zh-CN" b="0" i="0" dirty="0">
              <a:solidFill>
                <a:srgbClr val="1E2539"/>
              </a:solidFill>
              <a:effectLst/>
              <a:latin typeface="PingFang SC"/>
            </a:endParaRPr>
          </a:p>
          <a:p>
            <a:pPr marL="742950" lvl="1" indent="-285750" algn="l">
              <a:spcBef>
                <a:spcPts val="900"/>
              </a:spcBef>
              <a:spcAft>
                <a:spcPts val="300"/>
              </a:spcAft>
              <a:buFont typeface="+mj-lt"/>
              <a:buAutoNum type="arabicPeriod"/>
            </a:pPr>
            <a:r>
              <a:rPr lang="en-US" altLang="zh-CN" b="0" i="0" dirty="0">
                <a:solidFill>
                  <a:srgbClr val="1E2539"/>
                </a:solidFill>
                <a:effectLst/>
                <a:latin typeface="PingFang SC"/>
              </a:rPr>
              <a:t>This means using grapes that grow in unique areas, which give the wine its special taste.</a:t>
            </a:r>
          </a:p>
          <a:p>
            <a:pPr algn="l">
              <a:spcBef>
                <a:spcPts val="900"/>
              </a:spcBef>
              <a:spcAft>
                <a:spcPts val="300"/>
              </a:spcAft>
              <a:buFont typeface="+mj-lt"/>
              <a:buAutoNum type="arabicPeriod"/>
            </a:pPr>
            <a:r>
              <a:rPr lang="en-US" altLang="zh-CN" b="1" i="0" dirty="0">
                <a:solidFill>
                  <a:srgbClr val="1E2539"/>
                </a:solidFill>
                <a:effectLst/>
                <a:latin typeface="PingFang SC"/>
              </a:rPr>
              <a:t>Controlling the fermentation process very precisely</a:t>
            </a:r>
            <a:endParaRPr lang="en-US" altLang="zh-CN" b="0" i="0" dirty="0">
              <a:solidFill>
                <a:srgbClr val="1E2539"/>
              </a:solidFill>
              <a:effectLst/>
              <a:latin typeface="PingFang SC"/>
            </a:endParaRPr>
          </a:p>
          <a:p>
            <a:pPr marL="742950" lvl="1" indent="-285750" algn="l">
              <a:spcBef>
                <a:spcPts val="900"/>
              </a:spcBef>
              <a:spcAft>
                <a:spcPts val="300"/>
              </a:spcAft>
              <a:buFont typeface="+mj-lt"/>
              <a:buAutoNum type="arabicPeriod"/>
            </a:pPr>
            <a:r>
              <a:rPr lang="en-US" altLang="zh-CN" b="0" i="0" dirty="0">
                <a:solidFill>
                  <a:srgbClr val="1E2539"/>
                </a:solidFill>
                <a:effectLst/>
                <a:latin typeface="PingFang SC"/>
              </a:rPr>
              <a:t>This is about carefully managing every step of making the wine, like temperature and how long the grapes soak, to ensure the best quality.</a:t>
            </a:r>
          </a:p>
          <a:p>
            <a:pPr algn="l">
              <a:spcBef>
                <a:spcPts val="900"/>
              </a:spcBef>
              <a:spcAft>
                <a:spcPts val="300"/>
              </a:spcAft>
              <a:buFont typeface="+mj-lt"/>
              <a:buAutoNum type="arabicPeriod"/>
            </a:pPr>
            <a:r>
              <a:rPr lang="en-US" altLang="zh-CN" b="1" i="0" dirty="0">
                <a:solidFill>
                  <a:srgbClr val="1E2539"/>
                </a:solidFill>
                <a:effectLst/>
                <a:latin typeface="PingFang SC"/>
              </a:rPr>
              <a:t>Mixing old and new winemaking techniques</a:t>
            </a:r>
            <a:endParaRPr lang="en-US" altLang="zh-CN" b="0" i="0" dirty="0">
              <a:solidFill>
                <a:srgbClr val="1E2539"/>
              </a:solidFill>
              <a:effectLst/>
              <a:latin typeface="PingFang SC"/>
            </a:endParaRPr>
          </a:p>
          <a:p>
            <a:pPr marL="742950" lvl="1" indent="-285750" algn="l">
              <a:spcBef>
                <a:spcPts val="900"/>
              </a:spcBef>
              <a:spcAft>
                <a:spcPts val="300"/>
              </a:spcAft>
              <a:buFont typeface="+mj-lt"/>
              <a:buAutoNum type="arabicPeriod"/>
            </a:pPr>
            <a:r>
              <a:rPr lang="en-US" altLang="zh-CN" b="0" i="0" dirty="0">
                <a:solidFill>
                  <a:srgbClr val="1E2539"/>
                </a:solidFill>
                <a:effectLst/>
                <a:latin typeface="PingFang SC"/>
              </a:rPr>
              <a:t>This means combining traditional methods (like hand-pressing grapes) with modern technology (like using special yeasts) to make great wine.</a:t>
            </a:r>
          </a:p>
          <a:p>
            <a:endParaRPr lang="zh-CN" altLang="en-US" dirty="0"/>
          </a:p>
        </p:txBody>
      </p:sp>
      <p:sp>
        <p:nvSpPr>
          <p:cNvPr id="4" name="灯片编号占位符 3"/>
          <p:cNvSpPr>
            <a:spLocks noGrp="1"/>
          </p:cNvSpPr>
          <p:nvPr>
            <p:ph type="sldNum" sz="quarter" idx="5"/>
          </p:nvPr>
        </p:nvSpPr>
        <p:spPr/>
        <p:txBody>
          <a:bodyPr/>
          <a:lstStyle/>
          <a:p>
            <a:fld id="{2B735503-9D21-443F-BC18-5459550EB72F}" type="slidenum">
              <a:rPr lang="zh-CN" altLang="en-US" smtClean="0"/>
              <a:t>20</a:t>
            </a:fld>
            <a:endParaRPr lang="zh-CN" altLang="en-US"/>
          </a:p>
        </p:txBody>
      </p:sp>
    </p:spTree>
    <p:extLst>
      <p:ext uri="{BB962C8B-B14F-4D97-AF65-F5344CB8AC3E}">
        <p14:creationId xmlns:p14="http://schemas.microsoft.com/office/powerpoint/2010/main" val="29602630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732380C-4DBF-4E47-9A87-D8A00AC67506}"/>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18" name="Freeform: Shape 17">
            <a:extLst>
              <a:ext uri="{FF2B5EF4-FFF2-40B4-BE49-F238E27FC236}">
                <a16:creationId xmlns:a16="http://schemas.microsoft.com/office/drawing/2014/main" id="{77F5766C-CA55-4AFA-8579-A86065DA02E3}"/>
              </a:ext>
            </a:extLst>
          </p:cNvPr>
          <p:cNvSpPr/>
          <p:nvPr/>
        </p:nvSpPr>
        <p:spPr>
          <a:xfrm>
            <a:off x="5447628" y="-2126050"/>
            <a:ext cx="8410817" cy="9661136"/>
          </a:xfrm>
          <a:custGeom>
            <a:avLst/>
            <a:gdLst>
              <a:gd name="connsiteX0" fmla="*/ 595699 w 5970060"/>
              <a:gd name="connsiteY0" fmla="*/ 0 h 6857546"/>
              <a:gd name="connsiteX1" fmla="*/ 595699 w 5970060"/>
              <a:gd name="connsiteY1" fmla="*/ 41768 h 6857546"/>
              <a:gd name="connsiteX2" fmla="*/ 637467 w 5970060"/>
              <a:gd name="connsiteY2" fmla="*/ 104421 h 6857546"/>
              <a:gd name="connsiteX3" fmla="*/ 721029 w 5970060"/>
              <a:gd name="connsiteY3" fmla="*/ 142709 h 6857546"/>
              <a:gd name="connsiteX4" fmla="*/ 881142 w 5970060"/>
              <a:gd name="connsiteY4" fmla="*/ 379422 h 6857546"/>
              <a:gd name="connsiteX5" fmla="*/ 922910 w 5970060"/>
              <a:gd name="connsiteY5" fmla="*/ 355057 h 6857546"/>
              <a:gd name="connsiteX6" fmla="*/ 968159 w 5970060"/>
              <a:gd name="connsiteY6" fmla="*/ 362019 h 6857546"/>
              <a:gd name="connsiteX7" fmla="*/ 1009928 w 5970060"/>
              <a:gd name="connsiteY7" fmla="*/ 334173 h 6857546"/>
              <a:gd name="connsiteX8" fmla="*/ 1030812 w 5970060"/>
              <a:gd name="connsiteY8" fmla="*/ 139228 h 6857546"/>
              <a:gd name="connsiteX9" fmla="*/ 1051696 w 5970060"/>
              <a:gd name="connsiteY9" fmla="*/ 194920 h 6857546"/>
              <a:gd name="connsiteX10" fmla="*/ 1086504 w 5970060"/>
              <a:gd name="connsiteY10" fmla="*/ 327212 h 6857546"/>
              <a:gd name="connsiteX11" fmla="*/ 1131753 w 5970060"/>
              <a:gd name="connsiteY11" fmla="*/ 302847 h 6857546"/>
              <a:gd name="connsiteX12" fmla="*/ 1246616 w 5970060"/>
              <a:gd name="connsiteY12" fmla="*/ 368980 h 6857546"/>
              <a:gd name="connsiteX13" fmla="*/ 1243135 w 5970060"/>
              <a:gd name="connsiteY13" fmla="*/ 403787 h 6857546"/>
              <a:gd name="connsiteX14" fmla="*/ 1371921 w 5970060"/>
              <a:gd name="connsiteY14" fmla="*/ 424671 h 6857546"/>
              <a:gd name="connsiteX15" fmla="*/ 1389325 w 5970060"/>
              <a:gd name="connsiteY15" fmla="*/ 45224 h 6857546"/>
              <a:gd name="connsiteX16" fmla="*/ 1410209 w 5970060"/>
              <a:gd name="connsiteY16" fmla="*/ 93954 h 6857546"/>
              <a:gd name="connsiteX17" fmla="*/ 1431093 w 5970060"/>
              <a:gd name="connsiteY17" fmla="*/ 59147 h 6857546"/>
              <a:gd name="connsiteX18" fmla="*/ 1476343 w 5970060"/>
              <a:gd name="connsiteY18" fmla="*/ 17378 h 6857546"/>
              <a:gd name="connsiteX19" fmla="*/ 1514630 w 5970060"/>
              <a:gd name="connsiteY19" fmla="*/ 132267 h 6857546"/>
              <a:gd name="connsiteX20" fmla="*/ 1556399 w 5970060"/>
              <a:gd name="connsiteY20" fmla="*/ 208842 h 6857546"/>
              <a:gd name="connsiteX21" fmla="*/ 1525072 w 5970060"/>
              <a:gd name="connsiteY21" fmla="*/ 309783 h 6857546"/>
              <a:gd name="connsiteX22" fmla="*/ 1552918 w 5970060"/>
              <a:gd name="connsiteY22" fmla="*/ 421191 h 6857546"/>
              <a:gd name="connsiteX23" fmla="*/ 1594687 w 5970060"/>
              <a:gd name="connsiteY23" fmla="*/ 403787 h 6857546"/>
              <a:gd name="connsiteX24" fmla="*/ 1681704 w 5970060"/>
              <a:gd name="connsiteY24" fmla="*/ 449036 h 6857546"/>
              <a:gd name="connsiteX25" fmla="*/ 1803529 w 5970060"/>
              <a:gd name="connsiteY25" fmla="*/ 386384 h 6857546"/>
              <a:gd name="connsiteX26" fmla="*/ 1866182 w 5970060"/>
              <a:gd name="connsiteY26" fmla="*/ 508208 h 6857546"/>
              <a:gd name="connsiteX27" fmla="*/ 2015877 w 5970060"/>
              <a:gd name="connsiteY27" fmla="*/ 595226 h 6857546"/>
              <a:gd name="connsiteX28" fmla="*/ 1974109 w 5970060"/>
              <a:gd name="connsiteY28" fmla="*/ 616110 h 6857546"/>
              <a:gd name="connsiteX29" fmla="*/ 1921898 w 5970060"/>
              <a:gd name="connsiteY29" fmla="*/ 706609 h 6857546"/>
              <a:gd name="connsiteX30" fmla="*/ 1970628 w 5970060"/>
              <a:gd name="connsiteY30" fmla="*/ 828433 h 6857546"/>
              <a:gd name="connsiteX31" fmla="*/ 1876649 w 5970060"/>
              <a:gd name="connsiteY31" fmla="*/ 922412 h 6857546"/>
              <a:gd name="connsiteX32" fmla="*/ 1793112 w 5970060"/>
              <a:gd name="connsiteY32" fmla="*/ 901528 h 6857546"/>
              <a:gd name="connsiteX33" fmla="*/ 1911456 w 5970060"/>
              <a:gd name="connsiteY33" fmla="*/ 1033820 h 6857546"/>
              <a:gd name="connsiteX34" fmla="*/ 2022839 w 5970060"/>
              <a:gd name="connsiteY34" fmla="*/ 901528 h 6857546"/>
              <a:gd name="connsiteX35" fmla="*/ 1988032 w 5970060"/>
              <a:gd name="connsiteY35" fmla="*/ 1155645 h 6857546"/>
              <a:gd name="connsiteX36" fmla="*/ 2005435 w 5970060"/>
              <a:gd name="connsiteY36" fmla="*/ 1354070 h 6857546"/>
              <a:gd name="connsiteX37" fmla="*/ 2113337 w 5970060"/>
              <a:gd name="connsiteY37" fmla="*/ 1531612 h 6857546"/>
              <a:gd name="connsiteX38" fmla="*/ 2088972 w 5970060"/>
              <a:gd name="connsiteY38" fmla="*/ 1152189 h 6857546"/>
              <a:gd name="connsiteX39" fmla="*/ 2130741 w 5970060"/>
              <a:gd name="connsiteY39" fmla="*/ 1002494 h 6857546"/>
              <a:gd name="connsiteX40" fmla="*/ 2162067 w 5970060"/>
              <a:gd name="connsiteY40" fmla="*/ 1026859 h 6857546"/>
              <a:gd name="connsiteX41" fmla="*/ 2273475 w 5970060"/>
              <a:gd name="connsiteY41" fmla="*/ 866746 h 6857546"/>
              <a:gd name="connsiteX42" fmla="*/ 2266513 w 5970060"/>
              <a:gd name="connsiteY42" fmla="*/ 946803 h 6857546"/>
              <a:gd name="connsiteX43" fmla="*/ 2384857 w 5970060"/>
              <a:gd name="connsiteY43" fmla="*/ 852798 h 6857546"/>
              <a:gd name="connsiteX44" fmla="*/ 2475356 w 5970060"/>
              <a:gd name="connsiteY44" fmla="*/ 870202 h 6857546"/>
              <a:gd name="connsiteX45" fmla="*/ 2384857 w 5970060"/>
              <a:gd name="connsiteY45" fmla="*/ 988546 h 6857546"/>
              <a:gd name="connsiteX46" fmla="*/ 2402261 w 5970060"/>
              <a:gd name="connsiteY46" fmla="*/ 1124319 h 6857546"/>
              <a:gd name="connsiteX47" fmla="*/ 2290853 w 5970060"/>
              <a:gd name="connsiteY47" fmla="*/ 1385397 h 6857546"/>
              <a:gd name="connsiteX48" fmla="*/ 2238643 w 5970060"/>
              <a:gd name="connsiteY48" fmla="*/ 1430646 h 6857546"/>
              <a:gd name="connsiteX49" fmla="*/ 2259527 w 5970060"/>
              <a:gd name="connsiteY49" fmla="*/ 1636033 h 6857546"/>
              <a:gd name="connsiteX50" fmla="*/ 2454472 w 5970060"/>
              <a:gd name="connsiteY50" fmla="*/ 1427165 h 6857546"/>
              <a:gd name="connsiteX51" fmla="*/ 2353531 w 5970060"/>
              <a:gd name="connsiteY51" fmla="*/ 1681282 h 6857546"/>
              <a:gd name="connsiteX52" fmla="*/ 2450991 w 5970060"/>
              <a:gd name="connsiteY52" fmla="*/ 1705647 h 6857546"/>
              <a:gd name="connsiteX53" fmla="*/ 2499721 w 5970060"/>
              <a:gd name="connsiteY53" fmla="*/ 1747415 h 6857546"/>
              <a:gd name="connsiteX54" fmla="*/ 2719030 w 5970060"/>
              <a:gd name="connsiteY54" fmla="*/ 1416723 h 6857546"/>
              <a:gd name="connsiteX55" fmla="*/ 2538009 w 5970060"/>
              <a:gd name="connsiteY55" fmla="*/ 1280950 h 6857546"/>
              <a:gd name="connsiteX56" fmla="*/ 2666820 w 5970060"/>
              <a:gd name="connsiteY56" fmla="*/ 1270508 h 6857546"/>
              <a:gd name="connsiteX57" fmla="*/ 2708588 w 5970060"/>
              <a:gd name="connsiteY57" fmla="*/ 1051199 h 6857546"/>
              <a:gd name="connsiteX58" fmla="*/ 2764280 w 5970060"/>
              <a:gd name="connsiteY58" fmla="*/ 1096448 h 6857546"/>
              <a:gd name="connsiteX59" fmla="*/ 2781683 w 5970060"/>
              <a:gd name="connsiteY59" fmla="*/ 1030314 h 6857546"/>
              <a:gd name="connsiteX60" fmla="*/ 2900027 w 5970060"/>
              <a:gd name="connsiteY60" fmla="*/ 1096448 h 6857546"/>
              <a:gd name="connsiteX61" fmla="*/ 3101933 w 5970060"/>
              <a:gd name="connsiteY61" fmla="*/ 1026834 h 6857546"/>
              <a:gd name="connsiteX62" fmla="*/ 3101933 w 5970060"/>
              <a:gd name="connsiteY62" fmla="*/ 1079044 h 6857546"/>
              <a:gd name="connsiteX63" fmla="*/ 3171548 w 5970060"/>
              <a:gd name="connsiteY63" fmla="*/ 1127774 h 6857546"/>
              <a:gd name="connsiteX64" fmla="*/ 3136740 w 5970060"/>
              <a:gd name="connsiteY64" fmla="*/ 1253079 h 6857546"/>
              <a:gd name="connsiteX65" fmla="*/ 3220277 w 5970060"/>
              <a:gd name="connsiteY65" fmla="*/ 1367968 h 6857546"/>
              <a:gd name="connsiteX66" fmla="*/ 3237681 w 5970060"/>
              <a:gd name="connsiteY66" fmla="*/ 1399294 h 6857546"/>
              <a:gd name="connsiteX67" fmla="*/ 3115856 w 5970060"/>
              <a:gd name="connsiteY67" fmla="*/ 1468909 h 6857546"/>
              <a:gd name="connsiteX68" fmla="*/ 3147183 w 5970060"/>
              <a:gd name="connsiteY68" fmla="*/ 1548965 h 6857546"/>
              <a:gd name="connsiteX69" fmla="*/ 2952238 w 5970060"/>
              <a:gd name="connsiteY69" fmla="*/ 1503716 h 6857546"/>
              <a:gd name="connsiteX70" fmla="*/ 2987045 w 5970060"/>
              <a:gd name="connsiteY70" fmla="*/ 1573330 h 6857546"/>
              <a:gd name="connsiteX71" fmla="*/ 2771216 w 5970060"/>
              <a:gd name="connsiteY71" fmla="*/ 1461947 h 6857546"/>
              <a:gd name="connsiteX72" fmla="*/ 2579752 w 5970060"/>
              <a:gd name="connsiteY72" fmla="*/ 1729987 h 6857546"/>
              <a:gd name="connsiteX73" fmla="*/ 2544945 w 5970060"/>
              <a:gd name="connsiteY73" fmla="*/ 1834408 h 6857546"/>
              <a:gd name="connsiteX74" fmla="*/ 2600636 w 5970060"/>
              <a:gd name="connsiteY74" fmla="*/ 1750871 h 6857546"/>
              <a:gd name="connsiteX75" fmla="*/ 2854753 w 5970060"/>
              <a:gd name="connsiteY75" fmla="*/ 1597695 h 6857546"/>
              <a:gd name="connsiteX76" fmla="*/ 2962655 w 5970060"/>
              <a:gd name="connsiteY76" fmla="*/ 1698635 h 6857546"/>
              <a:gd name="connsiteX77" fmla="*/ 2910444 w 5970060"/>
              <a:gd name="connsiteY77" fmla="*/ 1705596 h 6857546"/>
              <a:gd name="connsiteX78" fmla="*/ 2966135 w 5970060"/>
              <a:gd name="connsiteY78" fmla="*/ 1768249 h 6857546"/>
              <a:gd name="connsiteX79" fmla="*/ 2934809 w 5970060"/>
              <a:gd name="connsiteY79" fmla="*/ 1761288 h 6857546"/>
              <a:gd name="connsiteX80" fmla="*/ 2767710 w 5970060"/>
              <a:gd name="connsiteY80" fmla="*/ 1834383 h 6857546"/>
              <a:gd name="connsiteX81" fmla="*/ 2694615 w 5970060"/>
              <a:gd name="connsiteY81" fmla="*/ 1816979 h 6857546"/>
              <a:gd name="connsiteX82" fmla="*/ 2586688 w 5970060"/>
              <a:gd name="connsiteY82" fmla="*/ 1938829 h 6857546"/>
              <a:gd name="connsiteX83" fmla="*/ 2691109 w 5970060"/>
              <a:gd name="connsiteY83" fmla="*/ 2004962 h 6857546"/>
              <a:gd name="connsiteX84" fmla="*/ 2680667 w 5970060"/>
              <a:gd name="connsiteY84" fmla="*/ 2043250 h 6857546"/>
              <a:gd name="connsiteX85" fmla="*/ 2722435 w 5970060"/>
              <a:gd name="connsiteY85" fmla="*/ 2098942 h 6857546"/>
              <a:gd name="connsiteX86" fmla="*/ 2673706 w 5970060"/>
              <a:gd name="connsiteY86" fmla="*/ 2112864 h 6857546"/>
              <a:gd name="connsiteX87" fmla="*/ 2698071 w 5970060"/>
              <a:gd name="connsiteY87" fmla="*/ 2161594 h 6857546"/>
              <a:gd name="connsiteX88" fmla="*/ 2537958 w 5970060"/>
              <a:gd name="connsiteY88" fmla="*/ 2227728 h 6857546"/>
              <a:gd name="connsiteX89" fmla="*/ 2607572 w 5970060"/>
              <a:gd name="connsiteY89" fmla="*/ 2391346 h 6857546"/>
              <a:gd name="connsiteX90" fmla="*/ 2583207 w 5970060"/>
              <a:gd name="connsiteY90" fmla="*/ 2467922 h 6857546"/>
              <a:gd name="connsiteX91" fmla="*/ 2517074 w 5970060"/>
              <a:gd name="connsiteY91" fmla="*/ 2429634 h 6857546"/>
              <a:gd name="connsiteX92" fmla="*/ 2506632 w 5970060"/>
              <a:gd name="connsiteY92" fmla="*/ 2520132 h 6857546"/>
              <a:gd name="connsiteX93" fmla="*/ 2297764 w 5970060"/>
              <a:gd name="connsiteY93" fmla="*/ 2460960 h 6857546"/>
              <a:gd name="connsiteX94" fmla="*/ 2269918 w 5970060"/>
              <a:gd name="connsiteY94" fmla="*/ 2666347 h 6857546"/>
              <a:gd name="connsiteX95" fmla="*/ 2346494 w 5970060"/>
              <a:gd name="connsiteY95" fmla="*/ 2589746 h 6857546"/>
              <a:gd name="connsiteX96" fmla="*/ 2447434 w 5970060"/>
              <a:gd name="connsiteY96" fmla="*/ 2572343 h 6857546"/>
              <a:gd name="connsiteX97" fmla="*/ 2308181 w 5970060"/>
              <a:gd name="connsiteY97" fmla="*/ 2979636 h 6857546"/>
              <a:gd name="connsiteX98" fmla="*/ 2325585 w 5970060"/>
              <a:gd name="connsiteY98" fmla="*/ 3056211 h 6857546"/>
              <a:gd name="connsiteX99" fmla="*/ 2443929 w 5970060"/>
              <a:gd name="connsiteY99" fmla="*/ 2969194 h 6857546"/>
              <a:gd name="connsiteX100" fmla="*/ 2461332 w 5970060"/>
              <a:gd name="connsiteY100" fmla="*/ 2680270 h 6857546"/>
              <a:gd name="connsiteX101" fmla="*/ 2464813 w 5970060"/>
              <a:gd name="connsiteY101" fmla="*/ 2704635 h 6857546"/>
              <a:gd name="connsiteX102" fmla="*/ 2530946 w 5970060"/>
              <a:gd name="connsiteY102" fmla="*/ 2600189 h 6857546"/>
              <a:gd name="connsiteX103" fmla="*/ 2544869 w 5970060"/>
              <a:gd name="connsiteY103" fmla="*/ 2645438 h 6857546"/>
              <a:gd name="connsiteX104" fmla="*/ 2628406 w 5970060"/>
              <a:gd name="connsiteY104" fmla="*/ 2530549 h 6857546"/>
              <a:gd name="connsiteX105" fmla="*/ 2635368 w 5970060"/>
              <a:gd name="connsiteY105" fmla="*/ 2558395 h 6857546"/>
              <a:gd name="connsiteX106" fmla="*/ 2826831 w 5970060"/>
              <a:gd name="connsiteY106" fmla="*/ 2481819 h 6857546"/>
              <a:gd name="connsiteX107" fmla="*/ 2767660 w 5970060"/>
              <a:gd name="connsiteY107" fmla="*/ 2614086 h 6857546"/>
              <a:gd name="connsiteX108" fmla="*/ 2805947 w 5970060"/>
              <a:gd name="connsiteY108" fmla="*/ 2781185 h 6857546"/>
              <a:gd name="connsiteX109" fmla="*/ 2687603 w 5970060"/>
              <a:gd name="connsiteY109" fmla="*/ 3021379 h 6857546"/>
              <a:gd name="connsiteX110" fmla="*/ 2708488 w 5970060"/>
              <a:gd name="connsiteY110" fmla="*/ 3063148 h 6857546"/>
              <a:gd name="connsiteX111" fmla="*/ 2830337 w 5970060"/>
              <a:gd name="connsiteY111" fmla="*/ 2986572 h 6857546"/>
              <a:gd name="connsiteX112" fmla="*/ 3129704 w 5970060"/>
              <a:gd name="connsiteY112" fmla="*/ 2760301 h 6857546"/>
              <a:gd name="connsiteX113" fmla="*/ 2917355 w 5970060"/>
              <a:gd name="connsiteY113" fmla="*/ 2972649 h 6857546"/>
              <a:gd name="connsiteX114" fmla="*/ 3025257 w 5970060"/>
              <a:gd name="connsiteY114" fmla="*/ 3007456 h 6857546"/>
              <a:gd name="connsiteX115" fmla="*/ 3067025 w 5970060"/>
              <a:gd name="connsiteY115" fmla="*/ 3101435 h 6857546"/>
              <a:gd name="connsiteX116" fmla="*/ 3028738 w 5970060"/>
              <a:gd name="connsiteY116" fmla="*/ 3212843 h 6857546"/>
              <a:gd name="connsiteX117" fmla="*/ 3192356 w 5970060"/>
              <a:gd name="connsiteY117" fmla="*/ 3195440 h 6857546"/>
              <a:gd name="connsiteX118" fmla="*/ 3223683 w 5970060"/>
              <a:gd name="connsiteY118" fmla="*/ 3188478 h 6857546"/>
              <a:gd name="connsiteX119" fmla="*/ 3265451 w 5970060"/>
              <a:gd name="connsiteY119" fmla="*/ 3230247 h 6857546"/>
              <a:gd name="connsiteX120" fmla="*/ 3321142 w 5970060"/>
              <a:gd name="connsiteY120" fmla="*/ 3296380 h 6857546"/>
              <a:gd name="connsiteX121" fmla="*/ 3307220 w 5970060"/>
              <a:gd name="connsiteY121" fmla="*/ 3362514 h 6857546"/>
              <a:gd name="connsiteX122" fmla="*/ 3509126 w 5970060"/>
              <a:gd name="connsiteY122" fmla="*/ 3327706 h 6857546"/>
              <a:gd name="connsiteX123" fmla="*/ 3488241 w 5970060"/>
              <a:gd name="connsiteY123" fmla="*/ 3233727 h 6857546"/>
              <a:gd name="connsiteX124" fmla="*/ 3362936 w 5970060"/>
              <a:gd name="connsiteY124" fmla="*/ 3104916 h 6857546"/>
              <a:gd name="connsiteX125" fmla="*/ 3202798 w 5970060"/>
              <a:gd name="connsiteY125" fmla="*/ 3104916 h 6857546"/>
              <a:gd name="connsiteX126" fmla="*/ 3369897 w 5970060"/>
              <a:gd name="connsiteY126" fmla="*/ 3017898 h 6857546"/>
              <a:gd name="connsiteX127" fmla="*/ 3380340 w 5970060"/>
              <a:gd name="connsiteY127" fmla="*/ 2969168 h 6857546"/>
              <a:gd name="connsiteX128" fmla="*/ 3261970 w 5970060"/>
              <a:gd name="connsiteY128" fmla="*/ 2948284 h 6857546"/>
              <a:gd name="connsiteX129" fmla="*/ 3143601 w 5970060"/>
              <a:gd name="connsiteY129" fmla="*/ 2920439 h 6857546"/>
              <a:gd name="connsiteX130" fmla="*/ 3223657 w 5970060"/>
              <a:gd name="connsiteY130" fmla="*/ 2864747 h 6857546"/>
              <a:gd name="connsiteX131" fmla="*/ 3195812 w 5970060"/>
              <a:gd name="connsiteY131" fmla="*/ 2822979 h 6857546"/>
              <a:gd name="connsiteX132" fmla="*/ 3436006 w 5970060"/>
              <a:gd name="connsiteY132" fmla="*/ 2892593 h 6857546"/>
              <a:gd name="connsiteX133" fmla="*/ 3491697 w 5970060"/>
              <a:gd name="connsiteY133" fmla="*/ 2930881 h 6857546"/>
              <a:gd name="connsiteX134" fmla="*/ 3498658 w 5970060"/>
              <a:gd name="connsiteY134" fmla="*/ 2857786 h 6857546"/>
              <a:gd name="connsiteX135" fmla="*/ 3463851 w 5970060"/>
              <a:gd name="connsiteY135" fmla="*/ 2791653 h 6857546"/>
              <a:gd name="connsiteX136" fmla="*/ 3397718 w 5970060"/>
              <a:gd name="connsiteY136" fmla="*/ 2746403 h 6857546"/>
              <a:gd name="connsiteX137" fmla="*/ 3380314 w 5970060"/>
              <a:gd name="connsiteY137" fmla="*/ 2652424 h 6857546"/>
              <a:gd name="connsiteX138" fmla="*/ 3348988 w 5970060"/>
              <a:gd name="connsiteY138" fmla="*/ 2586291 h 6857546"/>
              <a:gd name="connsiteX139" fmla="*/ 3408160 w 5970060"/>
              <a:gd name="connsiteY139" fmla="*/ 2530600 h 6857546"/>
              <a:gd name="connsiteX140" fmla="*/ 3289791 w 5970060"/>
              <a:gd name="connsiteY140" fmla="*/ 2436621 h 6857546"/>
              <a:gd name="connsiteX141" fmla="*/ 3174927 w 5970060"/>
              <a:gd name="connsiteY141" fmla="*/ 2603720 h 6857546"/>
              <a:gd name="connsiteX142" fmla="*/ 3171447 w 5970060"/>
              <a:gd name="connsiteY142" fmla="*/ 2631565 h 6857546"/>
              <a:gd name="connsiteX143" fmla="*/ 3143601 w 5970060"/>
              <a:gd name="connsiteY143" fmla="*/ 2548028 h 6857546"/>
              <a:gd name="connsiteX144" fmla="*/ 2962579 w 5970060"/>
              <a:gd name="connsiteY144" fmla="*/ 2516702 h 6857546"/>
              <a:gd name="connsiteX145" fmla="*/ 3000867 w 5970060"/>
              <a:gd name="connsiteY145" fmla="*/ 2447088 h 6857546"/>
              <a:gd name="connsiteX146" fmla="*/ 2833768 w 5970060"/>
              <a:gd name="connsiteY146" fmla="*/ 2311315 h 6857546"/>
              <a:gd name="connsiteX147" fmla="*/ 2903382 w 5970060"/>
              <a:gd name="connsiteY147" fmla="*/ 2297392 h 6857546"/>
              <a:gd name="connsiteX148" fmla="*/ 2847690 w 5970060"/>
              <a:gd name="connsiteY148" fmla="*/ 2192971 h 6857546"/>
              <a:gd name="connsiteX149" fmla="*/ 3056558 w 5970060"/>
              <a:gd name="connsiteY149" fmla="*/ 2206894 h 6857546"/>
              <a:gd name="connsiteX150" fmla="*/ 3063520 w 5970060"/>
              <a:gd name="connsiteY150" fmla="*/ 2092031 h 6857546"/>
              <a:gd name="connsiteX151" fmla="*/ 3115730 w 5970060"/>
              <a:gd name="connsiteY151" fmla="*/ 2116396 h 6857546"/>
              <a:gd name="connsiteX152" fmla="*/ 3154018 w 5970060"/>
              <a:gd name="connsiteY152" fmla="*/ 2032858 h 6857546"/>
              <a:gd name="connsiteX153" fmla="*/ 3199267 w 5970060"/>
              <a:gd name="connsiteY153" fmla="*/ 2071146 h 6857546"/>
              <a:gd name="connsiteX154" fmla="*/ 3230594 w 5970060"/>
              <a:gd name="connsiteY154" fmla="*/ 2046781 h 6857546"/>
              <a:gd name="connsiteX155" fmla="*/ 3282804 w 5970060"/>
              <a:gd name="connsiteY155" fmla="*/ 2165125 h 6857546"/>
              <a:gd name="connsiteX156" fmla="*/ 3408110 w 5970060"/>
              <a:gd name="connsiteY156" fmla="*/ 2064185 h 6857546"/>
              <a:gd name="connsiteX157" fmla="*/ 3366341 w 5970060"/>
              <a:gd name="connsiteY157" fmla="*/ 2227803 h 6857546"/>
              <a:gd name="connsiteX158" fmla="*/ 3505569 w 5970060"/>
              <a:gd name="connsiteY158" fmla="*/ 2248688 h 6857546"/>
              <a:gd name="connsiteX159" fmla="*/ 3428994 w 5970060"/>
              <a:gd name="connsiteY159" fmla="*/ 2314821 h 6857546"/>
              <a:gd name="connsiteX160" fmla="*/ 3317586 w 5970060"/>
              <a:gd name="connsiteY160" fmla="*/ 2380980 h 6857546"/>
              <a:gd name="connsiteX161" fmla="*/ 3456839 w 5970060"/>
              <a:gd name="connsiteY161" fmla="*/ 2499349 h 6857546"/>
              <a:gd name="connsiteX162" fmla="*/ 3502089 w 5970060"/>
              <a:gd name="connsiteY162" fmla="*/ 2447138 h 6857546"/>
              <a:gd name="connsiteX163" fmla="*/ 3644798 w 5970060"/>
              <a:gd name="connsiteY163" fmla="*/ 2238271 h 6857546"/>
              <a:gd name="connsiteX164" fmla="*/ 3613471 w 5970060"/>
              <a:gd name="connsiteY164" fmla="*/ 2471503 h 6857546"/>
              <a:gd name="connsiteX165" fmla="*/ 3644798 w 5970060"/>
              <a:gd name="connsiteY165" fmla="*/ 2468023 h 6857546"/>
              <a:gd name="connsiteX166" fmla="*/ 3721373 w 5970060"/>
              <a:gd name="connsiteY166" fmla="*/ 2565482 h 6857546"/>
              <a:gd name="connsiteX167" fmla="*/ 3700489 w 5970060"/>
              <a:gd name="connsiteY167" fmla="*/ 2715178 h 6857546"/>
              <a:gd name="connsiteX168" fmla="*/ 3714412 w 5970060"/>
              <a:gd name="connsiteY168" fmla="*/ 2823080 h 6857546"/>
              <a:gd name="connsiteX169" fmla="*/ 3784026 w 5970060"/>
              <a:gd name="connsiteY169" fmla="*/ 2840483 h 6857546"/>
              <a:gd name="connsiteX170" fmla="*/ 3839717 w 5970060"/>
              <a:gd name="connsiteY170" fmla="*/ 2676865 h 6857546"/>
              <a:gd name="connsiteX171" fmla="*/ 3864082 w 5970060"/>
              <a:gd name="connsiteY171" fmla="*/ 3007557 h 6857546"/>
              <a:gd name="connsiteX172" fmla="*/ 3933696 w 5970060"/>
              <a:gd name="connsiteY172" fmla="*/ 3052806 h 6857546"/>
              <a:gd name="connsiteX173" fmla="*/ 3937177 w 5970060"/>
              <a:gd name="connsiteY173" fmla="*/ 2551534 h 6857546"/>
              <a:gd name="connsiteX174" fmla="*/ 4034636 w 5970060"/>
              <a:gd name="connsiteY174" fmla="*/ 2854381 h 6857546"/>
              <a:gd name="connsiteX175" fmla="*/ 4104251 w 5970060"/>
              <a:gd name="connsiteY175" fmla="*/ 2760402 h 6857546"/>
              <a:gd name="connsiteX176" fmla="*/ 4146019 w 5970060"/>
              <a:gd name="connsiteY176" fmla="*/ 2568938 h 6857546"/>
              <a:gd name="connsiteX177" fmla="*/ 4118173 w 5970060"/>
              <a:gd name="connsiteY177" fmla="*/ 2471453 h 6857546"/>
              <a:gd name="connsiteX178" fmla="*/ 4135577 w 5970060"/>
              <a:gd name="connsiteY178" fmla="*/ 2360070 h 6857546"/>
              <a:gd name="connsiteX179" fmla="*/ 4163423 w 5970060"/>
              <a:gd name="connsiteY179" fmla="*/ 2224297 h 6857546"/>
              <a:gd name="connsiteX180" fmla="*/ 4219114 w 5970060"/>
              <a:gd name="connsiteY180" fmla="*/ 2300873 h 6857546"/>
              <a:gd name="connsiteX181" fmla="*/ 4229556 w 5970060"/>
              <a:gd name="connsiteY181" fmla="*/ 2196452 h 6857546"/>
              <a:gd name="connsiteX182" fmla="*/ 4316574 w 5970060"/>
              <a:gd name="connsiteY182" fmla="*/ 2349628 h 6857546"/>
              <a:gd name="connsiteX183" fmla="*/ 4243479 w 5970060"/>
              <a:gd name="connsiteY183" fmla="*/ 2642033 h 6857546"/>
              <a:gd name="connsiteX184" fmla="*/ 4504557 w 5970060"/>
              <a:gd name="connsiteY184" fmla="*/ 2481895 h 6857546"/>
              <a:gd name="connsiteX185" fmla="*/ 4518480 w 5970060"/>
              <a:gd name="connsiteY185" fmla="*/ 2238220 h 6857546"/>
              <a:gd name="connsiteX186" fmla="*/ 4556768 w 5970060"/>
              <a:gd name="connsiteY186" fmla="*/ 2266066 h 6857546"/>
              <a:gd name="connsiteX187" fmla="*/ 4654228 w 5970060"/>
              <a:gd name="connsiteY187" fmla="*/ 2144241 h 6857546"/>
              <a:gd name="connsiteX188" fmla="*/ 4796962 w 5970060"/>
              <a:gd name="connsiteY188" fmla="*/ 2234740 h 6857546"/>
              <a:gd name="connsiteX189" fmla="*/ 4904889 w 5970060"/>
              <a:gd name="connsiteY189" fmla="*/ 2252143 h 6857546"/>
              <a:gd name="connsiteX190" fmla="*/ 4932735 w 5970060"/>
              <a:gd name="connsiteY190" fmla="*/ 2297392 h 6857546"/>
              <a:gd name="connsiteX191" fmla="*/ 4936215 w 5970060"/>
              <a:gd name="connsiteY191" fmla="*/ 2367006 h 6857546"/>
              <a:gd name="connsiteX192" fmla="*/ 4953619 w 5970060"/>
              <a:gd name="connsiteY192" fmla="*/ 2405294 h 6857546"/>
              <a:gd name="connsiteX193" fmla="*/ 4863121 w 5970060"/>
              <a:gd name="connsiteY193" fmla="*/ 2467947 h 6857546"/>
              <a:gd name="connsiteX194" fmla="*/ 4901408 w 5970060"/>
              <a:gd name="connsiteY194" fmla="*/ 2513196 h 6857546"/>
              <a:gd name="connsiteX195" fmla="*/ 4904889 w 5970060"/>
              <a:gd name="connsiteY195" fmla="*/ 2534080 h 6857546"/>
              <a:gd name="connsiteX196" fmla="*/ 4936215 w 5970060"/>
              <a:gd name="connsiteY196" fmla="*/ 2582810 h 6857546"/>
              <a:gd name="connsiteX197" fmla="*/ 4911850 w 5970060"/>
              <a:gd name="connsiteY197" fmla="*/ 2635021 h 6857546"/>
              <a:gd name="connsiteX198" fmla="*/ 4877043 w 5970060"/>
              <a:gd name="connsiteY198" fmla="*/ 2708115 h 6857546"/>
              <a:gd name="connsiteX199" fmla="*/ 4849198 w 5970060"/>
              <a:gd name="connsiteY199" fmla="*/ 2739442 h 6857546"/>
              <a:gd name="connsiteX200" fmla="*/ 4685579 w 5970060"/>
              <a:gd name="connsiteY200" fmla="*/ 2690712 h 6857546"/>
              <a:gd name="connsiteX201" fmla="*/ 4671656 w 5970060"/>
              <a:gd name="connsiteY201" fmla="*/ 2746403 h 6857546"/>
              <a:gd name="connsiteX202" fmla="*/ 4650772 w 5970060"/>
              <a:gd name="connsiteY202" fmla="*/ 2715077 h 6857546"/>
              <a:gd name="connsiteX203" fmla="*/ 4518480 w 5970060"/>
              <a:gd name="connsiteY203" fmla="*/ 2554939 h 6857546"/>
              <a:gd name="connsiteX204" fmla="*/ 4302651 w 5970060"/>
              <a:gd name="connsiteY204" fmla="*/ 2687206 h 6857546"/>
              <a:gd name="connsiteX205" fmla="*/ 4358342 w 5970060"/>
              <a:gd name="connsiteY205" fmla="*/ 2680245 h 6857546"/>
              <a:gd name="connsiteX206" fmla="*/ 4539364 w 5970060"/>
              <a:gd name="connsiteY206" fmla="*/ 2819498 h 6857546"/>
              <a:gd name="connsiteX207" fmla="*/ 4459308 w 5970060"/>
              <a:gd name="connsiteY207" fmla="*/ 2805575 h 6857546"/>
              <a:gd name="connsiteX208" fmla="*/ 4511519 w 5970060"/>
              <a:gd name="connsiteY208" fmla="*/ 2889112 h 6857546"/>
              <a:gd name="connsiteX209" fmla="*/ 4219114 w 5970060"/>
              <a:gd name="connsiteY209" fmla="*/ 2850825 h 6857546"/>
              <a:gd name="connsiteX210" fmla="*/ 4079861 w 5970060"/>
              <a:gd name="connsiteY210" fmla="*/ 2930881 h 6857546"/>
              <a:gd name="connsiteX211" fmla="*/ 4121629 w 5970060"/>
              <a:gd name="connsiteY211" fmla="*/ 3003976 h 6857546"/>
              <a:gd name="connsiteX212" fmla="*/ 4201686 w 5970060"/>
              <a:gd name="connsiteY212" fmla="*/ 2969168 h 6857546"/>
              <a:gd name="connsiteX213" fmla="*/ 4285248 w 5970060"/>
              <a:gd name="connsiteY213" fmla="*/ 3042264 h 6857546"/>
              <a:gd name="connsiteX214" fmla="*/ 4629863 w 5970060"/>
              <a:gd name="connsiteY214" fmla="*/ 3205882 h 6857546"/>
              <a:gd name="connsiteX215" fmla="*/ 4539364 w 5970060"/>
              <a:gd name="connsiteY215" fmla="*/ 3132787 h 6857546"/>
              <a:gd name="connsiteX216" fmla="*/ 4365304 w 5970060"/>
              <a:gd name="connsiteY216" fmla="*/ 3160633 h 6857546"/>
              <a:gd name="connsiteX217" fmla="*/ 4389669 w 5970060"/>
              <a:gd name="connsiteY217" fmla="*/ 3244195 h 6857546"/>
              <a:gd name="connsiteX218" fmla="*/ 4271325 w 5970060"/>
              <a:gd name="connsiteY218" fmla="*/ 3327732 h 6857546"/>
              <a:gd name="connsiteX219" fmla="*/ 4253921 w 5970060"/>
              <a:gd name="connsiteY219" fmla="*/ 3480908 h 6857546"/>
              <a:gd name="connsiteX220" fmla="*/ 4414059 w 5970060"/>
              <a:gd name="connsiteY220" fmla="*/ 3595771 h 6857546"/>
              <a:gd name="connsiteX221" fmla="*/ 4271325 w 5970060"/>
              <a:gd name="connsiteY221" fmla="*/ 3599252 h 6857546"/>
              <a:gd name="connsiteX222" fmla="*/ 4306132 w 5970060"/>
              <a:gd name="connsiteY222" fmla="*/ 3665385 h 6857546"/>
              <a:gd name="connsiteX223" fmla="*/ 4079861 w 5970060"/>
              <a:gd name="connsiteY223" fmla="*/ 3613175 h 6857546"/>
              <a:gd name="connsiteX224" fmla="*/ 4010246 w 5970060"/>
              <a:gd name="connsiteY224" fmla="*/ 3682789 h 6857546"/>
              <a:gd name="connsiteX225" fmla="*/ 4065938 w 5970060"/>
              <a:gd name="connsiteY225" fmla="*/ 3787210 h 6857546"/>
              <a:gd name="connsiteX226" fmla="*/ 4020689 w 5970060"/>
              <a:gd name="connsiteY226" fmla="*/ 3825498 h 6857546"/>
              <a:gd name="connsiteX227" fmla="*/ 4034611 w 5970060"/>
              <a:gd name="connsiteY227" fmla="*/ 3867266 h 6857546"/>
              <a:gd name="connsiteX228" fmla="*/ 3874499 w 5970060"/>
              <a:gd name="connsiteY228" fmla="*/ 3849863 h 6857546"/>
              <a:gd name="connsiteX229" fmla="*/ 3804885 w 5970060"/>
              <a:gd name="connsiteY229" fmla="*/ 3978674 h 6857546"/>
              <a:gd name="connsiteX230" fmla="*/ 3777039 w 5970060"/>
              <a:gd name="connsiteY230" fmla="*/ 3950829 h 6857546"/>
              <a:gd name="connsiteX231" fmla="*/ 3728309 w 5970060"/>
              <a:gd name="connsiteY231" fmla="*/ 3968232 h 6857546"/>
              <a:gd name="connsiteX232" fmla="*/ 3710906 w 5970060"/>
              <a:gd name="connsiteY232" fmla="*/ 4173619 h 6857546"/>
              <a:gd name="connsiteX233" fmla="*/ 3825794 w 5970060"/>
              <a:gd name="connsiteY233" fmla="*/ 4079640 h 6857546"/>
              <a:gd name="connsiteX234" fmla="*/ 3864082 w 5970060"/>
              <a:gd name="connsiteY234" fmla="*/ 4117928 h 6857546"/>
              <a:gd name="connsiteX235" fmla="*/ 3777064 w 5970060"/>
              <a:gd name="connsiteY235" fmla="*/ 4246739 h 6857546"/>
              <a:gd name="connsiteX236" fmla="*/ 3752699 w 5970060"/>
              <a:gd name="connsiteY236" fmla="*/ 4392954 h 6857546"/>
              <a:gd name="connsiteX237" fmla="*/ 3818833 w 5970060"/>
              <a:gd name="connsiteY237" fmla="*/ 4546130 h 6857546"/>
              <a:gd name="connsiteX238" fmla="*/ 3902370 w 5970060"/>
              <a:gd name="connsiteY238" fmla="*/ 4681878 h 6857546"/>
              <a:gd name="connsiteX239" fmla="*/ 4034636 w 5970060"/>
              <a:gd name="connsiteY239" fmla="*/ 4584418 h 6857546"/>
              <a:gd name="connsiteX240" fmla="*/ 3850134 w 5970060"/>
              <a:gd name="connsiteY240" fmla="*/ 4448645 h 6857546"/>
              <a:gd name="connsiteX241" fmla="*/ 3825769 w 5970060"/>
              <a:gd name="connsiteY241" fmla="*/ 4330276 h 6857546"/>
              <a:gd name="connsiteX242" fmla="*/ 3811846 w 5970060"/>
              <a:gd name="connsiteY242" fmla="*/ 4302431 h 6857546"/>
              <a:gd name="connsiteX243" fmla="*/ 3985907 w 5970060"/>
              <a:gd name="connsiteY243" fmla="*/ 4218894 h 6857546"/>
              <a:gd name="connsiteX244" fmla="*/ 3940657 w 5970060"/>
              <a:gd name="connsiteY244" fmla="*/ 4117953 h 6857546"/>
              <a:gd name="connsiteX245" fmla="*/ 3916293 w 5970060"/>
              <a:gd name="connsiteY245" fmla="*/ 4030935 h 6857546"/>
              <a:gd name="connsiteX246" fmla="*/ 3992893 w 5970060"/>
              <a:gd name="connsiteY246" fmla="*/ 4017012 h 6857546"/>
              <a:gd name="connsiteX247" fmla="*/ 3975490 w 5970060"/>
              <a:gd name="connsiteY247" fmla="*/ 3954360 h 6857546"/>
              <a:gd name="connsiteX248" fmla="*/ 4048585 w 5970060"/>
              <a:gd name="connsiteY248" fmla="*/ 3936956 h 6857546"/>
              <a:gd name="connsiteX249" fmla="*/ 4090353 w 5970060"/>
              <a:gd name="connsiteY249" fmla="*/ 3884745 h 6857546"/>
              <a:gd name="connsiteX250" fmla="*/ 4236568 w 5970060"/>
              <a:gd name="connsiteY250" fmla="*/ 3936956 h 6857546"/>
              <a:gd name="connsiteX251" fmla="*/ 4382758 w 5970060"/>
              <a:gd name="connsiteY251" fmla="*/ 3717646 h 6857546"/>
              <a:gd name="connsiteX252" fmla="*/ 4421046 w 5970060"/>
              <a:gd name="connsiteY252" fmla="*/ 3776819 h 6857546"/>
              <a:gd name="connsiteX253" fmla="*/ 4511544 w 5970060"/>
              <a:gd name="connsiteY253" fmla="*/ 3693282 h 6857546"/>
              <a:gd name="connsiteX254" fmla="*/ 4528948 w 5970060"/>
              <a:gd name="connsiteY254" fmla="*/ 3745492 h 6857546"/>
              <a:gd name="connsiteX255" fmla="*/ 4598562 w 5970060"/>
              <a:gd name="connsiteY255" fmla="*/ 3703724 h 6857546"/>
              <a:gd name="connsiteX256" fmla="*/ 4602042 w 5970060"/>
              <a:gd name="connsiteY256" fmla="*/ 3432203 h 6857546"/>
              <a:gd name="connsiteX257" fmla="*/ 4650772 w 5970060"/>
              <a:gd name="connsiteY257" fmla="*/ 3446126 h 6857546"/>
              <a:gd name="connsiteX258" fmla="*/ 4685579 w 5970060"/>
              <a:gd name="connsiteY258" fmla="*/ 3352147 h 6857546"/>
              <a:gd name="connsiteX259" fmla="*/ 4737790 w 5970060"/>
              <a:gd name="connsiteY259" fmla="*/ 3390435 h 6857546"/>
              <a:gd name="connsiteX260" fmla="*/ 4814365 w 5970060"/>
              <a:gd name="connsiteY260" fmla="*/ 3317340 h 6857546"/>
              <a:gd name="connsiteX261" fmla="*/ 4824807 w 5970060"/>
              <a:gd name="connsiteY261" fmla="*/ 3362589 h 6857546"/>
              <a:gd name="connsiteX262" fmla="*/ 4974503 w 5970060"/>
              <a:gd name="connsiteY262" fmla="*/ 3292975 h 6857546"/>
              <a:gd name="connsiteX263" fmla="*/ 4988426 w 5970060"/>
              <a:gd name="connsiteY263" fmla="*/ 3526208 h 6857546"/>
              <a:gd name="connsiteX264" fmla="*/ 5016272 w 5970060"/>
              <a:gd name="connsiteY264" fmla="*/ 3508804 h 6857546"/>
              <a:gd name="connsiteX265" fmla="*/ 5047598 w 5970060"/>
              <a:gd name="connsiteY265" fmla="*/ 3533169 h 6857546"/>
              <a:gd name="connsiteX266" fmla="*/ 5131135 w 5970060"/>
              <a:gd name="connsiteY266" fmla="*/ 3453113 h 6857546"/>
              <a:gd name="connsiteX267" fmla="*/ 5145058 w 5970060"/>
              <a:gd name="connsiteY267" fmla="*/ 3515766 h 6857546"/>
              <a:gd name="connsiteX268" fmla="*/ 5252960 w 5970060"/>
              <a:gd name="connsiteY268" fmla="*/ 3442671 h 6857546"/>
              <a:gd name="connsiteX269" fmla="*/ 5259921 w 5970060"/>
              <a:gd name="connsiteY269" fmla="*/ 3519246 h 6857546"/>
              <a:gd name="connsiteX270" fmla="*/ 5472269 w 5970060"/>
              <a:gd name="connsiteY270" fmla="*/ 3449632 h 6857546"/>
              <a:gd name="connsiteX271" fmla="*/ 5273844 w 5970060"/>
              <a:gd name="connsiteY271" fmla="*/ 3849964 h 6857546"/>
              <a:gd name="connsiteX272" fmla="*/ 5124174 w 5970060"/>
              <a:gd name="connsiteY272" fmla="*/ 3954385 h 6857546"/>
              <a:gd name="connsiteX273" fmla="*/ 5117212 w 5970060"/>
              <a:gd name="connsiteY273" fmla="*/ 3978750 h 6857546"/>
              <a:gd name="connsiteX274" fmla="*/ 5134616 w 5970060"/>
              <a:gd name="connsiteY274" fmla="*/ 4086652 h 6857546"/>
              <a:gd name="connsiteX275" fmla="*/ 5162461 w 5970060"/>
              <a:gd name="connsiteY275" fmla="*/ 4090132 h 6857546"/>
              <a:gd name="connsiteX276" fmla="*/ 5458346 w 5970060"/>
              <a:gd name="connsiteY276" fmla="*/ 3842977 h 6857546"/>
              <a:gd name="connsiteX277" fmla="*/ 5454866 w 5970060"/>
              <a:gd name="connsiteY277" fmla="*/ 3888226 h 6857546"/>
              <a:gd name="connsiteX278" fmla="*/ 5552325 w 5970060"/>
              <a:gd name="connsiteY278" fmla="*/ 3870823 h 6857546"/>
              <a:gd name="connsiteX279" fmla="*/ 5538402 w 5970060"/>
              <a:gd name="connsiteY279" fmla="*/ 3919553 h 6857546"/>
              <a:gd name="connsiteX280" fmla="*/ 5688098 w 5970060"/>
              <a:gd name="connsiteY280" fmla="*/ 3895188 h 6857546"/>
              <a:gd name="connsiteX281" fmla="*/ 5625445 w 5970060"/>
              <a:gd name="connsiteY281" fmla="*/ 3971763 h 6857546"/>
              <a:gd name="connsiteX282" fmla="*/ 5869120 w 5970060"/>
              <a:gd name="connsiteY282" fmla="*/ 4055300 h 6857546"/>
              <a:gd name="connsiteX283" fmla="*/ 5531441 w 5970060"/>
              <a:gd name="connsiteY283" fmla="*/ 4274610 h 6857546"/>
              <a:gd name="connsiteX284" fmla="*/ 5970061 w 5970060"/>
              <a:gd name="connsiteY284" fmla="*/ 4427786 h 6857546"/>
              <a:gd name="connsiteX285" fmla="*/ 5587133 w 5970060"/>
              <a:gd name="connsiteY285" fmla="*/ 4386018 h 6857546"/>
              <a:gd name="connsiteX286" fmla="*/ 5681112 w 5970060"/>
              <a:gd name="connsiteY286" fmla="*/ 4462594 h 6857546"/>
              <a:gd name="connsiteX287" fmla="*/ 5764649 w 5970060"/>
              <a:gd name="connsiteY287" fmla="*/ 4546130 h 6857546"/>
              <a:gd name="connsiteX288" fmla="*/ 5949151 w 5970060"/>
              <a:gd name="connsiteY288" fmla="*/ 4633148 h 6857546"/>
              <a:gd name="connsiteX289" fmla="*/ 5754206 w 5970060"/>
              <a:gd name="connsiteY289" fmla="*/ 4695801 h 6857546"/>
              <a:gd name="connsiteX290" fmla="*/ 5764649 w 5970060"/>
              <a:gd name="connsiteY290" fmla="*/ 4741050 h 6857546"/>
              <a:gd name="connsiteX291" fmla="*/ 5733322 w 5970060"/>
              <a:gd name="connsiteY291" fmla="*/ 4768896 h 6857546"/>
              <a:gd name="connsiteX292" fmla="*/ 5688073 w 5970060"/>
              <a:gd name="connsiteY292" fmla="*/ 4734089 h 6857546"/>
              <a:gd name="connsiteX293" fmla="*/ 5681112 w 5970060"/>
              <a:gd name="connsiteY293" fmla="*/ 4782818 h 6857546"/>
              <a:gd name="connsiteX294" fmla="*/ 5604536 w 5970060"/>
              <a:gd name="connsiteY294" fmla="*/ 4754973 h 6857546"/>
              <a:gd name="connsiteX295" fmla="*/ 5378265 w 5970060"/>
              <a:gd name="connsiteY295" fmla="*/ 4730608 h 6857546"/>
              <a:gd name="connsiteX296" fmla="*/ 5381746 w 5970060"/>
              <a:gd name="connsiteY296" fmla="*/ 4775857 h 6857546"/>
              <a:gd name="connsiteX297" fmla="*/ 5329535 w 5970060"/>
              <a:gd name="connsiteY297" fmla="*/ 4768896 h 6857546"/>
              <a:gd name="connsiteX298" fmla="*/ 5298209 w 5970060"/>
              <a:gd name="connsiteY298" fmla="*/ 4835029 h 6857546"/>
              <a:gd name="connsiteX299" fmla="*/ 5761193 w 5970060"/>
              <a:gd name="connsiteY299" fmla="*/ 5134395 h 6857546"/>
              <a:gd name="connsiteX300" fmla="*/ 5447904 w 5970060"/>
              <a:gd name="connsiteY300" fmla="*/ 4970777 h 6857546"/>
              <a:gd name="connsiteX301" fmla="*/ 5520999 w 5970060"/>
              <a:gd name="connsiteY301" fmla="*/ 5214451 h 6857546"/>
              <a:gd name="connsiteX302" fmla="*/ 5538402 w 5970060"/>
              <a:gd name="connsiteY302" fmla="*/ 5235335 h 6857546"/>
              <a:gd name="connsiteX303" fmla="*/ 5444423 w 5970060"/>
              <a:gd name="connsiteY303" fmla="*/ 5444203 h 6857546"/>
              <a:gd name="connsiteX304" fmla="*/ 5440943 w 5970060"/>
              <a:gd name="connsiteY304" fmla="*/ 5485972 h 6857546"/>
              <a:gd name="connsiteX305" fmla="*/ 5381771 w 5970060"/>
              <a:gd name="connsiteY305" fmla="*/ 5437241 h 6857546"/>
              <a:gd name="connsiteX306" fmla="*/ 5319118 w 5970060"/>
              <a:gd name="connsiteY306" fmla="*/ 5426800 h 6857546"/>
              <a:gd name="connsiteX307" fmla="*/ 5096328 w 5970060"/>
              <a:gd name="connsiteY307" fmla="*/ 5155279 h 6857546"/>
              <a:gd name="connsiteX308" fmla="*/ 5044117 w 5970060"/>
              <a:gd name="connsiteY308" fmla="*/ 5137876 h 6857546"/>
              <a:gd name="connsiteX309" fmla="*/ 5012791 w 5970060"/>
              <a:gd name="connsiteY309" fmla="*/ 5179644 h 6857546"/>
              <a:gd name="connsiteX310" fmla="*/ 4974503 w 5970060"/>
              <a:gd name="connsiteY310" fmla="*/ 5155279 h 6857546"/>
              <a:gd name="connsiteX311" fmla="*/ 4890966 w 5970060"/>
              <a:gd name="connsiteY311" fmla="*/ 5158760 h 6857546"/>
              <a:gd name="connsiteX312" fmla="*/ 4769141 w 5970060"/>
              <a:gd name="connsiteY312" fmla="*/ 5016026 h 6857546"/>
              <a:gd name="connsiteX313" fmla="*/ 4716931 w 5970060"/>
              <a:gd name="connsiteY313" fmla="*/ 5385006 h 6857546"/>
              <a:gd name="connsiteX314" fmla="*/ 4776103 w 5970060"/>
              <a:gd name="connsiteY314" fmla="*/ 5304950 h 6857546"/>
              <a:gd name="connsiteX315" fmla="*/ 4887511 w 5970060"/>
              <a:gd name="connsiteY315" fmla="*/ 5231855 h 6857546"/>
              <a:gd name="connsiteX316" fmla="*/ 4964086 w 5970060"/>
              <a:gd name="connsiteY316" fmla="*/ 5322378 h 6857546"/>
              <a:gd name="connsiteX317" fmla="*/ 4772622 w 5970060"/>
              <a:gd name="connsiteY317" fmla="*/ 5492958 h 6857546"/>
              <a:gd name="connsiteX318" fmla="*/ 4713450 w 5970060"/>
              <a:gd name="connsiteY318" fmla="*/ 5802766 h 6857546"/>
              <a:gd name="connsiteX319" fmla="*/ 5030220 w 5970060"/>
              <a:gd name="connsiteY319" fmla="*/ 5545169 h 6857546"/>
              <a:gd name="connsiteX320" fmla="*/ 4978009 w 5970060"/>
              <a:gd name="connsiteY320" fmla="*/ 5632186 h 6857546"/>
              <a:gd name="connsiteX321" fmla="*/ 5089392 w 5970060"/>
              <a:gd name="connsiteY321" fmla="*/ 5632186 h 6857546"/>
              <a:gd name="connsiteX322" fmla="*/ 5019778 w 5970060"/>
              <a:gd name="connsiteY322" fmla="*/ 5837573 h 6857546"/>
              <a:gd name="connsiteX323" fmla="*/ 4866601 w 5970060"/>
              <a:gd name="connsiteY323" fmla="*/ 6022076 h 6857546"/>
              <a:gd name="connsiteX324" fmla="*/ 4737790 w 5970060"/>
              <a:gd name="connsiteY324" fmla="*/ 6533790 h 6857546"/>
              <a:gd name="connsiteX325" fmla="*/ 4643785 w 5970060"/>
              <a:gd name="connsiteY325" fmla="*/ 6613846 h 6857546"/>
              <a:gd name="connsiteX326" fmla="*/ 4389669 w 5970060"/>
              <a:gd name="connsiteY326" fmla="*/ 5374614 h 6857546"/>
              <a:gd name="connsiteX327" fmla="*/ 4132071 w 5970060"/>
              <a:gd name="connsiteY327" fmla="*/ 5238867 h 6857546"/>
              <a:gd name="connsiteX328" fmla="*/ 4264363 w 5970060"/>
              <a:gd name="connsiteY328" fmla="*/ 5221463 h 6857546"/>
              <a:gd name="connsiteX329" fmla="*/ 4111187 w 5970060"/>
              <a:gd name="connsiteY329" fmla="*/ 5078729 h 6857546"/>
              <a:gd name="connsiteX330" fmla="*/ 4024144 w 5970060"/>
              <a:gd name="connsiteY330" fmla="*/ 5036960 h 6857546"/>
              <a:gd name="connsiteX331" fmla="*/ 3940607 w 5970060"/>
              <a:gd name="connsiteY331" fmla="*/ 5162291 h 6857546"/>
              <a:gd name="connsiteX332" fmla="*/ 4584614 w 5970060"/>
              <a:gd name="connsiteY332" fmla="*/ 6241411 h 6857546"/>
              <a:gd name="connsiteX333" fmla="*/ 4591575 w 5970060"/>
              <a:gd name="connsiteY333" fmla="*/ 6474643 h 6857546"/>
              <a:gd name="connsiteX334" fmla="*/ 4528922 w 5970060"/>
              <a:gd name="connsiteY334" fmla="*/ 6485085 h 6857546"/>
              <a:gd name="connsiteX335" fmla="*/ 4361823 w 5970060"/>
              <a:gd name="connsiteY335" fmla="*/ 6130028 h 6857546"/>
              <a:gd name="connsiteX336" fmla="*/ 4121629 w 5970060"/>
              <a:gd name="connsiteY336" fmla="*/ 5952487 h 6857546"/>
              <a:gd name="connsiteX337" fmla="*/ 4163397 w 5970060"/>
              <a:gd name="connsiteY337" fmla="*/ 5945526 h 6857546"/>
              <a:gd name="connsiteX338" fmla="*/ 4083341 w 5970060"/>
              <a:gd name="connsiteY338" fmla="*/ 5896795 h 6857546"/>
              <a:gd name="connsiteX339" fmla="*/ 4257402 w 5970060"/>
              <a:gd name="connsiteY339" fmla="*/ 5830662 h 6857546"/>
              <a:gd name="connsiteX340" fmla="*/ 4483673 w 5970060"/>
              <a:gd name="connsiteY340" fmla="*/ 6043010 h 6857546"/>
              <a:gd name="connsiteX341" fmla="*/ 4379227 w 5970060"/>
              <a:gd name="connsiteY341" fmla="*/ 5785413 h 6857546"/>
              <a:gd name="connsiteX342" fmla="*/ 4125110 w 5970060"/>
              <a:gd name="connsiteY342" fmla="*/ 5607872 h 6857546"/>
              <a:gd name="connsiteX343" fmla="*/ 4396630 w 5970060"/>
              <a:gd name="connsiteY343" fmla="*/ 5705332 h 6857546"/>
              <a:gd name="connsiteX344" fmla="*/ 4306132 w 5970060"/>
              <a:gd name="connsiteY344" fmla="*/ 5548674 h 6857546"/>
              <a:gd name="connsiteX345" fmla="*/ 3881435 w 5970060"/>
              <a:gd name="connsiteY345" fmla="*/ 5221463 h 6857546"/>
              <a:gd name="connsiteX346" fmla="*/ 3804859 w 5970060"/>
              <a:gd name="connsiteY346" fmla="*/ 5249309 h 6857546"/>
              <a:gd name="connsiteX347" fmla="*/ 3884916 w 5970060"/>
              <a:gd name="connsiteY347" fmla="*/ 5291077 h 6857546"/>
              <a:gd name="connsiteX348" fmla="*/ 3971933 w 5970060"/>
              <a:gd name="connsiteY348" fmla="*/ 5388537 h 6857546"/>
              <a:gd name="connsiteX349" fmla="*/ 3944088 w 5970060"/>
              <a:gd name="connsiteY349" fmla="*/ 5423344 h 6857546"/>
              <a:gd name="connsiteX350" fmla="*/ 4020663 w 5970060"/>
              <a:gd name="connsiteY350" fmla="*/ 5499920 h 6857546"/>
              <a:gd name="connsiteX351" fmla="*/ 3989337 w 5970060"/>
              <a:gd name="connsiteY351" fmla="*/ 5534727 h 6857546"/>
              <a:gd name="connsiteX352" fmla="*/ 4034586 w 5970060"/>
              <a:gd name="connsiteY352" fmla="*/ 5593899 h 6857546"/>
              <a:gd name="connsiteX353" fmla="*/ 3992818 w 5970060"/>
              <a:gd name="connsiteY353" fmla="*/ 5586937 h 6857546"/>
              <a:gd name="connsiteX354" fmla="*/ 4086797 w 5970060"/>
              <a:gd name="connsiteY354" fmla="*/ 5670474 h 6857546"/>
              <a:gd name="connsiteX355" fmla="*/ 4072874 w 5970060"/>
              <a:gd name="connsiteY355" fmla="*/ 5767934 h 6857546"/>
              <a:gd name="connsiteX356" fmla="*/ 3937101 w 5970060"/>
              <a:gd name="connsiteY356" fmla="*/ 5666968 h 6857546"/>
              <a:gd name="connsiteX357" fmla="*/ 3877929 w 5970060"/>
              <a:gd name="connsiteY357" fmla="*/ 5733102 h 6857546"/>
              <a:gd name="connsiteX358" fmla="*/ 3999779 w 5970060"/>
              <a:gd name="connsiteY358" fmla="*/ 6022026 h 6857546"/>
              <a:gd name="connsiteX359" fmla="*/ 3738701 w 5970060"/>
              <a:gd name="connsiteY359" fmla="*/ 5767909 h 6857546"/>
              <a:gd name="connsiteX360" fmla="*/ 3655164 w 5970060"/>
              <a:gd name="connsiteY360" fmla="*/ 5760947 h 6857546"/>
              <a:gd name="connsiteX361" fmla="*/ 3714336 w 5970060"/>
              <a:gd name="connsiteY361" fmla="*/ 5941969 h 6857546"/>
              <a:gd name="connsiteX362" fmla="*/ 3968453 w 5970060"/>
              <a:gd name="connsiteY362" fmla="*/ 6251777 h 6857546"/>
              <a:gd name="connsiteX363" fmla="*/ 3940607 w 5970060"/>
              <a:gd name="connsiteY363" fmla="*/ 6255258 h 6857546"/>
              <a:gd name="connsiteX364" fmla="*/ 3951049 w 5970060"/>
              <a:gd name="connsiteY364" fmla="*/ 6352718 h 6857546"/>
              <a:gd name="connsiteX365" fmla="*/ 3912761 w 5970060"/>
              <a:gd name="connsiteY365" fmla="*/ 6342276 h 6857546"/>
              <a:gd name="connsiteX366" fmla="*/ 3933646 w 5970060"/>
              <a:gd name="connsiteY366" fmla="*/ 6446722 h 6857546"/>
              <a:gd name="connsiteX367" fmla="*/ 3870993 w 5970060"/>
              <a:gd name="connsiteY367" fmla="*/ 6425838 h 6857546"/>
              <a:gd name="connsiteX368" fmla="*/ 3853590 w 5970060"/>
              <a:gd name="connsiteY368" fmla="*/ 6589456 h 6857546"/>
              <a:gd name="connsiteX369" fmla="*/ 3853590 w 5970060"/>
              <a:gd name="connsiteY369" fmla="*/ 6551169 h 6857546"/>
              <a:gd name="connsiteX370" fmla="*/ 3648202 w 5970060"/>
              <a:gd name="connsiteY370" fmla="*/ 6418901 h 6857546"/>
              <a:gd name="connsiteX371" fmla="*/ 3495026 w 5970060"/>
              <a:gd name="connsiteY371" fmla="*/ 6133458 h 6857546"/>
              <a:gd name="connsiteX372" fmla="*/ 3446296 w 5970060"/>
              <a:gd name="connsiteY372" fmla="*/ 6157823 h 6857546"/>
              <a:gd name="connsiteX373" fmla="*/ 3481103 w 5970060"/>
              <a:gd name="connsiteY373" fmla="*/ 6526829 h 6857546"/>
              <a:gd name="connsiteX374" fmla="*/ 3439335 w 5970060"/>
              <a:gd name="connsiteY374" fmla="*/ 6488541 h 6857546"/>
              <a:gd name="connsiteX375" fmla="*/ 3387124 w 5970060"/>
              <a:gd name="connsiteY375" fmla="*/ 6645198 h 6857546"/>
              <a:gd name="connsiteX376" fmla="*/ 3338395 w 5970060"/>
              <a:gd name="connsiteY376" fmla="*/ 6603430 h 6857546"/>
              <a:gd name="connsiteX377" fmla="*/ 3282703 w 5970060"/>
              <a:gd name="connsiteY377" fmla="*/ 6739202 h 6857546"/>
              <a:gd name="connsiteX378" fmla="*/ 3233973 w 5970060"/>
              <a:gd name="connsiteY378" fmla="*/ 6676550 h 6857546"/>
              <a:gd name="connsiteX379" fmla="*/ 3066874 w 5970060"/>
              <a:gd name="connsiteY379" fmla="*/ 6857546 h 6857546"/>
              <a:gd name="connsiteX380" fmla="*/ 3087758 w 5970060"/>
              <a:gd name="connsiteY380" fmla="*/ 6753125 h 6857546"/>
              <a:gd name="connsiteX381" fmla="*/ 3021625 w 5970060"/>
              <a:gd name="connsiteY381" fmla="*/ 6659121 h 6857546"/>
              <a:gd name="connsiteX382" fmla="*/ 2969414 w 5970060"/>
              <a:gd name="connsiteY382" fmla="*/ 6460695 h 6857546"/>
              <a:gd name="connsiteX383" fmla="*/ 2920685 w 5970060"/>
              <a:gd name="connsiteY383" fmla="*/ 6512906 h 6857546"/>
              <a:gd name="connsiteX384" fmla="*/ 2889358 w 5970060"/>
              <a:gd name="connsiteY384" fmla="*/ 6478099 h 6857546"/>
              <a:gd name="connsiteX385" fmla="*/ 2805821 w 5970060"/>
              <a:gd name="connsiteY385" fmla="*/ 6575584 h 6857546"/>
              <a:gd name="connsiteX386" fmla="*/ 2791898 w 5970060"/>
              <a:gd name="connsiteY386" fmla="*/ 6509451 h 6857546"/>
              <a:gd name="connsiteX387" fmla="*/ 2687452 w 5970060"/>
              <a:gd name="connsiteY387" fmla="*/ 6575584 h 6857546"/>
              <a:gd name="connsiteX388" fmla="*/ 2677010 w 5970060"/>
              <a:gd name="connsiteY388" fmla="*/ 6498983 h 6857546"/>
              <a:gd name="connsiteX389" fmla="*/ 2388086 w 5970060"/>
              <a:gd name="connsiteY389" fmla="*/ 6582545 h 6857546"/>
              <a:gd name="connsiteX390" fmla="*/ 2523859 w 5970060"/>
              <a:gd name="connsiteY390" fmla="*/ 6398042 h 6857546"/>
              <a:gd name="connsiteX391" fmla="*/ 2523859 w 5970060"/>
              <a:gd name="connsiteY391" fmla="*/ 6335365 h 6857546"/>
              <a:gd name="connsiteX392" fmla="*/ 2805821 w 5970060"/>
              <a:gd name="connsiteY392" fmla="*/ 5914174 h 6857546"/>
              <a:gd name="connsiteX393" fmla="*/ 2802340 w 5970060"/>
              <a:gd name="connsiteY393" fmla="*/ 5865444 h 6857546"/>
              <a:gd name="connsiteX394" fmla="*/ 2569108 w 5970060"/>
              <a:gd name="connsiteY394" fmla="*/ 6074312 h 6857546"/>
              <a:gd name="connsiteX395" fmla="*/ 2854551 w 5970060"/>
              <a:gd name="connsiteY395" fmla="*/ 5774946 h 6857546"/>
              <a:gd name="connsiteX396" fmla="*/ 2882397 w 5970060"/>
              <a:gd name="connsiteY396" fmla="*/ 5743619 h 6857546"/>
              <a:gd name="connsiteX397" fmla="*/ 2659606 w 5970060"/>
              <a:gd name="connsiteY397" fmla="*/ 5750581 h 6857546"/>
              <a:gd name="connsiteX398" fmla="*/ 2600434 w 5970060"/>
              <a:gd name="connsiteY398" fmla="*/ 5726216 h 6857546"/>
              <a:gd name="connsiteX399" fmla="*/ 2593473 w 5970060"/>
              <a:gd name="connsiteY399" fmla="*/ 5855002 h 6857546"/>
              <a:gd name="connsiteX400" fmla="*/ 2562147 w 5970060"/>
              <a:gd name="connsiteY400" fmla="*/ 5858483 h 6857546"/>
              <a:gd name="connsiteX401" fmla="*/ 2398528 w 5970060"/>
              <a:gd name="connsiteY401" fmla="*/ 5910693 h 6857546"/>
              <a:gd name="connsiteX402" fmla="*/ 2335875 w 5970060"/>
              <a:gd name="connsiteY402" fmla="*/ 6008153 h 6857546"/>
              <a:gd name="connsiteX403" fmla="*/ 2419412 w 5970060"/>
              <a:gd name="connsiteY403" fmla="*/ 6157848 h 6857546"/>
              <a:gd name="connsiteX404" fmla="*/ 2395047 w 5970060"/>
              <a:gd name="connsiteY404" fmla="*/ 6157848 h 6857546"/>
              <a:gd name="connsiteX405" fmla="*/ 2405489 w 5970060"/>
              <a:gd name="connsiteY405" fmla="*/ 6269257 h 6857546"/>
              <a:gd name="connsiteX406" fmla="*/ 2321952 w 5970060"/>
              <a:gd name="connsiteY406" fmla="*/ 6311025 h 6857546"/>
              <a:gd name="connsiteX407" fmla="*/ 2294107 w 5970060"/>
              <a:gd name="connsiteY407" fmla="*/ 6300583 h 6857546"/>
              <a:gd name="connsiteX408" fmla="*/ 2165296 w 5970060"/>
              <a:gd name="connsiteY408" fmla="*/ 6317986 h 6857546"/>
              <a:gd name="connsiteX409" fmla="*/ 2092201 w 5970060"/>
              <a:gd name="connsiteY409" fmla="*/ 6262295 h 6857546"/>
              <a:gd name="connsiteX410" fmla="*/ 2012144 w 5970060"/>
              <a:gd name="connsiteY410" fmla="*/ 6182239 h 6857546"/>
              <a:gd name="connsiteX411" fmla="*/ 1973857 w 5970060"/>
              <a:gd name="connsiteY411" fmla="*/ 6154393 h 6857546"/>
              <a:gd name="connsiteX412" fmla="*/ 2026067 w 5970060"/>
              <a:gd name="connsiteY412" fmla="*/ 6060414 h 6857546"/>
              <a:gd name="connsiteX413" fmla="*/ 1977337 w 5970060"/>
              <a:gd name="connsiteY413" fmla="*/ 6011684 h 6857546"/>
              <a:gd name="connsiteX414" fmla="*/ 2203609 w 5970060"/>
              <a:gd name="connsiteY414" fmla="*/ 5973397 h 6857546"/>
              <a:gd name="connsiteX415" fmla="*/ 2207089 w 5970060"/>
              <a:gd name="connsiteY415" fmla="*/ 5872456 h 6857546"/>
              <a:gd name="connsiteX416" fmla="*/ 2102668 w 5970060"/>
              <a:gd name="connsiteY416" fmla="*/ 5907263 h 6857546"/>
              <a:gd name="connsiteX417" fmla="*/ 2008689 w 5970060"/>
              <a:gd name="connsiteY417" fmla="*/ 5851572 h 6857546"/>
              <a:gd name="connsiteX418" fmla="*/ 1994766 w 5970060"/>
              <a:gd name="connsiteY418" fmla="*/ 5768035 h 6857546"/>
              <a:gd name="connsiteX419" fmla="*/ 1858993 w 5970060"/>
              <a:gd name="connsiteY419" fmla="*/ 5938615 h 6857546"/>
              <a:gd name="connsiteX420" fmla="*/ 1834628 w 5970060"/>
              <a:gd name="connsiteY420" fmla="*/ 5907288 h 6857546"/>
              <a:gd name="connsiteX421" fmla="*/ 1792860 w 5970060"/>
              <a:gd name="connsiteY421" fmla="*/ 5928173 h 6857546"/>
              <a:gd name="connsiteX422" fmla="*/ 1998247 w 5970060"/>
              <a:gd name="connsiteY422" fmla="*/ 5660133 h 6857546"/>
              <a:gd name="connsiteX423" fmla="*/ 1991285 w 5970060"/>
              <a:gd name="connsiteY423" fmla="*/ 5639249 h 6857546"/>
              <a:gd name="connsiteX424" fmla="*/ 1876422 w 5970060"/>
              <a:gd name="connsiteY424" fmla="*/ 5642729 h 6857546"/>
              <a:gd name="connsiteX425" fmla="*/ 1806808 w 5970060"/>
              <a:gd name="connsiteY425" fmla="*/ 5726266 h 6857546"/>
              <a:gd name="connsiteX426" fmla="*/ 1737194 w 5970060"/>
              <a:gd name="connsiteY426" fmla="*/ 5719305 h 6857546"/>
              <a:gd name="connsiteX427" fmla="*/ 1709348 w 5970060"/>
              <a:gd name="connsiteY427" fmla="*/ 5646210 h 6857546"/>
              <a:gd name="connsiteX428" fmla="*/ 1632773 w 5970060"/>
              <a:gd name="connsiteY428" fmla="*/ 5649691 h 6857546"/>
              <a:gd name="connsiteX429" fmla="*/ 1650176 w 5970060"/>
              <a:gd name="connsiteY429" fmla="*/ 5750631 h 6857546"/>
              <a:gd name="connsiteX430" fmla="*/ 1566639 w 5970060"/>
              <a:gd name="connsiteY430" fmla="*/ 5715824 h 6857546"/>
              <a:gd name="connsiteX431" fmla="*/ 1483102 w 5970060"/>
              <a:gd name="connsiteY431" fmla="*/ 5781957 h 6857546"/>
              <a:gd name="connsiteX432" fmla="*/ 1403046 w 5970060"/>
              <a:gd name="connsiteY432" fmla="*/ 5747151 h 6857546"/>
              <a:gd name="connsiteX433" fmla="*/ 1416969 w 5970060"/>
              <a:gd name="connsiteY433" fmla="*/ 5681017 h 6857546"/>
              <a:gd name="connsiteX434" fmla="*/ 1343874 w 5970060"/>
              <a:gd name="connsiteY434" fmla="*/ 5639249 h 6857546"/>
              <a:gd name="connsiteX435" fmla="*/ 1357797 w 5970060"/>
              <a:gd name="connsiteY435" fmla="*/ 5604442 h 6857546"/>
              <a:gd name="connsiteX436" fmla="*/ 1357797 w 5970060"/>
              <a:gd name="connsiteY436" fmla="*/ 5524385 h 6857546"/>
              <a:gd name="connsiteX437" fmla="*/ 1472660 w 5970060"/>
              <a:gd name="connsiteY437" fmla="*/ 5538308 h 6857546"/>
              <a:gd name="connsiteX438" fmla="*/ 1444814 w 5970060"/>
              <a:gd name="connsiteY438" fmla="*/ 5426926 h 6857546"/>
              <a:gd name="connsiteX439" fmla="*/ 1559678 w 5970060"/>
              <a:gd name="connsiteY439" fmla="*/ 5482617 h 6857546"/>
              <a:gd name="connsiteX440" fmla="*/ 1622330 w 5970060"/>
              <a:gd name="connsiteY440" fmla="*/ 5454771 h 6857546"/>
              <a:gd name="connsiteX441" fmla="*/ 1573601 w 5970060"/>
              <a:gd name="connsiteY441" fmla="*/ 5364273 h 6857546"/>
              <a:gd name="connsiteX442" fmla="*/ 1653657 w 5970060"/>
              <a:gd name="connsiteY442" fmla="*/ 5252865 h 6857546"/>
              <a:gd name="connsiteX443" fmla="*/ 1709348 w 5970060"/>
              <a:gd name="connsiteY443" fmla="*/ 5270269 h 6857546"/>
              <a:gd name="connsiteX444" fmla="*/ 1765039 w 5970060"/>
              <a:gd name="connsiteY444" fmla="*/ 5228500 h 6857546"/>
              <a:gd name="connsiteX445" fmla="*/ 1852057 w 5970060"/>
              <a:gd name="connsiteY445" fmla="*/ 5179770 h 6857546"/>
              <a:gd name="connsiteX446" fmla="*/ 1914710 w 5970060"/>
              <a:gd name="connsiteY446" fmla="*/ 5291153 h 6857546"/>
              <a:gd name="connsiteX447" fmla="*/ 1973882 w 5970060"/>
              <a:gd name="connsiteY447" fmla="*/ 5277230 h 6857546"/>
              <a:gd name="connsiteX448" fmla="*/ 1911229 w 5970060"/>
              <a:gd name="connsiteY448" fmla="*/ 5183226 h 6857546"/>
              <a:gd name="connsiteX449" fmla="*/ 1639709 w 5970060"/>
              <a:gd name="connsiteY449" fmla="*/ 4824688 h 6857546"/>
              <a:gd name="connsiteX450" fmla="*/ 1677997 w 5970060"/>
              <a:gd name="connsiteY450" fmla="*/ 4890821 h 6857546"/>
              <a:gd name="connsiteX451" fmla="*/ 1914710 w 5970060"/>
              <a:gd name="connsiteY451" fmla="*/ 5009190 h 6857546"/>
              <a:gd name="connsiteX452" fmla="*/ 1956478 w 5970060"/>
              <a:gd name="connsiteY452" fmla="*/ 5061401 h 6857546"/>
              <a:gd name="connsiteX453" fmla="*/ 1977363 w 5970060"/>
              <a:gd name="connsiteY453" fmla="*/ 5054439 h 6857546"/>
              <a:gd name="connsiteX454" fmla="*/ 1928633 w 5970060"/>
              <a:gd name="connsiteY454" fmla="*/ 4967397 h 6857546"/>
              <a:gd name="connsiteX455" fmla="*/ 1942555 w 5970060"/>
              <a:gd name="connsiteY455" fmla="*/ 4876898 h 6857546"/>
              <a:gd name="connsiteX456" fmla="*/ 2102693 w 5970060"/>
              <a:gd name="connsiteY456" fmla="*/ 4873418 h 6857546"/>
              <a:gd name="connsiteX457" fmla="*/ 2283715 w 5970060"/>
              <a:gd name="connsiteY457" fmla="*/ 4709799 h 6857546"/>
              <a:gd name="connsiteX458" fmla="*/ 2294157 w 5970060"/>
              <a:gd name="connsiteY458" fmla="*/ 4755048 h 6857546"/>
              <a:gd name="connsiteX459" fmla="*/ 2332445 w 5970060"/>
              <a:gd name="connsiteY459" fmla="*/ 4748087 h 6857546"/>
              <a:gd name="connsiteX460" fmla="*/ 2346368 w 5970060"/>
              <a:gd name="connsiteY460" fmla="*/ 4911705 h 6857546"/>
              <a:gd name="connsiteX461" fmla="*/ 2551755 w 5970060"/>
              <a:gd name="connsiteY461" fmla="*/ 4995268 h 6857546"/>
              <a:gd name="connsiteX462" fmla="*/ 2513467 w 5970060"/>
              <a:gd name="connsiteY462" fmla="*/ 5016152 h 6857546"/>
              <a:gd name="connsiteX463" fmla="*/ 2433411 w 5970060"/>
              <a:gd name="connsiteY463" fmla="*/ 5162367 h 6857546"/>
              <a:gd name="connsiteX464" fmla="*/ 2429930 w 5970060"/>
              <a:gd name="connsiteY464" fmla="*/ 5298140 h 6857546"/>
              <a:gd name="connsiteX465" fmla="*/ 2433411 w 5970060"/>
              <a:gd name="connsiteY465" fmla="*/ 5325985 h 6857546"/>
              <a:gd name="connsiteX466" fmla="*/ 2534377 w 5970060"/>
              <a:gd name="connsiteY466" fmla="*/ 5273774 h 6857546"/>
              <a:gd name="connsiteX467" fmla="*/ 2718879 w 5970060"/>
              <a:gd name="connsiteY467" fmla="*/ 5155430 h 6857546"/>
              <a:gd name="connsiteX468" fmla="*/ 2670149 w 5970060"/>
              <a:gd name="connsiteY468" fmla="*/ 4970928 h 6857546"/>
              <a:gd name="connsiteX469" fmla="*/ 2659707 w 5970060"/>
              <a:gd name="connsiteY469" fmla="*/ 4939602 h 6857546"/>
              <a:gd name="connsiteX470" fmla="*/ 2677111 w 5970060"/>
              <a:gd name="connsiteY470" fmla="*/ 4908275 h 6857546"/>
              <a:gd name="connsiteX471" fmla="*/ 2475204 w 5970060"/>
              <a:gd name="connsiteY471" fmla="*/ 4682004 h 6857546"/>
              <a:gd name="connsiteX472" fmla="*/ 2583106 w 5970060"/>
              <a:gd name="connsiteY472" fmla="*/ 4563660 h 6857546"/>
              <a:gd name="connsiteX473" fmla="*/ 2750205 w 5970060"/>
              <a:gd name="connsiteY473" fmla="*/ 4807335 h 6857546"/>
              <a:gd name="connsiteX474" fmla="*/ 2840704 w 5970060"/>
              <a:gd name="connsiteY474" fmla="*/ 4810815 h 6857546"/>
              <a:gd name="connsiteX475" fmla="*/ 2767609 w 5970060"/>
              <a:gd name="connsiteY475" fmla="*/ 4748163 h 6857546"/>
              <a:gd name="connsiteX476" fmla="*/ 2649265 w 5970060"/>
              <a:gd name="connsiteY476" fmla="*/ 4504488 h 6857546"/>
              <a:gd name="connsiteX477" fmla="*/ 2680591 w 5970060"/>
              <a:gd name="connsiteY477" fmla="*/ 4407028 h 6857546"/>
              <a:gd name="connsiteX478" fmla="*/ 2889459 w 5970060"/>
              <a:gd name="connsiteY478" fmla="*/ 4692471 h 6857546"/>
              <a:gd name="connsiteX479" fmla="*/ 2906862 w 5970060"/>
              <a:gd name="connsiteY479" fmla="*/ 4720317 h 6857546"/>
              <a:gd name="connsiteX480" fmla="*/ 2969515 w 5970060"/>
              <a:gd name="connsiteY480" fmla="*/ 4678549 h 6857546"/>
              <a:gd name="connsiteX481" fmla="*/ 3101782 w 5970060"/>
              <a:gd name="connsiteY481" fmla="*/ 4769047 h 6857546"/>
              <a:gd name="connsiteX482" fmla="*/ 3126147 w 5970060"/>
              <a:gd name="connsiteY482" fmla="*/ 4643716 h 6857546"/>
              <a:gd name="connsiteX483" fmla="*/ 3314130 w 5970060"/>
              <a:gd name="connsiteY483" fmla="*/ 4553218 h 6857546"/>
              <a:gd name="connsiteX484" fmla="*/ 3136589 w 5970060"/>
              <a:gd name="connsiteY484" fmla="*/ 4382638 h 6857546"/>
              <a:gd name="connsiteX485" fmla="*/ 3115705 w 5970060"/>
              <a:gd name="connsiteY485" fmla="*/ 4594986 h 6857546"/>
              <a:gd name="connsiteX486" fmla="*/ 2997336 w 5970060"/>
              <a:gd name="connsiteY486" fmla="*/ 4494046 h 6857546"/>
              <a:gd name="connsiteX487" fmla="*/ 2959048 w 5970060"/>
              <a:gd name="connsiteY487" fmla="*/ 4521892 h 6857546"/>
              <a:gd name="connsiteX488" fmla="*/ 2899876 w 5970060"/>
              <a:gd name="connsiteY488" fmla="*/ 4459239 h 6857546"/>
              <a:gd name="connsiteX489" fmla="*/ 2878992 w 5970060"/>
              <a:gd name="connsiteY489" fmla="*/ 4525372 h 6857546"/>
              <a:gd name="connsiteX490" fmla="*/ 2718854 w 5970060"/>
              <a:gd name="connsiteY490" fmla="*/ 4239929 h 6857546"/>
              <a:gd name="connsiteX491" fmla="*/ 2687528 w 5970060"/>
              <a:gd name="connsiteY491" fmla="*/ 4191199 h 6857546"/>
              <a:gd name="connsiteX492" fmla="*/ 2642279 w 5970060"/>
              <a:gd name="connsiteY492" fmla="*/ 4226006 h 6857546"/>
              <a:gd name="connsiteX493" fmla="*/ 2471699 w 5970060"/>
              <a:gd name="connsiteY493" fmla="*/ 4563660 h 6857546"/>
              <a:gd name="connsiteX494" fmla="*/ 2443853 w 5970060"/>
              <a:gd name="connsiteY494" fmla="*/ 4518411 h 6857546"/>
              <a:gd name="connsiteX495" fmla="*/ 2339432 w 5970060"/>
              <a:gd name="connsiteY495" fmla="*/ 4588025 h 6857546"/>
              <a:gd name="connsiteX496" fmla="*/ 2349874 w 5970060"/>
              <a:gd name="connsiteY496" fmla="*/ 4518411 h 6857546"/>
              <a:gd name="connsiteX497" fmla="*/ 2200178 w 5970060"/>
              <a:gd name="connsiteY497" fmla="*/ 4601973 h 6857546"/>
              <a:gd name="connsiteX498" fmla="*/ 2217582 w 5970060"/>
              <a:gd name="connsiteY498" fmla="*/ 4560204 h 6857546"/>
              <a:gd name="connsiteX499" fmla="*/ 2221062 w 5970060"/>
              <a:gd name="connsiteY499" fmla="*/ 4427913 h 6857546"/>
              <a:gd name="connsiteX500" fmla="*/ 2332470 w 5970060"/>
              <a:gd name="connsiteY500" fmla="*/ 4107662 h 6857546"/>
              <a:gd name="connsiteX501" fmla="*/ 2235011 w 5970060"/>
              <a:gd name="connsiteY501" fmla="*/ 4159873 h 6857546"/>
              <a:gd name="connsiteX502" fmla="*/ 2123603 w 5970060"/>
              <a:gd name="connsiteY502" fmla="*/ 4504488 h 6857546"/>
              <a:gd name="connsiteX503" fmla="*/ 2182775 w 5970060"/>
              <a:gd name="connsiteY503" fmla="*/ 4643716 h 6857546"/>
              <a:gd name="connsiteX504" fmla="*/ 2047002 w 5970060"/>
              <a:gd name="connsiteY504" fmla="*/ 4372196 h 6857546"/>
              <a:gd name="connsiteX505" fmla="*/ 1949542 w 5970060"/>
              <a:gd name="connsiteY505" fmla="*/ 4375677 h 6857546"/>
              <a:gd name="connsiteX506" fmla="*/ 1921696 w 5970060"/>
              <a:gd name="connsiteY506" fmla="*/ 4476617 h 6857546"/>
              <a:gd name="connsiteX507" fmla="*/ 1758078 w 5970060"/>
              <a:gd name="connsiteY507" fmla="*/ 4494021 h 6857546"/>
              <a:gd name="connsiteX508" fmla="*/ 1747636 w 5970060"/>
              <a:gd name="connsiteY508" fmla="*/ 4741176 h 6857546"/>
              <a:gd name="connsiteX509" fmla="*/ 1657138 w 5970060"/>
              <a:gd name="connsiteY509" fmla="*/ 4466175 h 6857546"/>
              <a:gd name="connsiteX510" fmla="*/ 1545755 w 5970060"/>
              <a:gd name="connsiteY510" fmla="*/ 4452252 h 6857546"/>
              <a:gd name="connsiteX511" fmla="*/ 1577081 w 5970060"/>
              <a:gd name="connsiteY511" fmla="*/ 4629793 h 6857546"/>
              <a:gd name="connsiteX512" fmla="*/ 1524871 w 5970060"/>
              <a:gd name="connsiteY512" fmla="*/ 4615871 h 6857546"/>
              <a:gd name="connsiteX513" fmla="*/ 1430866 w 5970060"/>
              <a:gd name="connsiteY513" fmla="*/ 4782970 h 6857546"/>
              <a:gd name="connsiteX514" fmla="*/ 1333407 w 5970060"/>
              <a:gd name="connsiteY514" fmla="*/ 4803854 h 6857546"/>
              <a:gd name="connsiteX515" fmla="*/ 1260312 w 5970060"/>
              <a:gd name="connsiteY515" fmla="*/ 4765566 h 6857546"/>
              <a:gd name="connsiteX516" fmla="*/ 1291638 w 5970060"/>
              <a:gd name="connsiteY516" fmla="*/ 4612390 h 6857546"/>
              <a:gd name="connsiteX517" fmla="*/ 1187192 w 5970060"/>
              <a:gd name="connsiteY517" fmla="*/ 4588025 h 6857546"/>
              <a:gd name="connsiteX518" fmla="*/ 1162827 w 5970060"/>
              <a:gd name="connsiteY518" fmla="*/ 4588025 h 6857546"/>
              <a:gd name="connsiteX519" fmla="*/ 1159346 w 5970060"/>
              <a:gd name="connsiteY519" fmla="*/ 4504488 h 6857546"/>
              <a:gd name="connsiteX520" fmla="*/ 1145423 w 5970060"/>
              <a:gd name="connsiteY520" fmla="*/ 4413990 h 6857546"/>
              <a:gd name="connsiteX521" fmla="*/ 1263767 w 5970060"/>
              <a:gd name="connsiteY521" fmla="*/ 4347856 h 6857546"/>
              <a:gd name="connsiteX522" fmla="*/ 1256806 w 5970060"/>
              <a:gd name="connsiteY522" fmla="*/ 4208628 h 6857546"/>
              <a:gd name="connsiteX523" fmla="*/ 1347304 w 5970060"/>
              <a:gd name="connsiteY523" fmla="*/ 4302607 h 6857546"/>
              <a:gd name="connsiteX524" fmla="*/ 1364708 w 5970060"/>
              <a:gd name="connsiteY524" fmla="*/ 4191199 h 6857546"/>
              <a:gd name="connsiteX525" fmla="*/ 1479571 w 5970060"/>
              <a:gd name="connsiteY525" fmla="*/ 4302607 h 6857546"/>
              <a:gd name="connsiteX526" fmla="*/ 1503936 w 5970060"/>
              <a:gd name="connsiteY526" fmla="*/ 4267800 h 6857546"/>
              <a:gd name="connsiteX527" fmla="*/ 1420374 w 5970060"/>
              <a:gd name="connsiteY527" fmla="*/ 4236474 h 6857546"/>
              <a:gd name="connsiteX528" fmla="*/ 1420374 w 5970060"/>
              <a:gd name="connsiteY528" fmla="*/ 4201666 h 6857546"/>
              <a:gd name="connsiteX529" fmla="*/ 1396009 w 5970060"/>
              <a:gd name="connsiteY529" fmla="*/ 4166859 h 6857546"/>
              <a:gd name="connsiteX530" fmla="*/ 1416893 w 5970060"/>
              <a:gd name="connsiteY530" fmla="*/ 4111168 h 6857546"/>
              <a:gd name="connsiteX531" fmla="*/ 1409932 w 5970060"/>
              <a:gd name="connsiteY531" fmla="*/ 4083323 h 6857546"/>
              <a:gd name="connsiteX532" fmla="*/ 1469104 w 5970060"/>
              <a:gd name="connsiteY532" fmla="*/ 4024150 h 6857546"/>
              <a:gd name="connsiteX533" fmla="*/ 1437777 w 5970060"/>
              <a:gd name="connsiteY533" fmla="*/ 3926691 h 6857546"/>
              <a:gd name="connsiteX534" fmla="*/ 1138411 w 5970060"/>
              <a:gd name="connsiteY534" fmla="*/ 3999786 h 6857546"/>
              <a:gd name="connsiteX535" fmla="*/ 1298549 w 5970060"/>
              <a:gd name="connsiteY535" fmla="*/ 3836167 h 6857546"/>
              <a:gd name="connsiteX536" fmla="*/ 1455206 w 5970060"/>
              <a:gd name="connsiteY536" fmla="*/ 3843128 h 6857546"/>
              <a:gd name="connsiteX537" fmla="*/ 1545704 w 5970060"/>
              <a:gd name="connsiteY537" fmla="*/ 3776995 h 6857546"/>
              <a:gd name="connsiteX538" fmla="*/ 1636203 w 5970060"/>
              <a:gd name="connsiteY538" fmla="*/ 3669093 h 6857546"/>
              <a:gd name="connsiteX539" fmla="*/ 1785899 w 5970060"/>
              <a:gd name="connsiteY539" fmla="*/ 3728265 h 6857546"/>
              <a:gd name="connsiteX540" fmla="*/ 1911204 w 5970060"/>
              <a:gd name="connsiteY540" fmla="*/ 3644703 h 6857546"/>
              <a:gd name="connsiteX541" fmla="*/ 2005183 w 5970060"/>
              <a:gd name="connsiteY541" fmla="*/ 3790918 h 6857546"/>
              <a:gd name="connsiteX542" fmla="*/ 2196647 w 5970060"/>
              <a:gd name="connsiteY542" fmla="*/ 3780476 h 6857546"/>
              <a:gd name="connsiteX543" fmla="*/ 2074822 w 5970060"/>
              <a:gd name="connsiteY543" fmla="*/ 3717823 h 6857546"/>
              <a:gd name="connsiteX544" fmla="*/ 2081784 w 5970060"/>
              <a:gd name="connsiteY544" fmla="*/ 3676054 h 6857546"/>
              <a:gd name="connsiteX545" fmla="*/ 2026092 w 5970060"/>
              <a:gd name="connsiteY545" fmla="*/ 3658651 h 6857546"/>
              <a:gd name="connsiteX546" fmla="*/ 2050457 w 5970060"/>
              <a:gd name="connsiteY546" fmla="*/ 3582050 h 6857546"/>
              <a:gd name="connsiteX547" fmla="*/ 2029573 w 5970060"/>
              <a:gd name="connsiteY547" fmla="*/ 3526359 h 6857546"/>
              <a:gd name="connsiteX548" fmla="*/ 1963440 w 5970060"/>
              <a:gd name="connsiteY548" fmla="*/ 3491552 h 6857546"/>
              <a:gd name="connsiteX549" fmla="*/ 1914710 w 5970060"/>
              <a:gd name="connsiteY549" fmla="*/ 3564647 h 6857546"/>
              <a:gd name="connsiteX550" fmla="*/ 1799846 w 5970060"/>
              <a:gd name="connsiteY550" fmla="*/ 3484591 h 6857546"/>
              <a:gd name="connsiteX551" fmla="*/ 1643190 w 5970060"/>
              <a:gd name="connsiteY551" fmla="*/ 3383650 h 6857546"/>
              <a:gd name="connsiteX552" fmla="*/ 1601421 w 5970060"/>
              <a:gd name="connsiteY552" fmla="*/ 3401054 h 6857546"/>
              <a:gd name="connsiteX553" fmla="*/ 1490013 w 5970060"/>
              <a:gd name="connsiteY553" fmla="*/ 3599479 h 6857546"/>
              <a:gd name="connsiteX554" fmla="*/ 1476090 w 5970060"/>
              <a:gd name="connsiteY554" fmla="*/ 3481110 h 6857546"/>
              <a:gd name="connsiteX555" fmla="*/ 1420399 w 5970060"/>
              <a:gd name="connsiteY555" fmla="*/ 3508955 h 6857546"/>
              <a:gd name="connsiteX556" fmla="*/ 1639709 w 5970060"/>
              <a:gd name="connsiteY556" fmla="*/ 3293126 h 6857546"/>
              <a:gd name="connsiteX557" fmla="*/ 1563133 w 5970060"/>
              <a:gd name="connsiteY557" fmla="*/ 3251358 h 6857546"/>
              <a:gd name="connsiteX558" fmla="*/ 1389073 w 5970060"/>
              <a:gd name="connsiteY558" fmla="*/ 3237435 h 6857546"/>
              <a:gd name="connsiteX559" fmla="*/ 1315978 w 5970060"/>
              <a:gd name="connsiteY559" fmla="*/ 3491552 h 6857546"/>
              <a:gd name="connsiteX560" fmla="*/ 1305536 w 5970060"/>
              <a:gd name="connsiteY560" fmla="*/ 3449783 h 6857546"/>
              <a:gd name="connsiteX561" fmla="*/ 1173269 w 5970060"/>
              <a:gd name="connsiteY561" fmla="*/ 3439341 h 6857546"/>
              <a:gd name="connsiteX562" fmla="*/ 1096668 w 5970060"/>
              <a:gd name="connsiteY562" fmla="*/ 3460226 h 6857546"/>
              <a:gd name="connsiteX563" fmla="*/ 1068823 w 5970060"/>
              <a:gd name="connsiteY563" fmla="*/ 3446303 h 6857546"/>
              <a:gd name="connsiteX564" fmla="*/ 992247 w 5970060"/>
              <a:gd name="connsiteY564" fmla="*/ 3432380 h 6857546"/>
              <a:gd name="connsiteX565" fmla="*/ 929594 w 5970060"/>
              <a:gd name="connsiteY565" fmla="*/ 3369727 h 6857546"/>
              <a:gd name="connsiteX566" fmla="*/ 940036 w 5970060"/>
              <a:gd name="connsiteY566" fmla="*/ 3303594 h 6857546"/>
              <a:gd name="connsiteX567" fmla="*/ 1020093 w 5970060"/>
              <a:gd name="connsiteY567" fmla="*/ 3233980 h 6857546"/>
              <a:gd name="connsiteX568" fmla="*/ 988766 w 5970060"/>
              <a:gd name="connsiteY568" fmla="*/ 3157404 h 6857546"/>
              <a:gd name="connsiteX569" fmla="*/ 1013131 w 5970060"/>
              <a:gd name="connsiteY569" fmla="*/ 3052958 h 6857546"/>
              <a:gd name="connsiteX570" fmla="*/ 1054900 w 5970060"/>
              <a:gd name="connsiteY570" fmla="*/ 3066881 h 6857546"/>
              <a:gd name="connsiteX571" fmla="*/ 1103630 w 5970060"/>
              <a:gd name="connsiteY571" fmla="*/ 3021631 h 6857546"/>
              <a:gd name="connsiteX572" fmla="*/ 1169763 w 5970060"/>
              <a:gd name="connsiteY572" fmla="*/ 3052958 h 6857546"/>
              <a:gd name="connsiteX573" fmla="*/ 1201089 w 5970060"/>
              <a:gd name="connsiteY573" fmla="*/ 2906743 h 6857546"/>
              <a:gd name="connsiteX574" fmla="*/ 1260261 w 5970060"/>
              <a:gd name="connsiteY574" fmla="*/ 3049477 h 6857546"/>
              <a:gd name="connsiteX575" fmla="*/ 1315953 w 5970060"/>
              <a:gd name="connsiteY575" fmla="*/ 2945056 h 6857546"/>
              <a:gd name="connsiteX576" fmla="*/ 1371644 w 5970060"/>
              <a:gd name="connsiteY576" fmla="*/ 3181769 h 6857546"/>
              <a:gd name="connsiteX577" fmla="*/ 1549185 w 5970060"/>
              <a:gd name="connsiteY577" fmla="*/ 3188730 h 6857546"/>
              <a:gd name="connsiteX578" fmla="*/ 1517859 w 5970060"/>
              <a:gd name="connsiteY578" fmla="*/ 3160885 h 6857546"/>
              <a:gd name="connsiteX579" fmla="*/ 1416893 w 5970060"/>
              <a:gd name="connsiteY579" fmla="*/ 2896326 h 6857546"/>
              <a:gd name="connsiteX580" fmla="*/ 1455181 w 5970060"/>
              <a:gd name="connsiteY580" fmla="*/ 2934614 h 6857546"/>
              <a:gd name="connsiteX581" fmla="*/ 1469104 w 5970060"/>
              <a:gd name="connsiteY581" fmla="*/ 2858038 h 6857546"/>
              <a:gd name="connsiteX582" fmla="*/ 1608357 w 5970060"/>
              <a:gd name="connsiteY582" fmla="*/ 3028618 h 6857546"/>
              <a:gd name="connsiteX583" fmla="*/ 1667529 w 5970060"/>
              <a:gd name="connsiteY583" fmla="*/ 3146987 h 6857546"/>
              <a:gd name="connsiteX584" fmla="*/ 1705817 w 5970060"/>
              <a:gd name="connsiteY584" fmla="*/ 3136545 h 6857546"/>
              <a:gd name="connsiteX585" fmla="*/ 1664049 w 5970060"/>
              <a:gd name="connsiteY585" fmla="*/ 3056489 h 6857546"/>
              <a:gd name="connsiteX586" fmla="*/ 1764989 w 5970060"/>
              <a:gd name="connsiteY586" fmla="*/ 2948587 h 6857546"/>
              <a:gd name="connsiteX587" fmla="*/ 1768470 w 5970060"/>
              <a:gd name="connsiteY587" fmla="*/ 3049528 h 6857546"/>
              <a:gd name="connsiteX588" fmla="*/ 1820680 w 5970060"/>
              <a:gd name="connsiteY588" fmla="*/ 3035605 h 6857546"/>
              <a:gd name="connsiteX589" fmla="*/ 1858968 w 5970060"/>
              <a:gd name="connsiteY589" fmla="*/ 3018201 h 6857546"/>
              <a:gd name="connsiteX590" fmla="*/ 1897256 w 5970060"/>
              <a:gd name="connsiteY590" fmla="*/ 3063450 h 6857546"/>
              <a:gd name="connsiteX591" fmla="*/ 2033029 w 5970060"/>
              <a:gd name="connsiteY591" fmla="*/ 3059969 h 6857546"/>
              <a:gd name="connsiteX592" fmla="*/ 2074797 w 5970060"/>
              <a:gd name="connsiteY592" fmla="*/ 3143507 h 6857546"/>
              <a:gd name="connsiteX593" fmla="*/ 2137450 w 5970060"/>
              <a:gd name="connsiteY593" fmla="*/ 3202679 h 6857546"/>
              <a:gd name="connsiteX594" fmla="*/ 2214051 w 5970060"/>
              <a:gd name="connsiteY594" fmla="*/ 3157429 h 6857546"/>
              <a:gd name="connsiteX595" fmla="*/ 2005183 w 5970060"/>
              <a:gd name="connsiteY595" fmla="*/ 2948562 h 6857546"/>
              <a:gd name="connsiteX596" fmla="*/ 1538718 w 5970060"/>
              <a:gd name="connsiteY596" fmla="*/ 2861544 h 6857546"/>
              <a:gd name="connsiteX597" fmla="*/ 1921646 w 5970060"/>
              <a:gd name="connsiteY597" fmla="*/ 2767565 h 6857546"/>
              <a:gd name="connsiteX598" fmla="*/ 2106149 w 5970060"/>
              <a:gd name="connsiteY598" fmla="*/ 2906793 h 6857546"/>
              <a:gd name="connsiteX599" fmla="*/ 2266261 w 5970060"/>
              <a:gd name="connsiteY599" fmla="*/ 3070412 h 6857546"/>
              <a:gd name="connsiteX600" fmla="*/ 2214051 w 5970060"/>
              <a:gd name="connsiteY600" fmla="*/ 2868506 h 6857546"/>
              <a:gd name="connsiteX601" fmla="*/ 2064355 w 5970060"/>
              <a:gd name="connsiteY601" fmla="*/ 2607427 h 6857546"/>
              <a:gd name="connsiteX602" fmla="*/ 1966895 w 5970060"/>
              <a:gd name="connsiteY602" fmla="*/ 2503006 h 6857546"/>
              <a:gd name="connsiteX603" fmla="*/ 1907723 w 5970060"/>
              <a:gd name="connsiteY603" fmla="*/ 2551736 h 6857546"/>
              <a:gd name="connsiteX604" fmla="*/ 1970376 w 5970060"/>
              <a:gd name="connsiteY604" fmla="*/ 2694470 h 6857546"/>
              <a:gd name="connsiteX605" fmla="*/ 1831148 w 5970060"/>
              <a:gd name="connsiteY605" fmla="*/ 2562178 h 6857546"/>
              <a:gd name="connsiteX606" fmla="*/ 1782418 w 5970060"/>
              <a:gd name="connsiteY606" fmla="*/ 2513448 h 6857546"/>
              <a:gd name="connsiteX607" fmla="*/ 1723246 w 5970060"/>
              <a:gd name="connsiteY607" fmla="*/ 2558698 h 6857546"/>
              <a:gd name="connsiteX608" fmla="*/ 1712804 w 5970060"/>
              <a:gd name="connsiteY608" fmla="*/ 2471655 h 6857546"/>
              <a:gd name="connsiteX609" fmla="*/ 1660593 w 5970060"/>
              <a:gd name="connsiteY609" fmla="*/ 2496019 h 6857546"/>
              <a:gd name="connsiteX610" fmla="*/ 1639709 w 5970060"/>
              <a:gd name="connsiteY610" fmla="*/ 2447290 h 6857546"/>
              <a:gd name="connsiteX611" fmla="*/ 1406476 w 5970060"/>
              <a:gd name="connsiteY611" fmla="*/ 2621350 h 6857546"/>
              <a:gd name="connsiteX612" fmla="*/ 1239377 w 5970060"/>
              <a:gd name="connsiteY612" fmla="*/ 2684003 h 6857546"/>
              <a:gd name="connsiteX613" fmla="*/ 1215012 w 5970060"/>
              <a:gd name="connsiteY613" fmla="*/ 2722291 h 6857546"/>
              <a:gd name="connsiteX614" fmla="*/ 1274184 w 5970060"/>
              <a:gd name="connsiteY614" fmla="*/ 2509942 h 6857546"/>
              <a:gd name="connsiteX615" fmla="*/ 1215012 w 5970060"/>
              <a:gd name="connsiteY615" fmla="*/ 2502981 h 6857546"/>
              <a:gd name="connsiteX616" fmla="*/ 1288107 w 5970060"/>
              <a:gd name="connsiteY616" fmla="*/ 2409002 h 6857546"/>
              <a:gd name="connsiteX617" fmla="*/ 1232416 w 5970060"/>
              <a:gd name="connsiteY617" fmla="*/ 2381156 h 6857546"/>
              <a:gd name="connsiteX618" fmla="*/ 1312472 w 5970060"/>
              <a:gd name="connsiteY618" fmla="*/ 2349830 h 6857546"/>
              <a:gd name="connsiteX619" fmla="*/ 1270703 w 5970060"/>
              <a:gd name="connsiteY619" fmla="*/ 2301100 h 6857546"/>
              <a:gd name="connsiteX620" fmla="*/ 1312472 w 5970060"/>
              <a:gd name="connsiteY620" fmla="*/ 2252370 h 6857546"/>
              <a:gd name="connsiteX621" fmla="*/ 1093162 w 5970060"/>
              <a:gd name="connsiteY621" fmla="*/ 2234967 h 6857546"/>
              <a:gd name="connsiteX622" fmla="*/ 863410 w 5970060"/>
              <a:gd name="connsiteY622" fmla="*/ 2325465 h 6857546"/>
              <a:gd name="connsiteX623" fmla="*/ 1246313 w 5970060"/>
              <a:gd name="connsiteY623" fmla="*/ 2137482 h 6857546"/>
              <a:gd name="connsiteX624" fmla="*/ 1155815 w 5970060"/>
              <a:gd name="connsiteY624" fmla="*/ 2053945 h 6857546"/>
              <a:gd name="connsiteX625" fmla="*/ 992196 w 5970060"/>
              <a:gd name="connsiteY625" fmla="*/ 1994773 h 6857546"/>
              <a:gd name="connsiteX626" fmla="*/ 1201064 w 5970060"/>
              <a:gd name="connsiteY626" fmla="*/ 1890351 h 6857546"/>
              <a:gd name="connsiteX627" fmla="*/ 1194103 w 5970060"/>
              <a:gd name="connsiteY627" fmla="*/ 1803309 h 6857546"/>
              <a:gd name="connsiteX628" fmla="*/ 1274159 w 5970060"/>
              <a:gd name="connsiteY628" fmla="*/ 1852038 h 6857546"/>
              <a:gd name="connsiteX629" fmla="*/ 1298524 w 5970060"/>
              <a:gd name="connsiteY629" fmla="*/ 1765021 h 6857546"/>
              <a:gd name="connsiteX630" fmla="*/ 1409907 w 5970060"/>
              <a:gd name="connsiteY630" fmla="*/ 1852038 h 6857546"/>
              <a:gd name="connsiteX631" fmla="*/ 1448194 w 5970060"/>
              <a:gd name="connsiteY631" fmla="*/ 1789386 h 6857546"/>
              <a:gd name="connsiteX632" fmla="*/ 1583942 w 5970060"/>
              <a:gd name="connsiteY632" fmla="*/ 1977369 h 6857546"/>
              <a:gd name="connsiteX633" fmla="*/ 1653556 w 5970060"/>
              <a:gd name="connsiteY633" fmla="*/ 1966927 h 6857546"/>
              <a:gd name="connsiteX634" fmla="*/ 1594384 w 5970060"/>
              <a:gd name="connsiteY634" fmla="*/ 1865961 h 6857546"/>
              <a:gd name="connsiteX635" fmla="*/ 1650075 w 5970060"/>
              <a:gd name="connsiteY635" fmla="*/ 1848558 h 6857546"/>
              <a:gd name="connsiteX636" fmla="*/ 1267147 w 5970060"/>
              <a:gd name="connsiteY636" fmla="*/ 1730214 h 6857546"/>
              <a:gd name="connsiteX637" fmla="*/ 1423804 w 5970060"/>
              <a:gd name="connsiteY637" fmla="*/ 1618831 h 6857546"/>
              <a:gd name="connsiteX638" fmla="*/ 1712728 w 5970060"/>
              <a:gd name="connsiteY638" fmla="*/ 1754604 h 6857546"/>
              <a:gd name="connsiteX639" fmla="*/ 1799746 w 5970060"/>
              <a:gd name="connsiteY639" fmla="*/ 1758085 h 6857546"/>
              <a:gd name="connsiteX640" fmla="*/ 1817149 w 5970060"/>
              <a:gd name="connsiteY640" fmla="*/ 1705874 h 6857546"/>
              <a:gd name="connsiteX641" fmla="*/ 1646569 w 5970060"/>
              <a:gd name="connsiteY641" fmla="*/ 1643221 h 6857546"/>
              <a:gd name="connsiteX642" fmla="*/ 1900686 w 5970060"/>
              <a:gd name="connsiteY642" fmla="*/ 1618856 h 6857546"/>
              <a:gd name="connsiteX643" fmla="*/ 1928532 w 5970060"/>
              <a:gd name="connsiteY643" fmla="*/ 1604933 h 6857546"/>
              <a:gd name="connsiteX644" fmla="*/ 2060799 w 5970060"/>
              <a:gd name="connsiteY644" fmla="*/ 1657144 h 6857546"/>
              <a:gd name="connsiteX645" fmla="*/ 2032953 w 5970060"/>
              <a:gd name="connsiteY645" fmla="*/ 1514435 h 6857546"/>
              <a:gd name="connsiteX646" fmla="*/ 1803201 w 5970060"/>
              <a:gd name="connsiteY646" fmla="*/ 1434379 h 6857546"/>
              <a:gd name="connsiteX647" fmla="*/ 1698780 w 5970060"/>
              <a:gd name="connsiteY647" fmla="*/ 1465705 h 6857546"/>
              <a:gd name="connsiteX648" fmla="*/ 1601320 w 5970060"/>
              <a:gd name="connsiteY648" fmla="*/ 1556204 h 6857546"/>
              <a:gd name="connsiteX649" fmla="*/ 1482976 w 5970060"/>
              <a:gd name="connsiteY649" fmla="*/ 1479628 h 6857546"/>
              <a:gd name="connsiteX650" fmla="*/ 1343723 w 5970060"/>
              <a:gd name="connsiteY650" fmla="*/ 1486590 h 6857546"/>
              <a:gd name="connsiteX651" fmla="*/ 1326319 w 5970060"/>
              <a:gd name="connsiteY651" fmla="*/ 1458744 h 6857546"/>
              <a:gd name="connsiteX652" fmla="*/ 1329800 w 5970060"/>
              <a:gd name="connsiteY652" fmla="*/ 1354297 h 6857546"/>
              <a:gd name="connsiteX653" fmla="*/ 1235796 w 5970060"/>
              <a:gd name="connsiteY653" fmla="*/ 1288164 h 6857546"/>
              <a:gd name="connsiteX654" fmla="*/ 1214911 w 5970060"/>
              <a:gd name="connsiteY654" fmla="*/ 1239434 h 6857546"/>
              <a:gd name="connsiteX655" fmla="*/ 1242757 w 5970060"/>
              <a:gd name="connsiteY655" fmla="*/ 1204627 h 6857546"/>
              <a:gd name="connsiteX656" fmla="*/ 1312371 w 5970060"/>
              <a:gd name="connsiteY656" fmla="*/ 1159378 h 6857546"/>
              <a:gd name="connsiteX657" fmla="*/ 1347178 w 5970060"/>
              <a:gd name="connsiteY657" fmla="*/ 1051476 h 6857546"/>
              <a:gd name="connsiteX658" fmla="*/ 1354140 w 5970060"/>
              <a:gd name="connsiteY658" fmla="*/ 1013188 h 6857546"/>
              <a:gd name="connsiteX659" fmla="*/ 1120907 w 5970060"/>
              <a:gd name="connsiteY659" fmla="*/ 1027111 h 6857546"/>
              <a:gd name="connsiteX660" fmla="*/ 1026928 w 5970060"/>
              <a:gd name="connsiteY660" fmla="*/ 1068880 h 6857546"/>
              <a:gd name="connsiteX661" fmla="*/ 1152259 w 5970060"/>
              <a:gd name="connsiteY661" fmla="*/ 960978 h 6857546"/>
              <a:gd name="connsiteX662" fmla="*/ 1107009 w 5970060"/>
              <a:gd name="connsiteY662" fmla="*/ 947055 h 6857546"/>
              <a:gd name="connsiteX663" fmla="*/ 1159220 w 5970060"/>
              <a:gd name="connsiteY663" fmla="*/ 898325 h 6857546"/>
              <a:gd name="connsiteX664" fmla="*/ 1294993 w 5970060"/>
              <a:gd name="connsiteY664" fmla="*/ 870479 h 6857546"/>
              <a:gd name="connsiteX665" fmla="*/ 1482976 w 5970060"/>
              <a:gd name="connsiteY665" fmla="*/ 971420 h 6857546"/>
              <a:gd name="connsiteX666" fmla="*/ 1573474 w 5970060"/>
              <a:gd name="connsiteY666" fmla="*/ 940093 h 6857546"/>
              <a:gd name="connsiteX667" fmla="*/ 1538667 w 5970060"/>
              <a:gd name="connsiteY667" fmla="*/ 919209 h 6857546"/>
              <a:gd name="connsiteX668" fmla="*/ 1521264 w 5970060"/>
              <a:gd name="connsiteY668" fmla="*/ 873960 h 6857546"/>
              <a:gd name="connsiteX669" fmla="*/ 1489938 w 5970060"/>
              <a:gd name="connsiteY669" fmla="*/ 835672 h 6857546"/>
              <a:gd name="connsiteX670" fmla="*/ 1493418 w 5970060"/>
              <a:gd name="connsiteY670" fmla="*/ 811307 h 6857546"/>
              <a:gd name="connsiteX671" fmla="*/ 1329800 w 5970060"/>
              <a:gd name="connsiteY671" fmla="*/ 745174 h 6857546"/>
              <a:gd name="connsiteX672" fmla="*/ 1176623 w 5970060"/>
              <a:gd name="connsiteY672" fmla="*/ 762577 h 6857546"/>
              <a:gd name="connsiteX673" fmla="*/ 1113971 w 5970060"/>
              <a:gd name="connsiteY673" fmla="*/ 877466 h 6857546"/>
              <a:gd name="connsiteX674" fmla="*/ 1037395 w 5970060"/>
              <a:gd name="connsiteY674" fmla="*/ 842659 h 6857546"/>
              <a:gd name="connsiteX675" fmla="*/ 967781 w 5970060"/>
              <a:gd name="connsiteY675" fmla="*/ 748680 h 6857546"/>
              <a:gd name="connsiteX676" fmla="*/ 838970 w 5970060"/>
              <a:gd name="connsiteY676" fmla="*/ 658181 h 6857546"/>
              <a:gd name="connsiteX677" fmla="*/ 797201 w 5970060"/>
              <a:gd name="connsiteY677" fmla="*/ 609452 h 6857546"/>
              <a:gd name="connsiteX678" fmla="*/ 825047 w 5970060"/>
              <a:gd name="connsiteY678" fmla="*/ 581606 h 6857546"/>
              <a:gd name="connsiteX679" fmla="*/ 852893 w 5970060"/>
              <a:gd name="connsiteY679" fmla="*/ 532876 h 6857546"/>
              <a:gd name="connsiteX680" fmla="*/ 664909 w 5970060"/>
              <a:gd name="connsiteY680" fmla="*/ 623374 h 6857546"/>
              <a:gd name="connsiteX681" fmla="*/ 504772 w 5970060"/>
              <a:gd name="connsiteY681" fmla="*/ 696469 h 6857546"/>
              <a:gd name="connsiteX682" fmla="*/ 522175 w 5970060"/>
              <a:gd name="connsiteY682" fmla="*/ 626855 h 6857546"/>
              <a:gd name="connsiteX683" fmla="*/ 452561 w 5970060"/>
              <a:gd name="connsiteY683" fmla="*/ 658181 h 6857546"/>
              <a:gd name="connsiteX684" fmla="*/ 755408 w 5970060"/>
              <a:gd name="connsiteY684" fmla="*/ 438872 h 6857546"/>
              <a:gd name="connsiteX685" fmla="*/ 372479 w 5970060"/>
              <a:gd name="connsiteY685" fmla="*/ 445833 h 6857546"/>
              <a:gd name="connsiteX686" fmla="*/ 417729 w 5970060"/>
              <a:gd name="connsiteY686" fmla="*/ 710392 h 6857546"/>
              <a:gd name="connsiteX687" fmla="*/ 337672 w 5970060"/>
              <a:gd name="connsiteY687" fmla="*/ 529370 h 6857546"/>
              <a:gd name="connsiteX688" fmla="*/ 114882 w 5970060"/>
              <a:gd name="connsiteY688" fmla="*/ 637272 h 6857546"/>
              <a:gd name="connsiteX689" fmla="*/ 6980 w 5970060"/>
              <a:gd name="connsiteY689" fmla="*/ 581581 h 6857546"/>
              <a:gd name="connsiteX690" fmla="*/ 6980 w 5970060"/>
              <a:gd name="connsiteY690" fmla="*/ 508486 h 6857546"/>
              <a:gd name="connsiteX691" fmla="*/ 69633 w 5970060"/>
              <a:gd name="connsiteY691" fmla="*/ 459756 h 6857546"/>
              <a:gd name="connsiteX692" fmla="*/ 19 w 5970060"/>
              <a:gd name="connsiteY692" fmla="*/ 358815 h 6857546"/>
              <a:gd name="connsiteX693" fmla="*/ 52229 w 5970060"/>
              <a:gd name="connsiteY693" fmla="*/ 306605 h 6857546"/>
              <a:gd name="connsiteX694" fmla="*/ 38306 w 5970060"/>
              <a:gd name="connsiteY694" fmla="*/ 223043 h 6857546"/>
              <a:gd name="connsiteX695" fmla="*/ 76594 w 5970060"/>
              <a:gd name="connsiteY695" fmla="*/ 230004 h 6857546"/>
              <a:gd name="connsiteX696" fmla="*/ 205406 w 5970060"/>
              <a:gd name="connsiteY696" fmla="*/ 223043 h 6857546"/>
              <a:gd name="connsiteX697" fmla="*/ 264578 w 5970060"/>
              <a:gd name="connsiteY697" fmla="*/ 73372 h 6857546"/>
              <a:gd name="connsiteX698" fmla="*/ 323750 w 5970060"/>
              <a:gd name="connsiteY698" fmla="*/ 223043 h 6857546"/>
              <a:gd name="connsiteX699" fmla="*/ 414248 w 5970060"/>
              <a:gd name="connsiteY699" fmla="*/ 132544 h 6857546"/>
              <a:gd name="connsiteX700" fmla="*/ 389883 w 5970060"/>
              <a:gd name="connsiteY700" fmla="*/ 365777 h 6857546"/>
              <a:gd name="connsiteX701" fmla="*/ 657923 w 5970060"/>
              <a:gd name="connsiteY701" fmla="*/ 355335 h 6857546"/>
              <a:gd name="connsiteX702" fmla="*/ 598751 w 5970060"/>
              <a:gd name="connsiteY702" fmla="*/ 313566 h 6857546"/>
              <a:gd name="connsiteX703" fmla="*/ 529136 w 5970060"/>
              <a:gd name="connsiteY703" fmla="*/ 38565 h 6857546"/>
              <a:gd name="connsiteX704" fmla="*/ 556982 w 5970060"/>
              <a:gd name="connsiteY704" fmla="*/ 80334 h 6857546"/>
              <a:gd name="connsiteX705" fmla="*/ 595699 w 5970060"/>
              <a:gd name="connsiteY705" fmla="*/ 0 h 6857546"/>
              <a:gd name="connsiteX706" fmla="*/ 2116894 w 5970060"/>
              <a:gd name="connsiteY706" fmla="*/ 3850014 h 6857546"/>
              <a:gd name="connsiteX707" fmla="*/ 2141259 w 5970060"/>
              <a:gd name="connsiteY707" fmla="*/ 3898744 h 6857546"/>
              <a:gd name="connsiteX708" fmla="*/ 2155181 w 5970060"/>
              <a:gd name="connsiteY708" fmla="*/ 3846534 h 6857546"/>
              <a:gd name="connsiteX709" fmla="*/ 2116894 w 5970060"/>
              <a:gd name="connsiteY709" fmla="*/ 3850014 h 6857546"/>
              <a:gd name="connsiteX710" fmla="*/ 1640011 w 5970060"/>
              <a:gd name="connsiteY710" fmla="*/ 1789234 h 6857546"/>
              <a:gd name="connsiteX711" fmla="*/ 1664376 w 5970060"/>
              <a:gd name="connsiteY711" fmla="*/ 1848406 h 6857546"/>
              <a:gd name="connsiteX712" fmla="*/ 1605204 w 5970060"/>
              <a:gd name="connsiteY712" fmla="*/ 1872771 h 6857546"/>
              <a:gd name="connsiteX713" fmla="*/ 1765342 w 5970060"/>
              <a:gd name="connsiteY713" fmla="*/ 2001583 h 6857546"/>
              <a:gd name="connsiteX714" fmla="*/ 1796668 w 5970060"/>
              <a:gd name="connsiteY714" fmla="*/ 1949372 h 6857546"/>
              <a:gd name="connsiteX715" fmla="*/ 1685286 w 5970060"/>
              <a:gd name="connsiteY715" fmla="*/ 1890200 h 6857546"/>
              <a:gd name="connsiteX716" fmla="*/ 1866308 w 5970060"/>
              <a:gd name="connsiteY716" fmla="*/ 1959814 h 6857546"/>
              <a:gd name="connsiteX717" fmla="*/ 1727054 w 5970060"/>
              <a:gd name="connsiteY717" fmla="*/ 1803157 h 6857546"/>
              <a:gd name="connsiteX718" fmla="*/ 1897634 w 5970060"/>
              <a:gd name="connsiteY718" fmla="*/ 1984179 h 6857546"/>
              <a:gd name="connsiteX719" fmla="*/ 1925480 w 5970060"/>
              <a:gd name="connsiteY719" fmla="*/ 1907604 h 6857546"/>
              <a:gd name="connsiteX720" fmla="*/ 1640011 w 5970060"/>
              <a:gd name="connsiteY720" fmla="*/ 1789234 h 6857546"/>
              <a:gd name="connsiteX721" fmla="*/ 776695 w 5970060"/>
              <a:gd name="connsiteY721" fmla="*/ 264559 h 6857546"/>
              <a:gd name="connsiteX722" fmla="*/ 724485 w 5970060"/>
              <a:gd name="connsiteY722" fmla="*/ 156657 h 6857546"/>
              <a:gd name="connsiteX723" fmla="*/ 581776 w 5970060"/>
              <a:gd name="connsiteY723" fmla="*/ 31352 h 6857546"/>
              <a:gd name="connsiteX724" fmla="*/ 585257 w 5970060"/>
              <a:gd name="connsiteY724" fmla="*/ 135773 h 6857546"/>
              <a:gd name="connsiteX725" fmla="*/ 526085 w 5970060"/>
              <a:gd name="connsiteY725" fmla="*/ 55717 h 6857546"/>
              <a:gd name="connsiteX726" fmla="*/ 870700 w 5970060"/>
              <a:gd name="connsiteY726" fmla="*/ 389890 h 6857546"/>
              <a:gd name="connsiteX727" fmla="*/ 776695 w 5970060"/>
              <a:gd name="connsiteY727" fmla="*/ 264559 h 6857546"/>
              <a:gd name="connsiteX728" fmla="*/ 1546007 w 5970060"/>
              <a:gd name="connsiteY728" fmla="*/ 208868 h 6857546"/>
              <a:gd name="connsiteX729" fmla="*/ 1469432 w 5970060"/>
              <a:gd name="connsiteY729" fmla="*/ 31326 h 6857546"/>
              <a:gd name="connsiteX730" fmla="*/ 1406779 w 5970060"/>
              <a:gd name="connsiteY730" fmla="*/ 142709 h 6857546"/>
              <a:gd name="connsiteX731" fmla="*/ 1382414 w 5970060"/>
              <a:gd name="connsiteY731" fmla="*/ 55691 h 6857546"/>
              <a:gd name="connsiteX732" fmla="*/ 1323242 w 5970060"/>
              <a:gd name="connsiteY732" fmla="*/ 226271 h 6857546"/>
              <a:gd name="connsiteX733" fmla="*/ 1476418 w 5970060"/>
              <a:gd name="connsiteY733" fmla="*/ 511714 h 6857546"/>
              <a:gd name="connsiteX734" fmla="*/ 1483380 w 5970060"/>
              <a:gd name="connsiteY734" fmla="*/ 469946 h 6857546"/>
              <a:gd name="connsiteX735" fmla="*/ 1420727 w 5970060"/>
              <a:gd name="connsiteY735" fmla="*/ 323731 h 6857546"/>
              <a:gd name="connsiteX736" fmla="*/ 1351113 w 5970060"/>
              <a:gd name="connsiteY736" fmla="*/ 271520 h 6857546"/>
              <a:gd name="connsiteX737" fmla="*/ 1420727 w 5970060"/>
              <a:gd name="connsiteY737" fmla="*/ 306327 h 6857546"/>
              <a:gd name="connsiteX738" fmla="*/ 1361555 w 5970060"/>
              <a:gd name="connsiteY738" fmla="*/ 205362 h 6857546"/>
              <a:gd name="connsiteX739" fmla="*/ 1420727 w 5970060"/>
              <a:gd name="connsiteY739" fmla="*/ 233207 h 6857546"/>
              <a:gd name="connsiteX740" fmla="*/ 1427688 w 5970060"/>
              <a:gd name="connsiteY740" fmla="*/ 208842 h 6857546"/>
              <a:gd name="connsiteX741" fmla="*/ 1438131 w 5970060"/>
              <a:gd name="connsiteY741" fmla="*/ 229727 h 6857546"/>
              <a:gd name="connsiteX742" fmla="*/ 1514706 w 5970060"/>
              <a:gd name="connsiteY742" fmla="*/ 205362 h 6857546"/>
              <a:gd name="connsiteX743" fmla="*/ 1434650 w 5970060"/>
              <a:gd name="connsiteY743" fmla="*/ 250611 h 6857546"/>
              <a:gd name="connsiteX744" fmla="*/ 1434650 w 5970060"/>
              <a:gd name="connsiteY744" fmla="*/ 327186 h 6857546"/>
              <a:gd name="connsiteX745" fmla="*/ 1493822 w 5970060"/>
              <a:gd name="connsiteY745" fmla="*/ 313264 h 6857546"/>
              <a:gd name="connsiteX746" fmla="*/ 1441611 w 5970060"/>
              <a:gd name="connsiteY746" fmla="*/ 348071 h 6857546"/>
              <a:gd name="connsiteX747" fmla="*/ 1493822 w 5970060"/>
              <a:gd name="connsiteY747" fmla="*/ 452492 h 6857546"/>
              <a:gd name="connsiteX748" fmla="*/ 1532110 w 5970060"/>
              <a:gd name="connsiteY748" fmla="*/ 414204 h 6857546"/>
              <a:gd name="connsiteX749" fmla="*/ 1546007 w 5970060"/>
              <a:gd name="connsiteY749" fmla="*/ 208868 h 6857546"/>
              <a:gd name="connsiteX750" fmla="*/ 317217 w 5970060"/>
              <a:gd name="connsiteY750" fmla="*/ 240194 h 6857546"/>
              <a:gd name="connsiteX751" fmla="*/ 251083 w 5970060"/>
              <a:gd name="connsiteY751" fmla="*/ 90498 h 6857546"/>
              <a:gd name="connsiteX752" fmla="*/ 338101 w 5970060"/>
              <a:gd name="connsiteY752" fmla="*/ 365499 h 6857546"/>
              <a:gd name="connsiteX753" fmla="*/ 317217 w 5970060"/>
              <a:gd name="connsiteY753" fmla="*/ 240194 h 6857546"/>
              <a:gd name="connsiteX754" fmla="*/ 1058658 w 5970060"/>
              <a:gd name="connsiteY754" fmla="*/ 372461 h 6857546"/>
              <a:gd name="connsiteX755" fmla="*/ 1083023 w 5970060"/>
              <a:gd name="connsiteY755" fmla="*/ 330692 h 6857546"/>
              <a:gd name="connsiteX756" fmla="*/ 1058658 w 5970060"/>
              <a:gd name="connsiteY756" fmla="*/ 181022 h 6857546"/>
              <a:gd name="connsiteX757" fmla="*/ 1100426 w 5970060"/>
              <a:gd name="connsiteY757" fmla="*/ 184503 h 6857546"/>
              <a:gd name="connsiteX758" fmla="*/ 1093465 w 5970060"/>
              <a:gd name="connsiteY758" fmla="*/ 146215 h 6857546"/>
              <a:gd name="connsiteX759" fmla="*/ 1058658 w 5970060"/>
              <a:gd name="connsiteY759" fmla="*/ 372461 h 6857546"/>
              <a:gd name="connsiteX760" fmla="*/ 348543 w 5970060"/>
              <a:gd name="connsiteY760" fmla="*/ 191464 h 6857546"/>
              <a:gd name="connsiteX761" fmla="*/ 369428 w 5970060"/>
              <a:gd name="connsiteY761" fmla="*/ 375967 h 6857546"/>
              <a:gd name="connsiteX762" fmla="*/ 397273 w 5970060"/>
              <a:gd name="connsiteY762" fmla="*/ 153176 h 6857546"/>
              <a:gd name="connsiteX763" fmla="*/ 348543 w 5970060"/>
              <a:gd name="connsiteY763" fmla="*/ 191464 h 6857546"/>
              <a:gd name="connsiteX764" fmla="*/ 327659 w 5970060"/>
              <a:gd name="connsiteY764" fmla="*/ 414255 h 6857546"/>
              <a:gd name="connsiteX765" fmla="*/ 282410 w 5970060"/>
              <a:gd name="connsiteY765" fmla="*/ 362044 h 6857546"/>
              <a:gd name="connsiteX766" fmla="*/ 209315 w 5970060"/>
              <a:gd name="connsiteY766" fmla="*/ 240219 h 6857546"/>
              <a:gd name="connsiteX767" fmla="*/ 139701 w 5970060"/>
              <a:gd name="connsiteY767" fmla="*/ 205412 h 6857546"/>
              <a:gd name="connsiteX768" fmla="*/ 80529 w 5970060"/>
              <a:gd name="connsiteY768" fmla="*/ 240219 h 6857546"/>
              <a:gd name="connsiteX769" fmla="*/ 45722 w 5970060"/>
              <a:gd name="connsiteY769" fmla="*/ 229777 h 6857546"/>
              <a:gd name="connsiteX770" fmla="*/ 63125 w 5970060"/>
              <a:gd name="connsiteY770" fmla="*/ 313314 h 6857546"/>
              <a:gd name="connsiteX771" fmla="*/ 10915 w 5970060"/>
              <a:gd name="connsiteY771" fmla="*/ 358563 h 6857546"/>
              <a:gd name="connsiteX772" fmla="*/ 122323 w 5970060"/>
              <a:gd name="connsiteY772" fmla="*/ 449062 h 6857546"/>
              <a:gd name="connsiteX773" fmla="*/ 327659 w 5970060"/>
              <a:gd name="connsiteY773" fmla="*/ 414255 h 6857546"/>
              <a:gd name="connsiteX774" fmla="*/ 1215315 w 5970060"/>
              <a:gd name="connsiteY774" fmla="*/ 330692 h 6857546"/>
              <a:gd name="connsiteX775" fmla="*/ 1083048 w 5970060"/>
              <a:gd name="connsiteY775" fmla="*/ 483869 h 6857546"/>
              <a:gd name="connsiteX776" fmla="*/ 1170066 w 5970060"/>
              <a:gd name="connsiteY776" fmla="*/ 501272 h 6857546"/>
              <a:gd name="connsiteX777" fmla="*/ 1215315 w 5970060"/>
              <a:gd name="connsiteY777" fmla="*/ 330692 h 6857546"/>
              <a:gd name="connsiteX778" fmla="*/ 975121 w 5970060"/>
              <a:gd name="connsiteY778" fmla="*/ 372461 h 6857546"/>
              <a:gd name="connsiteX779" fmla="*/ 943794 w 5970060"/>
              <a:gd name="connsiteY779" fmla="*/ 529118 h 6857546"/>
              <a:gd name="connsiteX780" fmla="*/ 1009928 w 5970060"/>
              <a:gd name="connsiteY780" fmla="*/ 546521 h 6857546"/>
              <a:gd name="connsiteX781" fmla="*/ 1069100 w 5970060"/>
              <a:gd name="connsiteY781" fmla="*/ 490830 h 6857546"/>
              <a:gd name="connsiteX782" fmla="*/ 975121 w 5970060"/>
              <a:gd name="connsiteY782" fmla="*/ 372461 h 6857546"/>
              <a:gd name="connsiteX783" fmla="*/ 372908 w 5970060"/>
              <a:gd name="connsiteY783" fmla="*/ 393345 h 6857546"/>
              <a:gd name="connsiteX784" fmla="*/ 317217 w 5970060"/>
              <a:gd name="connsiteY784" fmla="*/ 379422 h 6857546"/>
              <a:gd name="connsiteX785" fmla="*/ 345063 w 5970060"/>
              <a:gd name="connsiteY785" fmla="*/ 417710 h 6857546"/>
              <a:gd name="connsiteX786" fmla="*/ 324178 w 5970060"/>
              <a:gd name="connsiteY786" fmla="*/ 459478 h 6857546"/>
              <a:gd name="connsiteX787" fmla="*/ 383350 w 5970060"/>
              <a:gd name="connsiteY787" fmla="*/ 424671 h 6857546"/>
              <a:gd name="connsiteX788" fmla="*/ 881142 w 5970060"/>
              <a:gd name="connsiteY788" fmla="*/ 449036 h 6857546"/>
              <a:gd name="connsiteX789" fmla="*/ 877661 w 5970060"/>
              <a:gd name="connsiteY789" fmla="*/ 403787 h 6857546"/>
              <a:gd name="connsiteX790" fmla="*/ 372908 w 5970060"/>
              <a:gd name="connsiteY790" fmla="*/ 393345 h 6857546"/>
              <a:gd name="connsiteX791" fmla="*/ 1862777 w 5970060"/>
              <a:gd name="connsiteY791" fmla="*/ 435139 h 6857546"/>
              <a:gd name="connsiteX792" fmla="*/ 1768798 w 5970060"/>
              <a:gd name="connsiteY792" fmla="*/ 389890 h 6857546"/>
              <a:gd name="connsiteX793" fmla="*/ 1702664 w 5970060"/>
              <a:gd name="connsiteY793" fmla="*/ 563950 h 6857546"/>
              <a:gd name="connsiteX794" fmla="*/ 1779240 w 5970060"/>
              <a:gd name="connsiteY794" fmla="*/ 581354 h 6857546"/>
              <a:gd name="connsiteX795" fmla="*/ 1852335 w 5970060"/>
              <a:gd name="connsiteY795" fmla="*/ 522182 h 6857546"/>
              <a:gd name="connsiteX796" fmla="*/ 1862777 w 5970060"/>
              <a:gd name="connsiteY796" fmla="*/ 435139 h 6857546"/>
              <a:gd name="connsiteX797" fmla="*/ 1229238 w 5970060"/>
              <a:gd name="connsiteY797" fmla="*/ 424697 h 6857546"/>
              <a:gd name="connsiteX798" fmla="*/ 1177027 w 5970060"/>
              <a:gd name="connsiteY798" fmla="*/ 515195 h 6857546"/>
              <a:gd name="connsiteX799" fmla="*/ 1197911 w 5970060"/>
              <a:gd name="connsiteY799" fmla="*/ 560444 h 6857546"/>
              <a:gd name="connsiteX800" fmla="*/ 1361530 w 5970060"/>
              <a:gd name="connsiteY800" fmla="*/ 508234 h 6857546"/>
              <a:gd name="connsiteX801" fmla="*/ 1344126 w 5970060"/>
              <a:gd name="connsiteY801" fmla="*/ 469946 h 6857546"/>
              <a:gd name="connsiteX802" fmla="*/ 1371972 w 5970060"/>
              <a:gd name="connsiteY802" fmla="*/ 438619 h 6857546"/>
              <a:gd name="connsiteX803" fmla="*/ 1229238 w 5970060"/>
              <a:gd name="connsiteY803" fmla="*/ 424697 h 6857546"/>
              <a:gd name="connsiteX804" fmla="*/ 1674818 w 5970060"/>
              <a:gd name="connsiteY804" fmla="*/ 462984 h 6857546"/>
              <a:gd name="connsiteX805" fmla="*/ 1601724 w 5970060"/>
              <a:gd name="connsiteY805" fmla="*/ 414255 h 6857546"/>
              <a:gd name="connsiteX806" fmla="*/ 1521667 w 5970060"/>
              <a:gd name="connsiteY806" fmla="*/ 428177 h 6857546"/>
              <a:gd name="connsiteX807" fmla="*/ 1486860 w 5970060"/>
              <a:gd name="connsiteY807" fmla="*/ 494311 h 6857546"/>
              <a:gd name="connsiteX808" fmla="*/ 1504264 w 5970060"/>
              <a:gd name="connsiteY808" fmla="*/ 525637 h 6857546"/>
              <a:gd name="connsiteX809" fmla="*/ 1608685 w 5970060"/>
              <a:gd name="connsiteY809" fmla="*/ 623097 h 6857546"/>
              <a:gd name="connsiteX810" fmla="*/ 1688741 w 5970060"/>
              <a:gd name="connsiteY810" fmla="*/ 563925 h 6857546"/>
              <a:gd name="connsiteX811" fmla="*/ 1674818 w 5970060"/>
              <a:gd name="connsiteY811" fmla="*/ 462984 h 6857546"/>
              <a:gd name="connsiteX812" fmla="*/ 1493797 w 5970060"/>
              <a:gd name="connsiteY812" fmla="*/ 529118 h 6857546"/>
              <a:gd name="connsiteX813" fmla="*/ 1392831 w 5970060"/>
              <a:gd name="connsiteY813" fmla="*/ 445581 h 6857546"/>
              <a:gd name="connsiteX814" fmla="*/ 1354543 w 5970060"/>
              <a:gd name="connsiteY814" fmla="*/ 473426 h 6857546"/>
              <a:gd name="connsiteX815" fmla="*/ 1295371 w 5970060"/>
              <a:gd name="connsiteY815" fmla="*/ 577848 h 6857546"/>
              <a:gd name="connsiteX816" fmla="*/ 1351062 w 5970060"/>
              <a:gd name="connsiteY816" fmla="*/ 671827 h 6857546"/>
              <a:gd name="connsiteX817" fmla="*/ 1399792 w 5970060"/>
              <a:gd name="connsiteY817" fmla="*/ 647462 h 6857546"/>
              <a:gd name="connsiteX818" fmla="*/ 1504214 w 5970060"/>
              <a:gd name="connsiteY818" fmla="*/ 577848 h 6857546"/>
              <a:gd name="connsiteX819" fmla="*/ 1493797 w 5970060"/>
              <a:gd name="connsiteY819" fmla="*/ 529118 h 6857546"/>
              <a:gd name="connsiteX820" fmla="*/ 877661 w 5970060"/>
              <a:gd name="connsiteY820" fmla="*/ 473426 h 6857546"/>
              <a:gd name="connsiteX821" fmla="*/ 463407 w 5970060"/>
              <a:gd name="connsiteY821" fmla="*/ 644006 h 6857546"/>
              <a:gd name="connsiteX822" fmla="*/ 539982 w 5970060"/>
              <a:gd name="connsiteY822" fmla="*/ 609199 h 6857546"/>
              <a:gd name="connsiteX823" fmla="*/ 522579 w 5970060"/>
              <a:gd name="connsiteY823" fmla="*/ 678813 h 6857546"/>
              <a:gd name="connsiteX824" fmla="*/ 665288 w 5970060"/>
              <a:gd name="connsiteY824" fmla="*/ 612680 h 6857546"/>
              <a:gd name="connsiteX825" fmla="*/ 731421 w 5970060"/>
              <a:gd name="connsiteY825" fmla="*/ 546547 h 6857546"/>
              <a:gd name="connsiteX826" fmla="*/ 912443 w 5970060"/>
              <a:gd name="connsiteY826" fmla="*/ 522182 h 6857546"/>
              <a:gd name="connsiteX827" fmla="*/ 877661 w 5970060"/>
              <a:gd name="connsiteY827" fmla="*/ 473426 h 6857546"/>
              <a:gd name="connsiteX828" fmla="*/ 17851 w 5970060"/>
              <a:gd name="connsiteY828" fmla="*/ 501272 h 6857546"/>
              <a:gd name="connsiteX829" fmla="*/ 17851 w 5970060"/>
              <a:gd name="connsiteY829" fmla="*/ 581328 h 6857546"/>
              <a:gd name="connsiteX830" fmla="*/ 118791 w 5970060"/>
              <a:gd name="connsiteY830" fmla="*/ 626578 h 6857546"/>
              <a:gd name="connsiteX831" fmla="*/ 202328 w 5970060"/>
              <a:gd name="connsiteY831" fmla="*/ 637020 h 6857546"/>
              <a:gd name="connsiteX832" fmla="*/ 348543 w 5970060"/>
              <a:gd name="connsiteY832" fmla="*/ 469921 h 6857546"/>
              <a:gd name="connsiteX833" fmla="*/ 313736 w 5970060"/>
              <a:gd name="connsiteY833" fmla="*/ 476882 h 6857546"/>
              <a:gd name="connsiteX834" fmla="*/ 306775 w 5970060"/>
              <a:gd name="connsiteY834" fmla="*/ 455998 h 6857546"/>
              <a:gd name="connsiteX835" fmla="*/ 17851 w 5970060"/>
              <a:gd name="connsiteY835" fmla="*/ 501272 h 6857546"/>
              <a:gd name="connsiteX836" fmla="*/ 362466 w 5970060"/>
              <a:gd name="connsiteY836" fmla="*/ 459504 h 6857546"/>
              <a:gd name="connsiteX837" fmla="*/ 404235 w 5970060"/>
              <a:gd name="connsiteY837" fmla="*/ 675333 h 6857546"/>
              <a:gd name="connsiteX838" fmla="*/ 362466 w 5970060"/>
              <a:gd name="connsiteY838" fmla="*/ 459504 h 6857546"/>
              <a:gd name="connsiteX839" fmla="*/ 1016915 w 5970060"/>
              <a:gd name="connsiteY839" fmla="*/ 567406 h 6857546"/>
              <a:gd name="connsiteX840" fmla="*/ 1177027 w 5970060"/>
              <a:gd name="connsiteY840" fmla="*/ 598732 h 6857546"/>
              <a:gd name="connsiteX841" fmla="*/ 1086529 w 5970060"/>
              <a:gd name="connsiteY841" fmla="*/ 497791 h 6857546"/>
              <a:gd name="connsiteX842" fmla="*/ 1016915 w 5970060"/>
              <a:gd name="connsiteY842" fmla="*/ 567406 h 6857546"/>
              <a:gd name="connsiteX843" fmla="*/ 2002030 w 5970060"/>
              <a:gd name="connsiteY843" fmla="*/ 591771 h 6857546"/>
              <a:gd name="connsiteX844" fmla="*/ 1974184 w 5970060"/>
              <a:gd name="connsiteY844" fmla="*/ 546521 h 6857546"/>
              <a:gd name="connsiteX845" fmla="*/ 1897609 w 5970060"/>
              <a:gd name="connsiteY845" fmla="*/ 518676 h 6857546"/>
              <a:gd name="connsiteX846" fmla="*/ 1852360 w 5970060"/>
              <a:gd name="connsiteY846" fmla="*/ 539560 h 6857546"/>
              <a:gd name="connsiteX847" fmla="*/ 1817553 w 5970060"/>
              <a:gd name="connsiteY847" fmla="*/ 550002 h 6857546"/>
              <a:gd name="connsiteX848" fmla="*/ 1786226 w 5970060"/>
              <a:gd name="connsiteY848" fmla="*/ 598732 h 6857546"/>
              <a:gd name="connsiteX849" fmla="*/ 1810591 w 5970060"/>
              <a:gd name="connsiteY849" fmla="*/ 682269 h 6857546"/>
              <a:gd name="connsiteX850" fmla="*/ 1977690 w 5970060"/>
              <a:gd name="connsiteY850" fmla="*/ 654423 h 6857546"/>
              <a:gd name="connsiteX851" fmla="*/ 2002030 w 5970060"/>
              <a:gd name="connsiteY851" fmla="*/ 591771 h 6857546"/>
              <a:gd name="connsiteX852" fmla="*/ 1002967 w 5970060"/>
              <a:gd name="connsiteY852" fmla="*/ 563925 h 6857546"/>
              <a:gd name="connsiteX853" fmla="*/ 846309 w 5970060"/>
              <a:gd name="connsiteY853" fmla="*/ 553483 h 6857546"/>
              <a:gd name="connsiteX854" fmla="*/ 808022 w 5970060"/>
              <a:gd name="connsiteY854" fmla="*/ 602213 h 6857546"/>
              <a:gd name="connsiteX855" fmla="*/ 849790 w 5970060"/>
              <a:gd name="connsiteY855" fmla="*/ 657904 h 6857546"/>
              <a:gd name="connsiteX856" fmla="*/ 971615 w 5970060"/>
              <a:gd name="connsiteY856" fmla="*/ 730999 h 6857546"/>
              <a:gd name="connsiteX857" fmla="*/ 1055177 w 5970060"/>
              <a:gd name="connsiteY857" fmla="*/ 650942 h 6857546"/>
              <a:gd name="connsiteX858" fmla="*/ 1002967 w 5970060"/>
              <a:gd name="connsiteY858" fmla="*/ 563925 h 6857546"/>
              <a:gd name="connsiteX859" fmla="*/ 1340645 w 5970060"/>
              <a:gd name="connsiteY859" fmla="*/ 661385 h 6857546"/>
              <a:gd name="connsiteX860" fmla="*/ 1194431 w 5970060"/>
              <a:gd name="connsiteY860" fmla="*/ 574367 h 6857546"/>
              <a:gd name="connsiteX861" fmla="*/ 1128297 w 5970060"/>
              <a:gd name="connsiteY861" fmla="*/ 650942 h 6857546"/>
              <a:gd name="connsiteX862" fmla="*/ 1173546 w 5970060"/>
              <a:gd name="connsiteY862" fmla="*/ 744922 h 6857546"/>
              <a:gd name="connsiteX863" fmla="*/ 1312775 w 5970060"/>
              <a:gd name="connsiteY863" fmla="*/ 748402 h 6857546"/>
              <a:gd name="connsiteX864" fmla="*/ 1340645 w 5970060"/>
              <a:gd name="connsiteY864" fmla="*/ 661385 h 6857546"/>
              <a:gd name="connsiteX865" fmla="*/ 1636531 w 5970060"/>
              <a:gd name="connsiteY865" fmla="*/ 734505 h 6857546"/>
              <a:gd name="connsiteX866" fmla="*/ 1754900 w 5970060"/>
              <a:gd name="connsiteY866" fmla="*/ 748428 h 6857546"/>
              <a:gd name="connsiteX867" fmla="*/ 1744458 w 5970060"/>
              <a:gd name="connsiteY867" fmla="*/ 577848 h 6857546"/>
              <a:gd name="connsiteX868" fmla="*/ 1636531 w 5970060"/>
              <a:gd name="connsiteY868" fmla="*/ 734505 h 6857546"/>
              <a:gd name="connsiteX869" fmla="*/ 1406779 w 5970060"/>
              <a:gd name="connsiteY869" fmla="*/ 654423 h 6857546"/>
              <a:gd name="connsiteX870" fmla="*/ 1361530 w 5970060"/>
              <a:gd name="connsiteY870" fmla="*/ 692711 h 6857546"/>
              <a:gd name="connsiteX871" fmla="*/ 1441586 w 5970060"/>
              <a:gd name="connsiteY871" fmla="*/ 744922 h 6857546"/>
              <a:gd name="connsiteX872" fmla="*/ 1483354 w 5970060"/>
              <a:gd name="connsiteY872" fmla="*/ 748402 h 6857546"/>
              <a:gd name="connsiteX873" fmla="*/ 1521642 w 5970060"/>
              <a:gd name="connsiteY873" fmla="*/ 758844 h 6857546"/>
              <a:gd name="connsiteX874" fmla="*/ 1608660 w 5970060"/>
              <a:gd name="connsiteY874" fmla="*/ 713595 h 6857546"/>
              <a:gd name="connsiteX875" fmla="*/ 1608660 w 5970060"/>
              <a:gd name="connsiteY875" fmla="*/ 637020 h 6857546"/>
              <a:gd name="connsiteX876" fmla="*/ 1406779 w 5970060"/>
              <a:gd name="connsiteY876" fmla="*/ 654423 h 6857546"/>
              <a:gd name="connsiteX877" fmla="*/ 1058658 w 5970060"/>
              <a:gd name="connsiteY877" fmla="*/ 863291 h 6857546"/>
              <a:gd name="connsiteX878" fmla="*/ 1114349 w 5970060"/>
              <a:gd name="connsiteY878" fmla="*/ 866772 h 6857546"/>
              <a:gd name="connsiteX879" fmla="*/ 1110868 w 5970060"/>
              <a:gd name="connsiteY879" fmla="*/ 654423 h 6857546"/>
              <a:gd name="connsiteX880" fmla="*/ 1072581 w 5970060"/>
              <a:gd name="connsiteY880" fmla="*/ 657904 h 6857546"/>
              <a:gd name="connsiteX881" fmla="*/ 982082 w 5970060"/>
              <a:gd name="connsiteY881" fmla="*/ 828484 h 6857546"/>
              <a:gd name="connsiteX882" fmla="*/ 1058658 w 5970060"/>
              <a:gd name="connsiteY882" fmla="*/ 863291 h 6857546"/>
              <a:gd name="connsiteX883" fmla="*/ 1497277 w 5970060"/>
              <a:gd name="connsiteY883" fmla="*/ 800638 h 6857546"/>
              <a:gd name="connsiteX884" fmla="*/ 1511200 w 5970060"/>
              <a:gd name="connsiteY884" fmla="*/ 772792 h 6857546"/>
              <a:gd name="connsiteX885" fmla="*/ 1361505 w 5970060"/>
              <a:gd name="connsiteY885" fmla="*/ 720582 h 6857546"/>
              <a:gd name="connsiteX886" fmla="*/ 1344101 w 5970060"/>
              <a:gd name="connsiteY886" fmla="*/ 685775 h 6857546"/>
              <a:gd name="connsiteX887" fmla="*/ 1326698 w 5970060"/>
              <a:gd name="connsiteY887" fmla="*/ 731024 h 6857546"/>
              <a:gd name="connsiteX888" fmla="*/ 1497277 w 5970060"/>
              <a:gd name="connsiteY888" fmla="*/ 800638 h 6857546"/>
              <a:gd name="connsiteX889" fmla="*/ 1960262 w 5970060"/>
              <a:gd name="connsiteY889" fmla="*/ 828484 h 6857546"/>
              <a:gd name="connsiteX890" fmla="*/ 1807085 w 5970060"/>
              <a:gd name="connsiteY890" fmla="*/ 699698 h 6857546"/>
              <a:gd name="connsiteX891" fmla="*/ 1744433 w 5970060"/>
              <a:gd name="connsiteY891" fmla="*/ 765831 h 6857546"/>
              <a:gd name="connsiteX892" fmla="*/ 1789682 w 5970060"/>
              <a:gd name="connsiteY892" fmla="*/ 891136 h 6857546"/>
              <a:gd name="connsiteX893" fmla="*/ 1841893 w 5970060"/>
              <a:gd name="connsiteY893" fmla="*/ 887656 h 6857546"/>
              <a:gd name="connsiteX894" fmla="*/ 1883661 w 5970060"/>
              <a:gd name="connsiteY894" fmla="*/ 908540 h 6857546"/>
              <a:gd name="connsiteX895" fmla="*/ 1960262 w 5970060"/>
              <a:gd name="connsiteY895" fmla="*/ 828484 h 6857546"/>
              <a:gd name="connsiteX896" fmla="*/ 1612166 w 5970060"/>
              <a:gd name="connsiteY896" fmla="*/ 727543 h 6857546"/>
              <a:gd name="connsiteX897" fmla="*/ 1500758 w 5970060"/>
              <a:gd name="connsiteY897" fmla="*/ 831964 h 6857546"/>
              <a:gd name="connsiteX898" fmla="*/ 1532084 w 5970060"/>
              <a:gd name="connsiteY898" fmla="*/ 873733 h 6857546"/>
              <a:gd name="connsiteX899" fmla="*/ 1546007 w 5970060"/>
              <a:gd name="connsiteY899" fmla="*/ 912021 h 6857546"/>
              <a:gd name="connsiteX900" fmla="*/ 1601698 w 5970060"/>
              <a:gd name="connsiteY900" fmla="*/ 950308 h 6857546"/>
              <a:gd name="connsiteX901" fmla="*/ 1706120 w 5970060"/>
              <a:gd name="connsiteY901" fmla="*/ 901579 h 6857546"/>
              <a:gd name="connsiteX902" fmla="*/ 1737446 w 5970060"/>
              <a:gd name="connsiteY902" fmla="*/ 845887 h 6857546"/>
              <a:gd name="connsiteX903" fmla="*/ 1730485 w 5970060"/>
              <a:gd name="connsiteY903" fmla="*/ 769312 h 6857546"/>
              <a:gd name="connsiteX904" fmla="*/ 1612166 w 5970060"/>
              <a:gd name="connsiteY904" fmla="*/ 727543 h 6857546"/>
              <a:gd name="connsiteX905" fmla="*/ 1960262 w 5970060"/>
              <a:gd name="connsiteY905" fmla="*/ 1322795 h 6857546"/>
              <a:gd name="connsiteX906" fmla="*/ 1827970 w 5970060"/>
              <a:gd name="connsiteY906" fmla="*/ 1204425 h 6857546"/>
              <a:gd name="connsiteX907" fmla="*/ 1814047 w 5970060"/>
              <a:gd name="connsiteY907" fmla="*/ 1239232 h 6857546"/>
              <a:gd name="connsiteX908" fmla="*/ 2078606 w 5970060"/>
              <a:gd name="connsiteY908" fmla="*/ 1625641 h 6857546"/>
              <a:gd name="connsiteX909" fmla="*/ 2123855 w 5970060"/>
              <a:gd name="connsiteY909" fmla="*/ 1590834 h 6857546"/>
              <a:gd name="connsiteX910" fmla="*/ 1995044 w 5970060"/>
              <a:gd name="connsiteY910" fmla="*/ 1354121 h 6857546"/>
              <a:gd name="connsiteX911" fmla="*/ 1908026 w 5970060"/>
              <a:gd name="connsiteY911" fmla="*/ 1051274 h 6857546"/>
              <a:gd name="connsiteX912" fmla="*/ 1744407 w 5970060"/>
              <a:gd name="connsiteY912" fmla="*/ 863291 h 6857546"/>
              <a:gd name="connsiteX913" fmla="*/ 1720043 w 5970060"/>
              <a:gd name="connsiteY913" fmla="*/ 905059 h 6857546"/>
              <a:gd name="connsiteX914" fmla="*/ 1960262 w 5970060"/>
              <a:gd name="connsiteY914" fmla="*/ 1322795 h 6857546"/>
              <a:gd name="connsiteX915" fmla="*/ 2263108 w 5970060"/>
              <a:gd name="connsiteY915" fmla="*/ 974673 h 6857546"/>
              <a:gd name="connsiteX916" fmla="*/ 2256147 w 5970060"/>
              <a:gd name="connsiteY916" fmla="*/ 971193 h 6857546"/>
              <a:gd name="connsiteX917" fmla="*/ 2259628 w 5970060"/>
              <a:gd name="connsiteY917" fmla="*/ 884175 h 6857546"/>
              <a:gd name="connsiteX918" fmla="*/ 2165649 w 5970060"/>
              <a:gd name="connsiteY918" fmla="*/ 1044313 h 6857546"/>
              <a:gd name="connsiteX919" fmla="*/ 2134322 w 5970060"/>
              <a:gd name="connsiteY919" fmla="*/ 1012986 h 6857546"/>
              <a:gd name="connsiteX920" fmla="*/ 2099515 w 5970060"/>
              <a:gd name="connsiteY920" fmla="*/ 1152215 h 6857546"/>
              <a:gd name="connsiteX921" fmla="*/ 2148245 w 5970060"/>
              <a:gd name="connsiteY921" fmla="*/ 1583873 h 6857546"/>
              <a:gd name="connsiteX922" fmla="*/ 2158687 w 5970060"/>
              <a:gd name="connsiteY922" fmla="*/ 1392409 h 6857546"/>
              <a:gd name="connsiteX923" fmla="*/ 2099515 w 5970060"/>
              <a:gd name="connsiteY923" fmla="*/ 1301910 h 6857546"/>
              <a:gd name="connsiteX924" fmla="*/ 2162168 w 5970060"/>
              <a:gd name="connsiteY924" fmla="*/ 1375005 h 6857546"/>
              <a:gd name="connsiteX925" fmla="*/ 2123880 w 5970060"/>
              <a:gd name="connsiteY925" fmla="*/ 1211387 h 6857546"/>
              <a:gd name="connsiteX926" fmla="*/ 2172610 w 5970060"/>
              <a:gd name="connsiteY926" fmla="*/ 1315808 h 6857546"/>
              <a:gd name="connsiteX927" fmla="*/ 2190014 w 5970060"/>
              <a:gd name="connsiteY927" fmla="*/ 1246194 h 6857546"/>
              <a:gd name="connsiteX928" fmla="*/ 2144764 w 5970060"/>
              <a:gd name="connsiteY928" fmla="*/ 1148734 h 6857546"/>
              <a:gd name="connsiteX929" fmla="*/ 2193494 w 5970060"/>
              <a:gd name="connsiteY929" fmla="*/ 1232271 h 6857546"/>
              <a:gd name="connsiteX930" fmla="*/ 2221340 w 5970060"/>
              <a:gd name="connsiteY930" fmla="*/ 1159176 h 6857546"/>
              <a:gd name="connsiteX931" fmla="*/ 2266589 w 5970060"/>
              <a:gd name="connsiteY931" fmla="*/ 1106966 h 6857546"/>
              <a:gd name="connsiteX932" fmla="*/ 2228301 w 5970060"/>
              <a:gd name="connsiteY932" fmla="*/ 1183566 h 6857546"/>
              <a:gd name="connsiteX933" fmla="*/ 2290954 w 5970060"/>
              <a:gd name="connsiteY933" fmla="*/ 1176605 h 6857546"/>
              <a:gd name="connsiteX934" fmla="*/ 2217859 w 5970060"/>
              <a:gd name="connsiteY934" fmla="*/ 1204450 h 6857546"/>
              <a:gd name="connsiteX935" fmla="*/ 2200456 w 5970060"/>
              <a:gd name="connsiteY935" fmla="*/ 1256661 h 6857546"/>
              <a:gd name="connsiteX936" fmla="*/ 2283993 w 5970060"/>
              <a:gd name="connsiteY936" fmla="*/ 1232296 h 6857546"/>
              <a:gd name="connsiteX937" fmla="*/ 2193494 w 5970060"/>
              <a:gd name="connsiteY937" fmla="*/ 1277545 h 6857546"/>
              <a:gd name="connsiteX938" fmla="*/ 2186533 w 5970060"/>
              <a:gd name="connsiteY938" fmla="*/ 1333237 h 6857546"/>
              <a:gd name="connsiteX939" fmla="*/ 2280512 w 5970060"/>
              <a:gd name="connsiteY939" fmla="*/ 1305391 h 6857546"/>
              <a:gd name="connsiteX940" fmla="*/ 2179571 w 5970060"/>
              <a:gd name="connsiteY940" fmla="*/ 1350640 h 6857546"/>
              <a:gd name="connsiteX941" fmla="*/ 2162168 w 5970060"/>
              <a:gd name="connsiteY941" fmla="*/ 1604757 h 6857546"/>
              <a:gd name="connsiteX942" fmla="*/ 2203936 w 5970060"/>
              <a:gd name="connsiteY942" fmla="*/ 1590834 h 6857546"/>
              <a:gd name="connsiteX943" fmla="*/ 2280512 w 5970060"/>
              <a:gd name="connsiteY943" fmla="*/ 1385447 h 6857546"/>
              <a:gd name="connsiteX944" fmla="*/ 2391920 w 5970060"/>
              <a:gd name="connsiteY944" fmla="*/ 1124369 h 6857546"/>
              <a:gd name="connsiteX945" fmla="*/ 2374516 w 5970060"/>
              <a:gd name="connsiteY945" fmla="*/ 988596 h 6857546"/>
              <a:gd name="connsiteX946" fmla="*/ 2458053 w 5970060"/>
              <a:gd name="connsiteY946" fmla="*/ 873733 h 6857546"/>
              <a:gd name="connsiteX947" fmla="*/ 2263108 w 5970060"/>
              <a:gd name="connsiteY947" fmla="*/ 974673 h 6857546"/>
              <a:gd name="connsiteX948" fmla="*/ 1417221 w 5970060"/>
              <a:gd name="connsiteY948" fmla="*/ 932905 h 6857546"/>
              <a:gd name="connsiteX949" fmla="*/ 1340645 w 5970060"/>
              <a:gd name="connsiteY949" fmla="*/ 887656 h 6857546"/>
              <a:gd name="connsiteX950" fmla="*/ 1121336 w 5970060"/>
              <a:gd name="connsiteY950" fmla="*/ 939866 h 6857546"/>
              <a:gd name="connsiteX951" fmla="*/ 1399818 w 5970060"/>
              <a:gd name="connsiteY951" fmla="*/ 957270 h 6857546"/>
              <a:gd name="connsiteX952" fmla="*/ 1472912 w 5970060"/>
              <a:gd name="connsiteY952" fmla="*/ 988596 h 6857546"/>
              <a:gd name="connsiteX953" fmla="*/ 1417221 w 5970060"/>
              <a:gd name="connsiteY953" fmla="*/ 932905 h 6857546"/>
              <a:gd name="connsiteX954" fmla="*/ 1925455 w 5970060"/>
              <a:gd name="connsiteY954" fmla="*/ 1051274 h 6857546"/>
              <a:gd name="connsiteX955" fmla="*/ 1977665 w 5970060"/>
              <a:gd name="connsiteY955" fmla="*/ 1127850 h 6857546"/>
              <a:gd name="connsiteX956" fmla="*/ 2008992 w 5970060"/>
              <a:gd name="connsiteY956" fmla="*/ 908540 h 6857546"/>
              <a:gd name="connsiteX957" fmla="*/ 1925455 w 5970060"/>
              <a:gd name="connsiteY957" fmla="*/ 1051274 h 6857546"/>
              <a:gd name="connsiteX958" fmla="*/ 1782720 w 5970060"/>
              <a:gd name="connsiteY958" fmla="*/ 1044313 h 6857546"/>
              <a:gd name="connsiteX959" fmla="*/ 1807085 w 5970060"/>
              <a:gd name="connsiteY959" fmla="*/ 1072158 h 6857546"/>
              <a:gd name="connsiteX960" fmla="*/ 1841893 w 5970060"/>
              <a:gd name="connsiteY960" fmla="*/ 1096523 h 6857546"/>
              <a:gd name="connsiteX961" fmla="*/ 1824489 w 5970060"/>
              <a:gd name="connsiteY961" fmla="*/ 1134811 h 6857546"/>
              <a:gd name="connsiteX962" fmla="*/ 1848854 w 5970060"/>
              <a:gd name="connsiteY962" fmla="*/ 1166138 h 6857546"/>
              <a:gd name="connsiteX963" fmla="*/ 1834931 w 5970060"/>
              <a:gd name="connsiteY963" fmla="*/ 1197464 h 6857546"/>
              <a:gd name="connsiteX964" fmla="*/ 1953300 w 5970060"/>
              <a:gd name="connsiteY964" fmla="*/ 1291443 h 6857546"/>
              <a:gd name="connsiteX965" fmla="*/ 1789682 w 5970060"/>
              <a:gd name="connsiteY965" fmla="*/ 988596 h 6857546"/>
              <a:gd name="connsiteX966" fmla="*/ 1709626 w 5970060"/>
              <a:gd name="connsiteY966" fmla="*/ 912021 h 6857546"/>
              <a:gd name="connsiteX967" fmla="*/ 1667857 w 5970060"/>
              <a:gd name="connsiteY967" fmla="*/ 932905 h 6857546"/>
              <a:gd name="connsiteX968" fmla="*/ 1619127 w 5970060"/>
              <a:gd name="connsiteY968" fmla="*/ 967712 h 6857546"/>
              <a:gd name="connsiteX969" fmla="*/ 1671338 w 5970060"/>
              <a:gd name="connsiteY969" fmla="*/ 1044288 h 6857546"/>
              <a:gd name="connsiteX970" fmla="*/ 1782720 w 5970060"/>
              <a:gd name="connsiteY970" fmla="*/ 1044313 h 6857546"/>
              <a:gd name="connsiteX971" fmla="*/ 1660896 w 5970060"/>
              <a:gd name="connsiteY971" fmla="*/ 1047794 h 6857546"/>
              <a:gd name="connsiteX972" fmla="*/ 1573878 w 5970060"/>
              <a:gd name="connsiteY972" fmla="*/ 953814 h 6857546"/>
              <a:gd name="connsiteX973" fmla="*/ 1493822 w 5970060"/>
              <a:gd name="connsiteY973" fmla="*/ 981660 h 6857546"/>
              <a:gd name="connsiteX974" fmla="*/ 1539071 w 5970060"/>
              <a:gd name="connsiteY974" fmla="*/ 1166163 h 6857546"/>
              <a:gd name="connsiteX975" fmla="*/ 1598243 w 5970060"/>
              <a:gd name="connsiteY975" fmla="*/ 1173124 h 6857546"/>
              <a:gd name="connsiteX976" fmla="*/ 1660896 w 5970060"/>
              <a:gd name="connsiteY976" fmla="*/ 1047794 h 6857546"/>
              <a:gd name="connsiteX977" fmla="*/ 1048216 w 5970060"/>
              <a:gd name="connsiteY977" fmla="*/ 1054755 h 6857546"/>
              <a:gd name="connsiteX978" fmla="*/ 1121311 w 5970060"/>
              <a:gd name="connsiteY978" fmla="*/ 1016467 h 6857546"/>
              <a:gd name="connsiteX979" fmla="*/ 1183963 w 5970060"/>
              <a:gd name="connsiteY979" fmla="*/ 1033871 h 6857546"/>
              <a:gd name="connsiteX980" fmla="*/ 1385869 w 5970060"/>
              <a:gd name="connsiteY980" fmla="*/ 995583 h 6857546"/>
              <a:gd name="connsiteX981" fmla="*/ 1469406 w 5970060"/>
              <a:gd name="connsiteY981" fmla="*/ 1016467 h 6857546"/>
              <a:gd name="connsiteX982" fmla="*/ 1048216 w 5970060"/>
              <a:gd name="connsiteY982" fmla="*/ 1054755 h 6857546"/>
              <a:gd name="connsiteX983" fmla="*/ 1368491 w 5970060"/>
              <a:gd name="connsiteY983" fmla="*/ 1012986 h 6857546"/>
              <a:gd name="connsiteX984" fmla="*/ 1358049 w 5970060"/>
              <a:gd name="connsiteY984" fmla="*/ 1054755 h 6857546"/>
              <a:gd name="connsiteX985" fmla="*/ 1319761 w 5970060"/>
              <a:gd name="connsiteY985" fmla="*/ 1068678 h 6857546"/>
              <a:gd name="connsiteX986" fmla="*/ 1323242 w 5970060"/>
              <a:gd name="connsiteY986" fmla="*/ 1148734 h 6857546"/>
              <a:gd name="connsiteX987" fmla="*/ 1358049 w 5970060"/>
              <a:gd name="connsiteY987" fmla="*/ 1166138 h 6857546"/>
              <a:gd name="connsiteX988" fmla="*/ 1385895 w 5970060"/>
              <a:gd name="connsiteY988" fmla="*/ 1193983 h 6857546"/>
              <a:gd name="connsiteX989" fmla="*/ 1458990 w 5970060"/>
              <a:gd name="connsiteY989" fmla="*/ 1211387 h 6857546"/>
              <a:gd name="connsiteX990" fmla="*/ 1518162 w 5970060"/>
              <a:gd name="connsiteY990" fmla="*/ 1166138 h 6857546"/>
              <a:gd name="connsiteX991" fmla="*/ 1469432 w 5970060"/>
              <a:gd name="connsiteY991" fmla="*/ 1037326 h 6857546"/>
              <a:gd name="connsiteX992" fmla="*/ 1368491 w 5970060"/>
              <a:gd name="connsiteY992" fmla="*/ 1012986 h 6857546"/>
              <a:gd name="connsiteX993" fmla="*/ 2900128 w 5970060"/>
              <a:gd name="connsiteY993" fmla="*/ 1385447 h 6857546"/>
              <a:gd name="connsiteX994" fmla="*/ 2962781 w 5970060"/>
              <a:gd name="connsiteY994" fmla="*/ 1385447 h 6857546"/>
              <a:gd name="connsiteX995" fmla="*/ 3102034 w 5970060"/>
              <a:gd name="connsiteY995" fmla="*/ 1294949 h 6857546"/>
              <a:gd name="connsiteX996" fmla="*/ 3157726 w 5970060"/>
              <a:gd name="connsiteY996" fmla="*/ 1124369 h 6857546"/>
              <a:gd name="connsiteX997" fmla="*/ 3091592 w 5970060"/>
              <a:gd name="connsiteY997" fmla="*/ 1082601 h 6857546"/>
              <a:gd name="connsiteX998" fmla="*/ 3091592 w 5970060"/>
              <a:gd name="connsiteY998" fmla="*/ 1033871 h 6857546"/>
              <a:gd name="connsiteX999" fmla="*/ 2914051 w 5970060"/>
              <a:gd name="connsiteY999" fmla="*/ 1103485 h 6857546"/>
              <a:gd name="connsiteX1000" fmla="*/ 2914051 w 5970060"/>
              <a:gd name="connsiteY1000" fmla="*/ 1221854 h 6857546"/>
              <a:gd name="connsiteX1001" fmla="*/ 2882725 w 5970060"/>
              <a:gd name="connsiteY1001" fmla="*/ 1322795 h 6857546"/>
              <a:gd name="connsiteX1002" fmla="*/ 2844437 w 5970060"/>
              <a:gd name="connsiteY1002" fmla="*/ 1402851 h 6857546"/>
              <a:gd name="connsiteX1003" fmla="*/ 2900128 w 5970060"/>
              <a:gd name="connsiteY1003" fmla="*/ 1385447 h 6857546"/>
              <a:gd name="connsiteX1004" fmla="*/ 1681780 w 5970060"/>
              <a:gd name="connsiteY1004" fmla="*/ 1051274 h 6857546"/>
              <a:gd name="connsiteX1005" fmla="*/ 1605204 w 5970060"/>
              <a:gd name="connsiteY1005" fmla="*/ 1183566 h 6857546"/>
              <a:gd name="connsiteX1006" fmla="*/ 1643492 w 5970060"/>
              <a:gd name="connsiteY1006" fmla="*/ 1242738 h 6857546"/>
              <a:gd name="connsiteX1007" fmla="*/ 1803630 w 5970060"/>
              <a:gd name="connsiteY1007" fmla="*/ 1228815 h 6857546"/>
              <a:gd name="connsiteX1008" fmla="*/ 1838437 w 5970060"/>
              <a:gd name="connsiteY1008" fmla="*/ 1162682 h 6857546"/>
              <a:gd name="connsiteX1009" fmla="*/ 1814072 w 5970060"/>
              <a:gd name="connsiteY1009" fmla="*/ 1131356 h 6857546"/>
              <a:gd name="connsiteX1010" fmla="*/ 1831476 w 5970060"/>
              <a:gd name="connsiteY1010" fmla="*/ 1093068 h 6857546"/>
              <a:gd name="connsiteX1011" fmla="*/ 1681780 w 5970060"/>
              <a:gd name="connsiteY1011" fmla="*/ 1051274 h 6857546"/>
              <a:gd name="connsiteX1012" fmla="*/ 2680818 w 5970060"/>
              <a:gd name="connsiteY1012" fmla="*/ 1274039 h 6857546"/>
              <a:gd name="connsiteX1013" fmla="*/ 2764355 w 5970060"/>
              <a:gd name="connsiteY1013" fmla="*/ 1427216 h 6857546"/>
              <a:gd name="connsiteX1014" fmla="*/ 2820047 w 5970060"/>
              <a:gd name="connsiteY1014" fmla="*/ 1406331 h 6857546"/>
              <a:gd name="connsiteX1015" fmla="*/ 2785240 w 5970060"/>
              <a:gd name="connsiteY1015" fmla="*/ 1040832 h 6857546"/>
              <a:gd name="connsiteX1016" fmla="*/ 2781759 w 5970060"/>
              <a:gd name="connsiteY1016" fmla="*/ 1124369 h 6857546"/>
              <a:gd name="connsiteX1017" fmla="*/ 2712145 w 5970060"/>
              <a:gd name="connsiteY1017" fmla="*/ 1065197 h 6857546"/>
              <a:gd name="connsiteX1018" fmla="*/ 2680818 w 5970060"/>
              <a:gd name="connsiteY1018" fmla="*/ 1274039 h 6857546"/>
              <a:gd name="connsiteX1019" fmla="*/ 1264045 w 5970060"/>
              <a:gd name="connsiteY1019" fmla="*/ 1183541 h 6857546"/>
              <a:gd name="connsiteX1020" fmla="*/ 1225757 w 5970060"/>
              <a:gd name="connsiteY1020" fmla="*/ 1239232 h 6857546"/>
              <a:gd name="connsiteX1021" fmla="*/ 1246641 w 5970060"/>
              <a:gd name="connsiteY1021" fmla="*/ 1305366 h 6857546"/>
              <a:gd name="connsiteX1022" fmla="*/ 1438105 w 5970060"/>
              <a:gd name="connsiteY1022" fmla="*/ 1298404 h 6857546"/>
              <a:gd name="connsiteX1023" fmla="*/ 1448547 w 5970060"/>
              <a:gd name="connsiteY1023" fmla="*/ 1225309 h 6857546"/>
              <a:gd name="connsiteX1024" fmla="*/ 1264045 w 5970060"/>
              <a:gd name="connsiteY1024" fmla="*/ 1183541 h 6857546"/>
              <a:gd name="connsiteX1025" fmla="*/ 1455509 w 5970060"/>
              <a:gd name="connsiteY1025" fmla="*/ 1301910 h 6857546"/>
              <a:gd name="connsiteX1026" fmla="*/ 1535565 w 5970060"/>
              <a:gd name="connsiteY1026" fmla="*/ 1350640 h 6857546"/>
              <a:gd name="connsiteX1027" fmla="*/ 1626063 w 5970060"/>
              <a:gd name="connsiteY1027" fmla="*/ 1277545 h 6857546"/>
              <a:gd name="connsiteX1028" fmla="*/ 1455509 w 5970060"/>
              <a:gd name="connsiteY1028" fmla="*/ 1301910 h 6857546"/>
              <a:gd name="connsiteX1029" fmla="*/ 1852335 w 5970060"/>
              <a:gd name="connsiteY1029" fmla="*/ 1378486 h 6857546"/>
              <a:gd name="connsiteX1030" fmla="*/ 1988107 w 5970060"/>
              <a:gd name="connsiteY1030" fmla="*/ 1437658 h 6857546"/>
              <a:gd name="connsiteX1031" fmla="*/ 1890648 w 5970060"/>
              <a:gd name="connsiteY1031" fmla="*/ 1301910 h 6857546"/>
              <a:gd name="connsiteX1032" fmla="*/ 1786201 w 5970060"/>
              <a:gd name="connsiteY1032" fmla="*/ 1246219 h 6857546"/>
              <a:gd name="connsiteX1033" fmla="*/ 1852335 w 5970060"/>
              <a:gd name="connsiteY1033" fmla="*/ 1378486 h 6857546"/>
              <a:gd name="connsiteX1034" fmla="*/ 1643492 w 5970060"/>
              <a:gd name="connsiteY1034" fmla="*/ 1256636 h 6857546"/>
              <a:gd name="connsiteX1035" fmla="*/ 1608685 w 5970060"/>
              <a:gd name="connsiteY1035" fmla="*/ 1343653 h 6857546"/>
              <a:gd name="connsiteX1036" fmla="*/ 1664376 w 5970060"/>
              <a:gd name="connsiteY1036" fmla="*/ 1441113 h 6857546"/>
              <a:gd name="connsiteX1037" fmla="*/ 1786201 w 5970060"/>
              <a:gd name="connsiteY1037" fmla="*/ 1437633 h 6857546"/>
              <a:gd name="connsiteX1038" fmla="*/ 1841893 w 5970060"/>
              <a:gd name="connsiteY1038" fmla="*/ 1368018 h 6857546"/>
              <a:gd name="connsiteX1039" fmla="*/ 1643492 w 5970060"/>
              <a:gd name="connsiteY1039" fmla="*/ 1256636 h 6857546"/>
              <a:gd name="connsiteX1040" fmla="*/ 3206455 w 5970060"/>
              <a:gd name="connsiteY1040" fmla="*/ 1368044 h 6857546"/>
              <a:gd name="connsiteX1041" fmla="*/ 3133361 w 5970060"/>
              <a:gd name="connsiteY1041" fmla="*/ 1263597 h 6857546"/>
              <a:gd name="connsiteX1042" fmla="*/ 2994107 w 5970060"/>
              <a:gd name="connsiteY1042" fmla="*/ 1392409 h 6857546"/>
              <a:gd name="connsiteX1043" fmla="*/ 3108996 w 5970060"/>
              <a:gd name="connsiteY1043" fmla="*/ 1458542 h 6857546"/>
              <a:gd name="connsiteX1044" fmla="*/ 3227365 w 5970060"/>
              <a:gd name="connsiteY1044" fmla="*/ 1392409 h 6857546"/>
              <a:gd name="connsiteX1045" fmla="*/ 3206455 w 5970060"/>
              <a:gd name="connsiteY1045" fmla="*/ 1368044 h 6857546"/>
              <a:gd name="connsiteX1046" fmla="*/ 2590320 w 5970060"/>
              <a:gd name="connsiteY1046" fmla="*/ 1281001 h 6857546"/>
              <a:gd name="connsiteX1047" fmla="*/ 2750458 w 5970060"/>
              <a:gd name="connsiteY1047" fmla="*/ 1427216 h 6857546"/>
              <a:gd name="connsiteX1048" fmla="*/ 2590320 w 5970060"/>
              <a:gd name="connsiteY1048" fmla="*/ 1281001 h 6857546"/>
              <a:gd name="connsiteX1049" fmla="*/ 1305838 w 5970060"/>
              <a:gd name="connsiteY1049" fmla="*/ 1402851 h 6857546"/>
              <a:gd name="connsiteX1050" fmla="*/ 1333684 w 5970060"/>
              <a:gd name="connsiteY1050" fmla="*/ 1448100 h 6857546"/>
              <a:gd name="connsiteX1051" fmla="*/ 1347607 w 5970060"/>
              <a:gd name="connsiteY1051" fmla="*/ 1475946 h 6857546"/>
              <a:gd name="connsiteX1052" fmla="*/ 1518187 w 5970060"/>
              <a:gd name="connsiteY1052" fmla="*/ 1361057 h 6857546"/>
              <a:gd name="connsiteX1053" fmla="*/ 1441611 w 5970060"/>
              <a:gd name="connsiteY1053" fmla="*/ 1312327 h 6857546"/>
              <a:gd name="connsiteX1054" fmla="*/ 1305838 w 5970060"/>
              <a:gd name="connsiteY1054" fmla="*/ 1402851 h 6857546"/>
              <a:gd name="connsiteX1055" fmla="*/ 1535565 w 5970060"/>
              <a:gd name="connsiteY1055" fmla="*/ 1364563 h 6857546"/>
              <a:gd name="connsiteX1056" fmla="*/ 1539046 w 5970060"/>
              <a:gd name="connsiteY1056" fmla="*/ 1549066 h 6857546"/>
              <a:gd name="connsiteX1057" fmla="*/ 1601698 w 5970060"/>
              <a:gd name="connsiteY1057" fmla="*/ 1545585 h 6857546"/>
              <a:gd name="connsiteX1058" fmla="*/ 1685235 w 5970060"/>
              <a:gd name="connsiteY1058" fmla="*/ 1469009 h 6857546"/>
              <a:gd name="connsiteX1059" fmla="*/ 1591256 w 5970060"/>
              <a:gd name="connsiteY1059" fmla="*/ 1347185 h 6857546"/>
              <a:gd name="connsiteX1060" fmla="*/ 1535565 w 5970060"/>
              <a:gd name="connsiteY1060" fmla="*/ 1364563 h 6857546"/>
              <a:gd name="connsiteX1061" fmla="*/ 1852335 w 5970060"/>
              <a:gd name="connsiteY1061" fmla="*/ 1385447 h 6857546"/>
              <a:gd name="connsiteX1062" fmla="*/ 1810566 w 5970060"/>
              <a:gd name="connsiteY1062" fmla="*/ 1430696 h 6857546"/>
              <a:gd name="connsiteX1063" fmla="*/ 2019434 w 5970060"/>
              <a:gd name="connsiteY1063" fmla="*/ 1500311 h 6857546"/>
              <a:gd name="connsiteX1064" fmla="*/ 1998549 w 5970060"/>
              <a:gd name="connsiteY1064" fmla="*/ 1451581 h 6857546"/>
              <a:gd name="connsiteX1065" fmla="*/ 1852335 w 5970060"/>
              <a:gd name="connsiteY1065" fmla="*/ 1385447 h 6857546"/>
              <a:gd name="connsiteX1066" fmla="*/ 2875763 w 5970060"/>
              <a:gd name="connsiteY1066" fmla="*/ 1409812 h 6857546"/>
              <a:gd name="connsiteX1067" fmla="*/ 2948858 w 5970060"/>
              <a:gd name="connsiteY1067" fmla="*/ 1489868 h 6857546"/>
              <a:gd name="connsiteX1068" fmla="*/ 3126399 w 5970060"/>
              <a:gd name="connsiteY1068" fmla="*/ 1521195 h 6857546"/>
              <a:gd name="connsiteX1069" fmla="*/ 2875763 w 5970060"/>
              <a:gd name="connsiteY1069" fmla="*/ 1409812 h 6857546"/>
              <a:gd name="connsiteX1070" fmla="*/ 2774823 w 5970060"/>
              <a:gd name="connsiteY1070" fmla="*/ 1444619 h 6857546"/>
              <a:gd name="connsiteX1071" fmla="*/ 2969767 w 5970060"/>
              <a:gd name="connsiteY1071" fmla="*/ 1556027 h 6857546"/>
              <a:gd name="connsiteX1072" fmla="*/ 2774823 w 5970060"/>
              <a:gd name="connsiteY1072" fmla="*/ 1444619 h 6857546"/>
              <a:gd name="connsiteX1073" fmla="*/ 2760900 w 5970060"/>
              <a:gd name="connsiteY1073" fmla="*/ 1451581 h 6857546"/>
              <a:gd name="connsiteX1074" fmla="*/ 2722612 w 5970060"/>
              <a:gd name="connsiteY1074" fmla="*/ 1423735 h 6857546"/>
              <a:gd name="connsiteX1075" fmla="*/ 2659960 w 5970060"/>
              <a:gd name="connsiteY1075" fmla="*/ 1493349 h 6857546"/>
              <a:gd name="connsiteX1076" fmla="*/ 2513745 w 5970060"/>
              <a:gd name="connsiteY1076" fmla="*/ 1754427 h 6857546"/>
              <a:gd name="connsiteX1077" fmla="*/ 2534629 w 5970060"/>
              <a:gd name="connsiteY1077" fmla="*/ 1771831 h 6857546"/>
              <a:gd name="connsiteX1078" fmla="*/ 2538109 w 5970060"/>
              <a:gd name="connsiteY1078" fmla="*/ 1803157 h 6857546"/>
              <a:gd name="connsiteX1079" fmla="*/ 2760900 w 5970060"/>
              <a:gd name="connsiteY1079" fmla="*/ 1451581 h 6857546"/>
              <a:gd name="connsiteX1080" fmla="*/ 2297916 w 5970060"/>
              <a:gd name="connsiteY1080" fmla="*/ 1719620 h 6857546"/>
              <a:gd name="connsiteX1081" fmla="*/ 2343165 w 5970060"/>
              <a:gd name="connsiteY1081" fmla="*/ 1681332 h 6857546"/>
              <a:gd name="connsiteX1082" fmla="*/ 2384933 w 5970060"/>
              <a:gd name="connsiteY1082" fmla="*/ 1486388 h 6857546"/>
              <a:gd name="connsiteX1083" fmla="*/ 2426702 w 5970060"/>
              <a:gd name="connsiteY1083" fmla="*/ 1437658 h 6857546"/>
              <a:gd name="connsiteX1084" fmla="*/ 2297916 w 5970060"/>
              <a:gd name="connsiteY1084" fmla="*/ 1719620 h 6857546"/>
              <a:gd name="connsiteX1085" fmla="*/ 1699184 w 5970060"/>
              <a:gd name="connsiteY1085" fmla="*/ 1594315 h 6857546"/>
              <a:gd name="connsiteX1086" fmla="*/ 1667857 w 5970060"/>
              <a:gd name="connsiteY1086" fmla="*/ 1632603 h 6857546"/>
              <a:gd name="connsiteX1087" fmla="*/ 1824514 w 5970060"/>
              <a:gd name="connsiteY1087" fmla="*/ 1691775 h 6857546"/>
              <a:gd name="connsiteX1088" fmla="*/ 1901115 w 5970060"/>
              <a:gd name="connsiteY1088" fmla="*/ 1632603 h 6857546"/>
              <a:gd name="connsiteX1089" fmla="*/ 1699184 w 5970060"/>
              <a:gd name="connsiteY1089" fmla="*/ 1594315 h 6857546"/>
              <a:gd name="connsiteX1090" fmla="*/ 2287473 w 5970060"/>
              <a:gd name="connsiteY1090" fmla="*/ 1730062 h 6857546"/>
              <a:gd name="connsiteX1091" fmla="*/ 2162168 w 5970060"/>
              <a:gd name="connsiteY1091" fmla="*/ 1639564 h 6857546"/>
              <a:gd name="connsiteX1092" fmla="*/ 2141284 w 5970060"/>
              <a:gd name="connsiteY1092" fmla="*/ 1604757 h 6857546"/>
              <a:gd name="connsiteX1093" fmla="*/ 2071670 w 5970060"/>
              <a:gd name="connsiteY1093" fmla="*/ 1837990 h 6857546"/>
              <a:gd name="connsiteX1094" fmla="*/ 2130842 w 5970060"/>
              <a:gd name="connsiteY1094" fmla="*/ 1810144 h 6857546"/>
              <a:gd name="connsiteX1095" fmla="*/ 2249211 w 5970060"/>
              <a:gd name="connsiteY1095" fmla="*/ 1865835 h 6857546"/>
              <a:gd name="connsiteX1096" fmla="*/ 2287473 w 5970060"/>
              <a:gd name="connsiteY1096" fmla="*/ 1730062 h 6857546"/>
              <a:gd name="connsiteX1097" fmla="*/ 2844437 w 5970060"/>
              <a:gd name="connsiteY1097" fmla="*/ 1611718 h 6857546"/>
              <a:gd name="connsiteX1098" fmla="*/ 2517225 w 5970060"/>
              <a:gd name="connsiteY1098" fmla="*/ 1921526 h 6857546"/>
              <a:gd name="connsiteX1099" fmla="*/ 2576397 w 5970060"/>
              <a:gd name="connsiteY1099" fmla="*/ 1931968 h 6857546"/>
              <a:gd name="connsiteX1100" fmla="*/ 2666896 w 5970060"/>
              <a:gd name="connsiteY1100" fmla="*/ 1810144 h 6857546"/>
              <a:gd name="connsiteX1101" fmla="*/ 2771317 w 5970060"/>
              <a:gd name="connsiteY1101" fmla="*/ 1824067 h 6857546"/>
              <a:gd name="connsiteX1102" fmla="*/ 2948858 w 5970060"/>
              <a:gd name="connsiteY1102" fmla="*/ 1754453 h 6857546"/>
              <a:gd name="connsiteX1103" fmla="*/ 2865296 w 5970060"/>
              <a:gd name="connsiteY1103" fmla="*/ 1719645 h 6857546"/>
              <a:gd name="connsiteX1104" fmla="*/ 2948858 w 5970060"/>
              <a:gd name="connsiteY1104" fmla="*/ 1681358 h 6857546"/>
              <a:gd name="connsiteX1105" fmla="*/ 2844437 w 5970060"/>
              <a:gd name="connsiteY1105" fmla="*/ 1611718 h 6857546"/>
              <a:gd name="connsiteX1106" fmla="*/ 2050760 w 5970060"/>
              <a:gd name="connsiteY1106" fmla="*/ 1663929 h 6857546"/>
              <a:gd name="connsiteX1107" fmla="*/ 1921949 w 5970060"/>
              <a:gd name="connsiteY1107" fmla="*/ 1615199 h 6857546"/>
              <a:gd name="connsiteX1108" fmla="*/ 1908026 w 5970060"/>
              <a:gd name="connsiteY1108" fmla="*/ 1656968 h 6857546"/>
              <a:gd name="connsiteX1109" fmla="*/ 1814022 w 5970060"/>
              <a:gd name="connsiteY1109" fmla="*/ 1757933 h 6857546"/>
              <a:gd name="connsiteX1110" fmla="*/ 1928910 w 5970060"/>
              <a:gd name="connsiteY1110" fmla="*/ 1893706 h 6857546"/>
              <a:gd name="connsiteX1111" fmla="*/ 1970679 w 5970060"/>
              <a:gd name="connsiteY1111" fmla="*/ 1869341 h 6857546"/>
              <a:gd name="connsiteX1112" fmla="*/ 2057721 w 5970060"/>
              <a:gd name="connsiteY1112" fmla="*/ 1890225 h 6857546"/>
              <a:gd name="connsiteX1113" fmla="*/ 2050760 w 5970060"/>
              <a:gd name="connsiteY1113" fmla="*/ 1663929 h 6857546"/>
              <a:gd name="connsiteX1114" fmla="*/ 1633050 w 5970060"/>
              <a:gd name="connsiteY1114" fmla="*/ 1778792 h 6857546"/>
              <a:gd name="connsiteX1115" fmla="*/ 1695703 w 5970060"/>
              <a:gd name="connsiteY1115" fmla="*/ 1757908 h 6857546"/>
              <a:gd name="connsiteX1116" fmla="*/ 1344126 w 5970060"/>
              <a:gd name="connsiteY1116" fmla="*/ 1656942 h 6857546"/>
              <a:gd name="connsiteX1117" fmla="*/ 1298877 w 5970060"/>
              <a:gd name="connsiteY1117" fmla="*/ 1705672 h 6857546"/>
              <a:gd name="connsiteX1118" fmla="*/ 1633050 w 5970060"/>
              <a:gd name="connsiteY1118" fmla="*/ 1778792 h 6857546"/>
              <a:gd name="connsiteX1119" fmla="*/ 2444105 w 5970060"/>
              <a:gd name="connsiteY1119" fmla="*/ 1716140 h 6857546"/>
              <a:gd name="connsiteX1120" fmla="*/ 2353607 w 5970060"/>
              <a:gd name="connsiteY1120" fmla="*/ 1698736 h 6857546"/>
              <a:gd name="connsiteX1121" fmla="*/ 2266589 w 5970060"/>
              <a:gd name="connsiteY1121" fmla="*/ 1872797 h 6857546"/>
              <a:gd name="connsiteX1122" fmla="*/ 2353607 w 5970060"/>
              <a:gd name="connsiteY1122" fmla="*/ 1977243 h 6857546"/>
              <a:gd name="connsiteX1123" fmla="*/ 2496341 w 5970060"/>
              <a:gd name="connsiteY1123" fmla="*/ 1925032 h 6857546"/>
              <a:gd name="connsiteX1124" fmla="*/ 2545071 w 5970060"/>
              <a:gd name="connsiteY1124" fmla="*/ 1848457 h 6857546"/>
              <a:gd name="connsiteX1125" fmla="*/ 2520706 w 5970060"/>
              <a:gd name="connsiteY1125" fmla="*/ 1775362 h 6857546"/>
              <a:gd name="connsiteX1126" fmla="*/ 2444105 w 5970060"/>
              <a:gd name="connsiteY1126" fmla="*/ 1716140 h 6857546"/>
              <a:gd name="connsiteX1127" fmla="*/ 1305838 w 5970060"/>
              <a:gd name="connsiteY1127" fmla="*/ 1963295 h 6857546"/>
              <a:gd name="connsiteX1128" fmla="*/ 1264070 w 5970060"/>
              <a:gd name="connsiteY1128" fmla="*/ 1921526 h 6857546"/>
              <a:gd name="connsiteX1129" fmla="*/ 1368516 w 5970060"/>
              <a:gd name="connsiteY1129" fmla="*/ 1973737 h 6857546"/>
              <a:gd name="connsiteX1130" fmla="*/ 1326748 w 5970060"/>
              <a:gd name="connsiteY1130" fmla="*/ 1900642 h 6857546"/>
              <a:gd name="connsiteX1131" fmla="*/ 1389401 w 5970060"/>
              <a:gd name="connsiteY1131" fmla="*/ 1980698 h 6857546"/>
              <a:gd name="connsiteX1132" fmla="*/ 1434650 w 5970060"/>
              <a:gd name="connsiteY1132" fmla="*/ 1991141 h 6857546"/>
              <a:gd name="connsiteX1133" fmla="*/ 1410285 w 5970060"/>
              <a:gd name="connsiteY1133" fmla="*/ 1897161 h 6857546"/>
              <a:gd name="connsiteX1134" fmla="*/ 1448573 w 5970060"/>
              <a:gd name="connsiteY1134" fmla="*/ 1998102 h 6857546"/>
              <a:gd name="connsiteX1135" fmla="*/ 1493822 w 5970060"/>
              <a:gd name="connsiteY1135" fmla="*/ 2015506 h 6857546"/>
              <a:gd name="connsiteX1136" fmla="*/ 1469457 w 5970060"/>
              <a:gd name="connsiteY1136" fmla="*/ 1914565 h 6857546"/>
              <a:gd name="connsiteX1137" fmla="*/ 1535590 w 5970060"/>
              <a:gd name="connsiteY1137" fmla="*/ 2039870 h 6857546"/>
              <a:gd name="connsiteX1138" fmla="*/ 1573878 w 5970060"/>
              <a:gd name="connsiteY1138" fmla="*/ 1973737 h 6857546"/>
              <a:gd name="connsiteX1139" fmla="*/ 1445092 w 5970060"/>
              <a:gd name="connsiteY1139" fmla="*/ 1803157 h 6857546"/>
              <a:gd name="connsiteX1140" fmla="*/ 1413765 w 5970060"/>
              <a:gd name="connsiteY1140" fmla="*/ 1872771 h 6857546"/>
              <a:gd name="connsiteX1141" fmla="*/ 1298902 w 5970060"/>
              <a:gd name="connsiteY1141" fmla="*/ 1775311 h 6857546"/>
              <a:gd name="connsiteX1142" fmla="*/ 1288460 w 5970060"/>
              <a:gd name="connsiteY1142" fmla="*/ 1886694 h 6857546"/>
              <a:gd name="connsiteX1143" fmla="*/ 1204923 w 5970060"/>
              <a:gd name="connsiteY1143" fmla="*/ 1817080 h 6857546"/>
              <a:gd name="connsiteX1144" fmla="*/ 1232769 w 5970060"/>
              <a:gd name="connsiteY1144" fmla="*/ 1924982 h 6857546"/>
              <a:gd name="connsiteX1145" fmla="*/ 1197962 w 5970060"/>
              <a:gd name="connsiteY1145" fmla="*/ 1897136 h 6857546"/>
              <a:gd name="connsiteX1146" fmla="*/ 1006498 w 5970060"/>
              <a:gd name="connsiteY1146" fmla="*/ 1984154 h 6857546"/>
              <a:gd name="connsiteX1147" fmla="*/ 1389401 w 5970060"/>
              <a:gd name="connsiteY1147" fmla="*/ 2161695 h 6857546"/>
              <a:gd name="connsiteX1148" fmla="*/ 1514706 w 5970060"/>
              <a:gd name="connsiteY1148" fmla="*/ 2112965 h 6857546"/>
              <a:gd name="connsiteX1149" fmla="*/ 1528629 w 5970060"/>
              <a:gd name="connsiteY1149" fmla="*/ 2053793 h 6857546"/>
              <a:gd name="connsiteX1150" fmla="*/ 1486860 w 5970060"/>
              <a:gd name="connsiteY1150" fmla="*/ 2029428 h 6857546"/>
              <a:gd name="connsiteX1151" fmla="*/ 1399843 w 5970060"/>
              <a:gd name="connsiteY1151" fmla="*/ 2112991 h 6857546"/>
              <a:gd name="connsiteX1152" fmla="*/ 1472938 w 5970060"/>
              <a:gd name="connsiteY1152" fmla="*/ 2019011 h 6857546"/>
              <a:gd name="connsiteX1153" fmla="*/ 1438131 w 5970060"/>
              <a:gd name="connsiteY1153" fmla="*/ 2008569 h 6857546"/>
              <a:gd name="connsiteX1154" fmla="*/ 1340671 w 5970060"/>
              <a:gd name="connsiteY1154" fmla="*/ 2078183 h 6857546"/>
              <a:gd name="connsiteX1155" fmla="*/ 1420727 w 5970060"/>
              <a:gd name="connsiteY1155" fmla="*/ 2001608 h 6857546"/>
              <a:gd name="connsiteX1156" fmla="*/ 1365036 w 5970060"/>
              <a:gd name="connsiteY1156" fmla="*/ 1991166 h 6857546"/>
              <a:gd name="connsiteX1157" fmla="*/ 1288460 w 5970060"/>
              <a:gd name="connsiteY1157" fmla="*/ 2053819 h 6857546"/>
              <a:gd name="connsiteX1158" fmla="*/ 1347632 w 5970060"/>
              <a:gd name="connsiteY1158" fmla="*/ 1987685 h 6857546"/>
              <a:gd name="connsiteX1159" fmla="*/ 1159649 w 5970060"/>
              <a:gd name="connsiteY1159" fmla="*/ 1966801 h 6857546"/>
              <a:gd name="connsiteX1160" fmla="*/ 1305838 w 5970060"/>
              <a:gd name="connsiteY1160" fmla="*/ 1963295 h 6857546"/>
              <a:gd name="connsiteX1161" fmla="*/ 2082086 w 5970060"/>
              <a:gd name="connsiteY1161" fmla="*/ 1848432 h 6857546"/>
              <a:gd name="connsiteX1162" fmla="*/ 2085567 w 5970060"/>
              <a:gd name="connsiteY1162" fmla="*/ 1952853 h 6857546"/>
              <a:gd name="connsiteX1163" fmla="*/ 2186508 w 5970060"/>
              <a:gd name="connsiteY1163" fmla="*/ 1921526 h 6857546"/>
              <a:gd name="connsiteX1164" fmla="*/ 2228276 w 5970060"/>
              <a:gd name="connsiteY1164" fmla="*/ 1869316 h 6857546"/>
              <a:gd name="connsiteX1165" fmla="*/ 2082086 w 5970060"/>
              <a:gd name="connsiteY1165" fmla="*/ 1848432 h 6857546"/>
              <a:gd name="connsiteX1166" fmla="*/ 2238743 w 5970060"/>
              <a:gd name="connsiteY1166" fmla="*/ 1879758 h 6857546"/>
              <a:gd name="connsiteX1167" fmla="*/ 2196975 w 5970060"/>
              <a:gd name="connsiteY1167" fmla="*/ 1925007 h 6857546"/>
              <a:gd name="connsiteX1168" fmla="*/ 2263108 w 5970060"/>
              <a:gd name="connsiteY1168" fmla="*/ 1998102 h 6857546"/>
              <a:gd name="connsiteX1169" fmla="*/ 2242224 w 5970060"/>
              <a:gd name="connsiteY1169" fmla="*/ 2050313 h 6857546"/>
              <a:gd name="connsiteX1170" fmla="*/ 2322280 w 5970060"/>
              <a:gd name="connsiteY1170" fmla="*/ 2036390 h 6857546"/>
              <a:gd name="connsiteX1171" fmla="*/ 2238743 w 5970060"/>
              <a:gd name="connsiteY1171" fmla="*/ 1879758 h 6857546"/>
              <a:gd name="connsiteX1172" fmla="*/ 2057721 w 5970060"/>
              <a:gd name="connsiteY1172" fmla="*/ 1907604 h 6857546"/>
              <a:gd name="connsiteX1173" fmla="*/ 1960262 w 5970060"/>
              <a:gd name="connsiteY1173" fmla="*/ 1886719 h 6857546"/>
              <a:gd name="connsiteX1174" fmla="*/ 1974184 w 5970060"/>
              <a:gd name="connsiteY1174" fmla="*/ 2172163 h 6857546"/>
              <a:gd name="connsiteX1175" fmla="*/ 2002030 w 5970060"/>
              <a:gd name="connsiteY1175" fmla="*/ 2172163 h 6857546"/>
              <a:gd name="connsiteX1176" fmla="*/ 1956781 w 5970060"/>
              <a:gd name="connsiteY1176" fmla="*/ 2050338 h 6857546"/>
              <a:gd name="connsiteX1177" fmla="*/ 2047279 w 5970060"/>
              <a:gd name="connsiteY1177" fmla="*/ 2203514 h 6857546"/>
              <a:gd name="connsiteX1178" fmla="*/ 2008992 w 5970060"/>
              <a:gd name="connsiteY1178" fmla="*/ 2050338 h 6857546"/>
              <a:gd name="connsiteX1179" fmla="*/ 2078606 w 5970060"/>
              <a:gd name="connsiteY1179" fmla="*/ 2231360 h 6857546"/>
              <a:gd name="connsiteX1180" fmla="*/ 2064683 w 5970060"/>
              <a:gd name="connsiteY1180" fmla="*/ 2175669 h 6857546"/>
              <a:gd name="connsiteX1181" fmla="*/ 2075125 w 5970060"/>
              <a:gd name="connsiteY1181" fmla="*/ 1959839 h 6857546"/>
              <a:gd name="connsiteX1182" fmla="*/ 2057721 w 5970060"/>
              <a:gd name="connsiteY1182" fmla="*/ 1907604 h 6857546"/>
              <a:gd name="connsiteX1183" fmla="*/ 2249186 w 5970060"/>
              <a:gd name="connsiteY1183" fmla="*/ 1994621 h 6857546"/>
              <a:gd name="connsiteX1184" fmla="*/ 2210898 w 5970060"/>
              <a:gd name="connsiteY1184" fmla="*/ 1963295 h 6857546"/>
              <a:gd name="connsiteX1185" fmla="*/ 2148245 w 5970060"/>
              <a:gd name="connsiteY1185" fmla="*/ 1928488 h 6857546"/>
              <a:gd name="connsiteX1186" fmla="*/ 2071670 w 5970060"/>
              <a:gd name="connsiteY1186" fmla="*/ 2151278 h 6857546"/>
              <a:gd name="connsiteX1187" fmla="*/ 2089073 w 5970060"/>
              <a:gd name="connsiteY1187" fmla="*/ 2039896 h 6857546"/>
              <a:gd name="connsiteX1188" fmla="*/ 2099515 w 5970060"/>
              <a:gd name="connsiteY1188" fmla="*/ 2206995 h 6857546"/>
              <a:gd name="connsiteX1189" fmla="*/ 2151726 w 5970060"/>
              <a:gd name="connsiteY1189" fmla="*/ 2039896 h 6857546"/>
              <a:gd name="connsiteX1190" fmla="*/ 2120399 w 5970060"/>
              <a:gd name="connsiteY1190" fmla="*/ 2161720 h 6857546"/>
              <a:gd name="connsiteX1191" fmla="*/ 2249186 w 5970060"/>
              <a:gd name="connsiteY1191" fmla="*/ 1994621 h 6857546"/>
              <a:gd name="connsiteX1192" fmla="*/ 2350126 w 5970060"/>
              <a:gd name="connsiteY1192" fmla="*/ 1991141 h 6857546"/>
              <a:gd name="connsiteX1193" fmla="*/ 2336203 w 5970060"/>
              <a:gd name="connsiteY1193" fmla="*/ 2039870 h 6857546"/>
              <a:gd name="connsiteX1194" fmla="*/ 2541590 w 5970060"/>
              <a:gd name="connsiteY1194" fmla="*/ 2043351 h 6857546"/>
              <a:gd name="connsiteX1195" fmla="*/ 2391920 w 5970060"/>
              <a:gd name="connsiteY1195" fmla="*/ 2060755 h 6857546"/>
              <a:gd name="connsiteX1196" fmla="*/ 2576422 w 5970060"/>
              <a:gd name="connsiteY1196" fmla="*/ 2106004 h 6857546"/>
              <a:gd name="connsiteX1197" fmla="*/ 2287499 w 5970060"/>
              <a:gd name="connsiteY1197" fmla="*/ 2172137 h 6857546"/>
              <a:gd name="connsiteX1198" fmla="*/ 2377997 w 5970060"/>
              <a:gd name="connsiteY1198" fmla="*/ 2165176 h 6857546"/>
              <a:gd name="connsiteX1199" fmla="*/ 2517250 w 5970060"/>
              <a:gd name="connsiteY1199" fmla="*/ 2217387 h 6857546"/>
              <a:gd name="connsiteX1200" fmla="*/ 2687830 w 5970060"/>
              <a:gd name="connsiteY1200" fmla="*/ 2161695 h 6857546"/>
              <a:gd name="connsiteX1201" fmla="*/ 2649543 w 5970060"/>
              <a:gd name="connsiteY1201" fmla="*/ 2123407 h 6857546"/>
              <a:gd name="connsiteX1202" fmla="*/ 2708715 w 5970060"/>
              <a:gd name="connsiteY1202" fmla="*/ 2085120 h 6857546"/>
              <a:gd name="connsiteX1203" fmla="*/ 2666946 w 5970060"/>
              <a:gd name="connsiteY1203" fmla="*/ 2050313 h 6857546"/>
              <a:gd name="connsiteX1204" fmla="*/ 2680869 w 5970060"/>
              <a:gd name="connsiteY1204" fmla="*/ 2008544 h 6857546"/>
              <a:gd name="connsiteX1205" fmla="*/ 2350126 w 5970060"/>
              <a:gd name="connsiteY1205" fmla="*/ 1991141 h 6857546"/>
              <a:gd name="connsiteX1206" fmla="*/ 1894128 w 5970060"/>
              <a:gd name="connsiteY1206" fmla="*/ 2001583 h 6857546"/>
              <a:gd name="connsiteX1207" fmla="*/ 1789707 w 5970060"/>
              <a:gd name="connsiteY1207" fmla="*/ 1973737 h 6857546"/>
              <a:gd name="connsiteX1208" fmla="*/ 1921974 w 5970060"/>
              <a:gd name="connsiteY1208" fmla="*/ 2172163 h 6857546"/>
              <a:gd name="connsiteX1209" fmla="*/ 1834956 w 5970060"/>
              <a:gd name="connsiteY1209" fmla="*/ 2074703 h 6857546"/>
              <a:gd name="connsiteX1210" fmla="*/ 1956806 w 5970060"/>
              <a:gd name="connsiteY1210" fmla="*/ 2168682 h 6857546"/>
              <a:gd name="connsiteX1211" fmla="*/ 1894128 w 5970060"/>
              <a:gd name="connsiteY1211" fmla="*/ 2001583 h 6857546"/>
              <a:gd name="connsiteX1212" fmla="*/ 1667857 w 5970060"/>
              <a:gd name="connsiteY1212" fmla="*/ 1977218 h 6857546"/>
              <a:gd name="connsiteX1213" fmla="*/ 1552994 w 5970060"/>
              <a:gd name="connsiteY1213" fmla="*/ 2012025 h 6857546"/>
              <a:gd name="connsiteX1214" fmla="*/ 1525148 w 5970060"/>
              <a:gd name="connsiteY1214" fmla="*/ 2106029 h 6857546"/>
              <a:gd name="connsiteX1215" fmla="*/ 1573878 w 5970060"/>
              <a:gd name="connsiteY1215" fmla="*/ 2119952 h 6857546"/>
              <a:gd name="connsiteX1216" fmla="*/ 1532110 w 5970060"/>
              <a:gd name="connsiteY1216" fmla="*/ 2168682 h 6857546"/>
              <a:gd name="connsiteX1217" fmla="*/ 1566917 w 5970060"/>
              <a:gd name="connsiteY1217" fmla="*/ 2179124 h 6857546"/>
              <a:gd name="connsiteX1218" fmla="*/ 1671338 w 5970060"/>
              <a:gd name="connsiteY1218" fmla="*/ 2248738 h 6857546"/>
              <a:gd name="connsiteX1219" fmla="*/ 1786201 w 5970060"/>
              <a:gd name="connsiteY1219" fmla="*/ 2217412 h 6857546"/>
              <a:gd name="connsiteX1220" fmla="*/ 1866257 w 5970060"/>
              <a:gd name="connsiteY1220" fmla="*/ 2186085 h 6857546"/>
              <a:gd name="connsiteX1221" fmla="*/ 1754875 w 5970060"/>
              <a:gd name="connsiteY1221" fmla="*/ 2109510 h 6857546"/>
              <a:gd name="connsiteX1222" fmla="*/ 1626089 w 5970060"/>
              <a:gd name="connsiteY1222" fmla="*/ 2144317 h 6857546"/>
              <a:gd name="connsiteX1223" fmla="*/ 1754875 w 5970060"/>
              <a:gd name="connsiteY1223" fmla="*/ 2095587 h 6857546"/>
              <a:gd name="connsiteX1224" fmla="*/ 1622608 w 5970060"/>
              <a:gd name="connsiteY1224" fmla="*/ 2060780 h 6857546"/>
              <a:gd name="connsiteX1225" fmla="*/ 1751419 w 5970060"/>
              <a:gd name="connsiteY1225" fmla="*/ 2071222 h 6857546"/>
              <a:gd name="connsiteX1226" fmla="*/ 1761861 w 5970060"/>
              <a:gd name="connsiteY1226" fmla="*/ 2015531 h 6857546"/>
              <a:gd name="connsiteX1227" fmla="*/ 1667857 w 5970060"/>
              <a:gd name="connsiteY1227" fmla="*/ 1977218 h 6857546"/>
              <a:gd name="connsiteX1228" fmla="*/ 2116894 w 5970060"/>
              <a:gd name="connsiteY1228" fmla="*/ 2206970 h 6857546"/>
              <a:gd name="connsiteX1229" fmla="*/ 2270070 w 5970060"/>
              <a:gd name="connsiteY1229" fmla="*/ 2168682 h 6857546"/>
              <a:gd name="connsiteX1230" fmla="*/ 2395375 w 5970060"/>
              <a:gd name="connsiteY1230" fmla="*/ 2074703 h 6857546"/>
              <a:gd name="connsiteX1231" fmla="*/ 2116894 w 5970060"/>
              <a:gd name="connsiteY1231" fmla="*/ 2206970 h 6857546"/>
              <a:gd name="connsiteX1232" fmla="*/ 3199494 w 5970060"/>
              <a:gd name="connsiteY1232" fmla="*/ 2085145 h 6857546"/>
              <a:gd name="connsiteX1233" fmla="*/ 3154245 w 5970060"/>
              <a:gd name="connsiteY1233" fmla="*/ 2050338 h 6857546"/>
              <a:gd name="connsiteX1234" fmla="*/ 3122918 w 5970060"/>
              <a:gd name="connsiteY1234" fmla="*/ 2133875 h 6857546"/>
              <a:gd name="connsiteX1235" fmla="*/ 3070708 w 5970060"/>
              <a:gd name="connsiteY1235" fmla="*/ 2102548 h 6857546"/>
              <a:gd name="connsiteX1236" fmla="*/ 3136841 w 5970060"/>
              <a:gd name="connsiteY1236" fmla="*/ 2283570 h 6857546"/>
              <a:gd name="connsiteX1237" fmla="*/ 3255211 w 5970060"/>
              <a:gd name="connsiteY1237" fmla="*/ 2342742 h 6857546"/>
              <a:gd name="connsiteX1238" fmla="*/ 3272614 w 5970060"/>
              <a:gd name="connsiteY1238" fmla="*/ 2182605 h 6857546"/>
              <a:gd name="connsiteX1239" fmla="*/ 3234326 w 5970060"/>
              <a:gd name="connsiteY1239" fmla="*/ 2057299 h 6857546"/>
              <a:gd name="connsiteX1240" fmla="*/ 3199494 w 5970060"/>
              <a:gd name="connsiteY1240" fmla="*/ 2085145 h 6857546"/>
              <a:gd name="connsiteX1241" fmla="*/ 3397920 w 5970060"/>
              <a:gd name="connsiteY1241" fmla="*/ 2081664 h 6857546"/>
              <a:gd name="connsiteX1242" fmla="*/ 3276095 w 5970060"/>
              <a:gd name="connsiteY1242" fmla="*/ 2360146 h 6857546"/>
              <a:gd name="connsiteX1243" fmla="*/ 3397920 w 5970060"/>
              <a:gd name="connsiteY1243" fmla="*/ 2081664 h 6857546"/>
              <a:gd name="connsiteX1244" fmla="*/ 1476393 w 5970060"/>
              <a:gd name="connsiteY1244" fmla="*/ 2154759 h 6857546"/>
              <a:gd name="connsiteX1245" fmla="*/ 1264045 w 5970060"/>
              <a:gd name="connsiteY1245" fmla="*/ 2144317 h 6857546"/>
              <a:gd name="connsiteX1246" fmla="*/ 888103 w 5970060"/>
              <a:gd name="connsiteY1246" fmla="*/ 2300974 h 6857546"/>
              <a:gd name="connsiteX1247" fmla="*/ 1218796 w 5970060"/>
              <a:gd name="connsiteY1247" fmla="*/ 2220918 h 6857546"/>
              <a:gd name="connsiteX1248" fmla="*/ 1326698 w 5970060"/>
              <a:gd name="connsiteY1248" fmla="*/ 2241802 h 6857546"/>
              <a:gd name="connsiteX1249" fmla="*/ 1385869 w 5970060"/>
              <a:gd name="connsiteY1249" fmla="*/ 2213956 h 6857546"/>
              <a:gd name="connsiteX1250" fmla="*/ 1566891 w 5970060"/>
              <a:gd name="connsiteY1250" fmla="*/ 2196553 h 6857546"/>
              <a:gd name="connsiteX1251" fmla="*/ 1514681 w 5970060"/>
              <a:gd name="connsiteY1251" fmla="*/ 2172188 h 6857546"/>
              <a:gd name="connsiteX1252" fmla="*/ 1546007 w 5970060"/>
              <a:gd name="connsiteY1252" fmla="*/ 2123458 h 6857546"/>
              <a:gd name="connsiteX1253" fmla="*/ 1476393 w 5970060"/>
              <a:gd name="connsiteY1253" fmla="*/ 2154759 h 6857546"/>
              <a:gd name="connsiteX1254" fmla="*/ 4654556 w 5970060"/>
              <a:gd name="connsiteY1254" fmla="*/ 2154759 h 6857546"/>
              <a:gd name="connsiteX1255" fmla="*/ 4567538 w 5970060"/>
              <a:gd name="connsiteY1255" fmla="*/ 2283570 h 6857546"/>
              <a:gd name="connsiteX1256" fmla="*/ 4588422 w 5970060"/>
              <a:gd name="connsiteY1256" fmla="*/ 2381030 h 6857546"/>
              <a:gd name="connsiteX1257" fmla="*/ 4783367 w 5970060"/>
              <a:gd name="connsiteY1257" fmla="*/ 2231334 h 6857546"/>
              <a:gd name="connsiteX1258" fmla="*/ 4654556 w 5970060"/>
              <a:gd name="connsiteY1258" fmla="*/ 2154759 h 6857546"/>
              <a:gd name="connsiteX1259" fmla="*/ 2593801 w 5970060"/>
              <a:gd name="connsiteY1259" fmla="*/ 2321833 h 6857546"/>
              <a:gd name="connsiteX1260" fmla="*/ 2336203 w 5970060"/>
              <a:gd name="connsiteY1260" fmla="*/ 2186085 h 6857546"/>
              <a:gd name="connsiteX1261" fmla="*/ 2405817 w 5970060"/>
              <a:gd name="connsiteY1261" fmla="*/ 2259180 h 6857546"/>
              <a:gd name="connsiteX1262" fmla="*/ 2318800 w 5970060"/>
              <a:gd name="connsiteY1262" fmla="*/ 2259180 h 6857546"/>
              <a:gd name="connsiteX1263" fmla="*/ 2440650 w 5970060"/>
              <a:gd name="connsiteY1263" fmla="*/ 2384486 h 6857546"/>
              <a:gd name="connsiteX1264" fmla="*/ 2277031 w 5970060"/>
              <a:gd name="connsiteY1264" fmla="*/ 2269622 h 6857546"/>
              <a:gd name="connsiteX1265" fmla="*/ 2398881 w 5970060"/>
              <a:gd name="connsiteY1265" fmla="*/ 2450644 h 6857546"/>
              <a:gd name="connsiteX1266" fmla="*/ 2336229 w 5970060"/>
              <a:gd name="connsiteY1266" fmla="*/ 2356665 h 6857546"/>
              <a:gd name="connsiteX1267" fmla="*/ 2190014 w 5970060"/>
              <a:gd name="connsiteY1267" fmla="*/ 2290532 h 6857546"/>
              <a:gd name="connsiteX1268" fmla="*/ 2377997 w 5970060"/>
              <a:gd name="connsiteY1268" fmla="*/ 2502880 h 6857546"/>
              <a:gd name="connsiteX1269" fmla="*/ 2503302 w 5970060"/>
              <a:gd name="connsiteY1269" fmla="*/ 2509842 h 6857546"/>
              <a:gd name="connsiteX1270" fmla="*/ 2496341 w 5970060"/>
              <a:gd name="connsiteY1270" fmla="*/ 2405395 h 6857546"/>
              <a:gd name="connsiteX1271" fmla="*/ 2579878 w 5970060"/>
              <a:gd name="connsiteY1271" fmla="*/ 2454125 h 6857546"/>
              <a:gd name="connsiteX1272" fmla="*/ 2593801 w 5970060"/>
              <a:gd name="connsiteY1272" fmla="*/ 2321833 h 6857546"/>
              <a:gd name="connsiteX1273" fmla="*/ 1949820 w 5970060"/>
              <a:gd name="connsiteY1273" fmla="*/ 2182605 h 6857546"/>
              <a:gd name="connsiteX1274" fmla="*/ 1786201 w 5970060"/>
              <a:gd name="connsiteY1274" fmla="*/ 2321833 h 6857546"/>
              <a:gd name="connsiteX1275" fmla="*/ 2054241 w 5970060"/>
              <a:gd name="connsiteY1275" fmla="*/ 2238296 h 6857546"/>
              <a:gd name="connsiteX1276" fmla="*/ 1949820 w 5970060"/>
              <a:gd name="connsiteY1276" fmla="*/ 2182605 h 6857546"/>
              <a:gd name="connsiteX1277" fmla="*/ 2273550 w 5970060"/>
              <a:gd name="connsiteY1277" fmla="*/ 2182605 h 6857546"/>
              <a:gd name="connsiteX1278" fmla="*/ 2082086 w 5970060"/>
              <a:gd name="connsiteY1278" fmla="*/ 2248738 h 6857546"/>
              <a:gd name="connsiteX1279" fmla="*/ 2374491 w 5970060"/>
              <a:gd name="connsiteY1279" fmla="*/ 2238296 h 6857546"/>
              <a:gd name="connsiteX1280" fmla="*/ 2273550 w 5970060"/>
              <a:gd name="connsiteY1280" fmla="*/ 2182605 h 6857546"/>
              <a:gd name="connsiteX1281" fmla="*/ 3140322 w 5970060"/>
              <a:gd name="connsiteY1281" fmla="*/ 2300949 h 6857546"/>
              <a:gd name="connsiteX1282" fmla="*/ 3060266 w 5970060"/>
              <a:gd name="connsiteY1282" fmla="*/ 2220892 h 6857546"/>
              <a:gd name="connsiteX1283" fmla="*/ 2861840 w 5970060"/>
              <a:gd name="connsiteY1283" fmla="*/ 2210450 h 6857546"/>
              <a:gd name="connsiteX1284" fmla="*/ 2945377 w 5970060"/>
              <a:gd name="connsiteY1284" fmla="*/ 2307910 h 6857546"/>
              <a:gd name="connsiteX1285" fmla="*/ 2861840 w 5970060"/>
              <a:gd name="connsiteY1285" fmla="*/ 2314872 h 6857546"/>
              <a:gd name="connsiteX1286" fmla="*/ 3185571 w 5970060"/>
              <a:gd name="connsiteY1286" fmla="*/ 2436721 h 6857546"/>
              <a:gd name="connsiteX1287" fmla="*/ 3265628 w 5970060"/>
              <a:gd name="connsiteY1287" fmla="*/ 2370588 h 6857546"/>
              <a:gd name="connsiteX1288" fmla="*/ 3140322 w 5970060"/>
              <a:gd name="connsiteY1288" fmla="*/ 2300949 h 6857546"/>
              <a:gd name="connsiteX1289" fmla="*/ 1577334 w 5970060"/>
              <a:gd name="connsiteY1289" fmla="*/ 2210450 h 6857546"/>
              <a:gd name="connsiteX1290" fmla="*/ 1284929 w 5970060"/>
              <a:gd name="connsiteY1290" fmla="*/ 2293987 h 6857546"/>
              <a:gd name="connsiteX1291" fmla="*/ 1330178 w 5970060"/>
              <a:gd name="connsiteY1291" fmla="*/ 2356640 h 6857546"/>
              <a:gd name="connsiteX1292" fmla="*/ 1257083 w 5970060"/>
              <a:gd name="connsiteY1292" fmla="*/ 2377524 h 6857546"/>
              <a:gd name="connsiteX1293" fmla="*/ 1316255 w 5970060"/>
              <a:gd name="connsiteY1293" fmla="*/ 2415812 h 6857546"/>
              <a:gd name="connsiteX1294" fmla="*/ 1232718 w 5970060"/>
              <a:gd name="connsiteY1294" fmla="*/ 2492387 h 6857546"/>
              <a:gd name="connsiteX1295" fmla="*/ 1295371 w 5970060"/>
              <a:gd name="connsiteY1295" fmla="*/ 2509791 h 6857546"/>
              <a:gd name="connsiteX1296" fmla="*/ 1222276 w 5970060"/>
              <a:gd name="connsiteY1296" fmla="*/ 2697774 h 6857546"/>
              <a:gd name="connsiteX1297" fmla="*/ 1371947 w 5970060"/>
              <a:gd name="connsiteY1297" fmla="*/ 2610757 h 6857546"/>
              <a:gd name="connsiteX1298" fmla="*/ 1563411 w 5970060"/>
              <a:gd name="connsiteY1298" fmla="*/ 2544623 h 6857546"/>
              <a:gd name="connsiteX1299" fmla="*/ 1636505 w 5970060"/>
              <a:gd name="connsiteY1299" fmla="*/ 2415812 h 6857546"/>
              <a:gd name="connsiteX1300" fmla="*/ 1633025 w 5970060"/>
              <a:gd name="connsiteY1300" fmla="*/ 2367082 h 6857546"/>
              <a:gd name="connsiteX1301" fmla="*/ 1674793 w 5970060"/>
              <a:gd name="connsiteY1301" fmla="*/ 2276584 h 6857546"/>
              <a:gd name="connsiteX1302" fmla="*/ 1556424 w 5970060"/>
              <a:gd name="connsiteY1302" fmla="*/ 2335756 h 6857546"/>
              <a:gd name="connsiteX1303" fmla="*/ 1549463 w 5970060"/>
              <a:gd name="connsiteY1303" fmla="*/ 2475009 h 6857546"/>
              <a:gd name="connsiteX1304" fmla="*/ 1542501 w 5970060"/>
              <a:gd name="connsiteY1304" fmla="*/ 2346198 h 6857546"/>
              <a:gd name="connsiteX1305" fmla="*/ 1497252 w 5970060"/>
              <a:gd name="connsiteY1305" fmla="*/ 2391447 h 6857546"/>
              <a:gd name="connsiteX1306" fmla="*/ 1504214 w 5970060"/>
              <a:gd name="connsiteY1306" fmla="*/ 2506310 h 6857546"/>
              <a:gd name="connsiteX1307" fmla="*/ 1486810 w 5970060"/>
              <a:gd name="connsiteY1307" fmla="*/ 2401889 h 6857546"/>
              <a:gd name="connsiteX1308" fmla="*/ 1445041 w 5970060"/>
              <a:gd name="connsiteY1308" fmla="*/ 2551559 h 6857546"/>
              <a:gd name="connsiteX1309" fmla="*/ 1420677 w 5970060"/>
              <a:gd name="connsiteY1309" fmla="*/ 2457580 h 6857546"/>
              <a:gd name="connsiteX1310" fmla="*/ 1337140 w 5970060"/>
              <a:gd name="connsiteY1310" fmla="*/ 2558546 h 6857546"/>
              <a:gd name="connsiteX1311" fmla="*/ 1417196 w 5970060"/>
              <a:gd name="connsiteY1311" fmla="*/ 2443658 h 6857546"/>
              <a:gd name="connsiteX1312" fmla="*/ 1337140 w 5970060"/>
              <a:gd name="connsiteY1312" fmla="*/ 2440177 h 6857546"/>
              <a:gd name="connsiteX1313" fmla="*/ 1431119 w 5970060"/>
              <a:gd name="connsiteY1313" fmla="*/ 2433216 h 6857546"/>
              <a:gd name="connsiteX1314" fmla="*/ 1465926 w 5970060"/>
              <a:gd name="connsiteY1314" fmla="*/ 2387966 h 6857546"/>
              <a:gd name="connsiteX1315" fmla="*/ 1371921 w 5970060"/>
              <a:gd name="connsiteY1315" fmla="*/ 2370563 h 6857546"/>
              <a:gd name="connsiteX1316" fmla="*/ 1490265 w 5970060"/>
              <a:gd name="connsiteY1316" fmla="*/ 2374043 h 6857546"/>
              <a:gd name="connsiteX1317" fmla="*/ 1542476 w 5970060"/>
              <a:gd name="connsiteY1317" fmla="*/ 2328794 h 6857546"/>
              <a:gd name="connsiteX1318" fmla="*/ 1413665 w 5970060"/>
              <a:gd name="connsiteY1318" fmla="*/ 2304429 h 6857546"/>
              <a:gd name="connsiteX1319" fmla="*/ 1566841 w 5970060"/>
              <a:gd name="connsiteY1319" fmla="*/ 2314872 h 6857546"/>
              <a:gd name="connsiteX1320" fmla="*/ 1664301 w 5970060"/>
              <a:gd name="connsiteY1320" fmla="*/ 2262661 h 6857546"/>
              <a:gd name="connsiteX1321" fmla="*/ 1577334 w 5970060"/>
              <a:gd name="connsiteY1321" fmla="*/ 2210450 h 6857546"/>
              <a:gd name="connsiteX1322" fmla="*/ 1709626 w 5970060"/>
              <a:gd name="connsiteY1322" fmla="*/ 2255700 h 6857546"/>
              <a:gd name="connsiteX1323" fmla="*/ 1664376 w 5970060"/>
              <a:gd name="connsiteY1323" fmla="*/ 2481971 h 6857546"/>
              <a:gd name="connsiteX1324" fmla="*/ 1727029 w 5970060"/>
              <a:gd name="connsiteY1324" fmla="*/ 2461086 h 6857546"/>
              <a:gd name="connsiteX1325" fmla="*/ 1727029 w 5970060"/>
              <a:gd name="connsiteY1325" fmla="*/ 2541143 h 6857546"/>
              <a:gd name="connsiteX1326" fmla="*/ 1782720 w 5970060"/>
              <a:gd name="connsiteY1326" fmla="*/ 2502855 h 6857546"/>
              <a:gd name="connsiteX1327" fmla="*/ 1838412 w 5970060"/>
              <a:gd name="connsiteY1327" fmla="*/ 2555065 h 6857546"/>
              <a:gd name="connsiteX1328" fmla="*/ 1960262 w 5970060"/>
              <a:gd name="connsiteY1328" fmla="*/ 2485451 h 6857546"/>
              <a:gd name="connsiteX1329" fmla="*/ 1956781 w 5970060"/>
              <a:gd name="connsiteY1329" fmla="*/ 2394928 h 6857546"/>
              <a:gd name="connsiteX1330" fmla="*/ 1995069 w 5970060"/>
              <a:gd name="connsiteY1330" fmla="*/ 2297468 h 6857546"/>
              <a:gd name="connsiteX1331" fmla="*/ 1852360 w 5970060"/>
              <a:gd name="connsiteY1331" fmla="*/ 2307910 h 6857546"/>
              <a:gd name="connsiteX1332" fmla="*/ 1768823 w 5970060"/>
              <a:gd name="connsiteY1332" fmla="*/ 2342717 h 6857546"/>
              <a:gd name="connsiteX1333" fmla="*/ 1834956 w 5970060"/>
              <a:gd name="connsiteY1333" fmla="*/ 2217387 h 6857546"/>
              <a:gd name="connsiteX1334" fmla="*/ 1709626 w 5970060"/>
              <a:gd name="connsiteY1334" fmla="*/ 2255700 h 6857546"/>
              <a:gd name="connsiteX1335" fmla="*/ 4128943 w 5970060"/>
              <a:gd name="connsiteY1335" fmla="*/ 2471529 h 6857546"/>
              <a:gd name="connsiteX1336" fmla="*/ 4153308 w 5970060"/>
              <a:gd name="connsiteY1336" fmla="*/ 2548104 h 6857546"/>
              <a:gd name="connsiteX1337" fmla="*/ 4101098 w 5970060"/>
              <a:gd name="connsiteY1337" fmla="*/ 2788298 h 6857546"/>
              <a:gd name="connsiteX1338" fmla="*/ 4017561 w 5970060"/>
              <a:gd name="connsiteY1338" fmla="*/ 2910148 h 6857546"/>
              <a:gd name="connsiteX1339" fmla="*/ 4066291 w 5970060"/>
              <a:gd name="connsiteY1339" fmla="*/ 2934513 h 6857546"/>
              <a:gd name="connsiteX1340" fmla="*/ 4219467 w 5970060"/>
              <a:gd name="connsiteY1340" fmla="*/ 2840534 h 6857546"/>
              <a:gd name="connsiteX1341" fmla="*/ 4497949 w 5970060"/>
              <a:gd name="connsiteY1341" fmla="*/ 2878822 h 6857546"/>
              <a:gd name="connsiteX1342" fmla="*/ 4435296 w 5970060"/>
              <a:gd name="connsiteY1342" fmla="*/ 2791804 h 6857546"/>
              <a:gd name="connsiteX1343" fmla="*/ 4529275 w 5970060"/>
              <a:gd name="connsiteY1343" fmla="*/ 2802246 h 6857546"/>
              <a:gd name="connsiteX1344" fmla="*/ 4271678 w 5970060"/>
              <a:gd name="connsiteY1344" fmla="*/ 2711748 h 6857546"/>
              <a:gd name="connsiteX1345" fmla="*/ 4188141 w 5970060"/>
              <a:gd name="connsiteY1345" fmla="*/ 2788323 h 6857546"/>
              <a:gd name="connsiteX1346" fmla="*/ 4104604 w 5970060"/>
              <a:gd name="connsiteY1346" fmla="*/ 2857937 h 6857546"/>
              <a:gd name="connsiteX1347" fmla="*/ 4511872 w 5970060"/>
              <a:gd name="connsiteY1347" fmla="*/ 2544649 h 6857546"/>
              <a:gd name="connsiteX1348" fmla="*/ 4508391 w 5970060"/>
              <a:gd name="connsiteY1348" fmla="*/ 2492438 h 6857546"/>
              <a:gd name="connsiteX1349" fmla="*/ 4191621 w 5970060"/>
              <a:gd name="connsiteY1349" fmla="*/ 2722190 h 6857546"/>
              <a:gd name="connsiteX1350" fmla="*/ 4268223 w 5970060"/>
              <a:gd name="connsiteY1350" fmla="*/ 2572494 h 6857546"/>
              <a:gd name="connsiteX1351" fmla="*/ 4243857 w 5970060"/>
              <a:gd name="connsiteY1351" fmla="*/ 2217437 h 6857546"/>
              <a:gd name="connsiteX1352" fmla="*/ 4212531 w 5970060"/>
              <a:gd name="connsiteY1352" fmla="*/ 2342768 h 6857546"/>
              <a:gd name="connsiteX1353" fmla="*/ 4181205 w 5970060"/>
              <a:gd name="connsiteY1353" fmla="*/ 2245283 h 6857546"/>
              <a:gd name="connsiteX1354" fmla="*/ 4128943 w 5970060"/>
              <a:gd name="connsiteY1354" fmla="*/ 2471529 h 6857546"/>
              <a:gd name="connsiteX1355" fmla="*/ 3418804 w 5970060"/>
              <a:gd name="connsiteY1355" fmla="*/ 2314872 h 6857546"/>
              <a:gd name="connsiteX1356" fmla="*/ 3477976 w 5970060"/>
              <a:gd name="connsiteY1356" fmla="*/ 2245257 h 6857546"/>
              <a:gd name="connsiteX1357" fmla="*/ 3286512 w 5970060"/>
              <a:gd name="connsiteY1357" fmla="*/ 2374069 h 6857546"/>
              <a:gd name="connsiteX1358" fmla="*/ 3418804 w 5970060"/>
              <a:gd name="connsiteY1358" fmla="*/ 2314872 h 6857546"/>
              <a:gd name="connsiteX1359" fmla="*/ 4908672 w 5970060"/>
              <a:gd name="connsiteY1359" fmla="*/ 2266142 h 6857546"/>
              <a:gd name="connsiteX1360" fmla="*/ 4901711 w 5970060"/>
              <a:gd name="connsiteY1360" fmla="*/ 2262661 h 6857546"/>
              <a:gd name="connsiteX1361" fmla="*/ 4710247 w 5970060"/>
              <a:gd name="connsiteY1361" fmla="*/ 2280064 h 6857546"/>
              <a:gd name="connsiteX1362" fmla="*/ 4584916 w 5970060"/>
              <a:gd name="connsiteY1362" fmla="*/ 2408876 h 6857546"/>
              <a:gd name="connsiteX1363" fmla="*/ 4536186 w 5970060"/>
              <a:gd name="connsiteY1363" fmla="*/ 2509842 h 6857546"/>
              <a:gd name="connsiteX1364" fmla="*/ 4682376 w 5970060"/>
              <a:gd name="connsiteY1364" fmla="*/ 2669979 h 6857546"/>
              <a:gd name="connsiteX1365" fmla="*/ 4845994 w 5970060"/>
              <a:gd name="connsiteY1365" fmla="*/ 2729151 h 6857546"/>
              <a:gd name="connsiteX1366" fmla="*/ 4912128 w 5970060"/>
              <a:gd name="connsiteY1366" fmla="*/ 2687383 h 6857546"/>
              <a:gd name="connsiteX1367" fmla="*/ 4901686 w 5970060"/>
              <a:gd name="connsiteY1367" fmla="*/ 2635172 h 6857546"/>
              <a:gd name="connsiteX1368" fmla="*/ 4926051 w 5970060"/>
              <a:gd name="connsiteY1368" fmla="*/ 2582961 h 6857546"/>
              <a:gd name="connsiteX1369" fmla="*/ 4894724 w 5970060"/>
              <a:gd name="connsiteY1369" fmla="*/ 2537712 h 6857546"/>
              <a:gd name="connsiteX1370" fmla="*/ 4880802 w 5970060"/>
              <a:gd name="connsiteY1370" fmla="*/ 2499425 h 6857546"/>
              <a:gd name="connsiteX1371" fmla="*/ 4842514 w 5970060"/>
              <a:gd name="connsiteY1371" fmla="*/ 2478540 h 6857546"/>
              <a:gd name="connsiteX1372" fmla="*/ 4811187 w 5970060"/>
              <a:gd name="connsiteY1372" fmla="*/ 2454175 h 6857546"/>
              <a:gd name="connsiteX1373" fmla="*/ 4623204 w 5970060"/>
              <a:gd name="connsiteY1373" fmla="*/ 2471579 h 6857546"/>
              <a:gd name="connsiteX1374" fmla="*/ 4584916 w 5970060"/>
              <a:gd name="connsiteY1374" fmla="*/ 2488982 h 6857546"/>
              <a:gd name="connsiteX1375" fmla="*/ 4814668 w 5970060"/>
              <a:gd name="connsiteY1375" fmla="*/ 2440253 h 6857546"/>
              <a:gd name="connsiteX1376" fmla="*/ 4852956 w 5970060"/>
              <a:gd name="connsiteY1376" fmla="*/ 2457656 h 6857546"/>
              <a:gd name="connsiteX1377" fmla="*/ 4943454 w 5970060"/>
              <a:gd name="connsiteY1377" fmla="*/ 2412407 h 6857546"/>
              <a:gd name="connsiteX1378" fmla="*/ 4953896 w 5970060"/>
              <a:gd name="connsiteY1378" fmla="*/ 2335831 h 6857546"/>
              <a:gd name="connsiteX1379" fmla="*/ 4908672 w 5970060"/>
              <a:gd name="connsiteY1379" fmla="*/ 2266142 h 6857546"/>
              <a:gd name="connsiteX1380" fmla="*/ 3606787 w 5970060"/>
              <a:gd name="connsiteY1380" fmla="*/ 2475009 h 6857546"/>
              <a:gd name="connsiteX1381" fmla="*/ 3627671 w 5970060"/>
              <a:gd name="connsiteY1381" fmla="*/ 2252219 h 6857546"/>
              <a:gd name="connsiteX1382" fmla="*/ 3512808 w 5970060"/>
              <a:gd name="connsiteY1382" fmla="*/ 2443683 h 6857546"/>
              <a:gd name="connsiteX1383" fmla="*/ 3589384 w 5970060"/>
              <a:gd name="connsiteY1383" fmla="*/ 2499374 h 6857546"/>
              <a:gd name="connsiteX1384" fmla="*/ 3606787 w 5970060"/>
              <a:gd name="connsiteY1384" fmla="*/ 2475009 h 6857546"/>
              <a:gd name="connsiteX1385" fmla="*/ 2283993 w 5970060"/>
              <a:gd name="connsiteY1385" fmla="*/ 2502855 h 6857546"/>
              <a:gd name="connsiteX1386" fmla="*/ 2165649 w 5970060"/>
              <a:gd name="connsiteY1386" fmla="*/ 2283545 h 6857546"/>
              <a:gd name="connsiteX1387" fmla="*/ 2120399 w 5970060"/>
              <a:gd name="connsiteY1387" fmla="*/ 2280064 h 6857546"/>
              <a:gd name="connsiteX1388" fmla="*/ 2155207 w 5970060"/>
              <a:gd name="connsiteY1388" fmla="*/ 2433241 h 6857546"/>
              <a:gd name="connsiteX1389" fmla="*/ 2071670 w 5970060"/>
              <a:gd name="connsiteY1389" fmla="*/ 2259180 h 6857546"/>
              <a:gd name="connsiteX1390" fmla="*/ 2061227 w 5970060"/>
              <a:gd name="connsiteY1390" fmla="*/ 2485451 h 6857546"/>
              <a:gd name="connsiteX1391" fmla="*/ 2057747 w 5970060"/>
              <a:gd name="connsiteY1391" fmla="*/ 2262661 h 6857546"/>
              <a:gd name="connsiteX1392" fmla="*/ 2015978 w 5970060"/>
              <a:gd name="connsiteY1392" fmla="*/ 2287026 h 6857546"/>
              <a:gd name="connsiteX1393" fmla="*/ 2109957 w 5970060"/>
              <a:gd name="connsiteY1393" fmla="*/ 2607276 h 6857546"/>
              <a:gd name="connsiteX1394" fmla="*/ 2134322 w 5970060"/>
              <a:gd name="connsiteY1394" fmla="*/ 2551585 h 6857546"/>
              <a:gd name="connsiteX1395" fmla="*/ 2172610 w 5970060"/>
              <a:gd name="connsiteY1395" fmla="*/ 2638602 h 6857546"/>
              <a:gd name="connsiteX1396" fmla="*/ 2283993 w 5970060"/>
              <a:gd name="connsiteY1396" fmla="*/ 2502855 h 6857546"/>
              <a:gd name="connsiteX1397" fmla="*/ 4536212 w 5970060"/>
              <a:gd name="connsiteY1397" fmla="*/ 2266142 h 6857546"/>
              <a:gd name="connsiteX1398" fmla="*/ 4529250 w 5970060"/>
              <a:gd name="connsiteY1398" fmla="*/ 2495893 h 6857546"/>
              <a:gd name="connsiteX1399" fmla="*/ 4536212 w 5970060"/>
              <a:gd name="connsiteY1399" fmla="*/ 2266142 h 6857546"/>
              <a:gd name="connsiteX1400" fmla="*/ 3290018 w 5970060"/>
              <a:gd name="connsiteY1400" fmla="*/ 2422799 h 6857546"/>
              <a:gd name="connsiteX1401" fmla="*/ 3370074 w 5970060"/>
              <a:gd name="connsiteY1401" fmla="*/ 2475009 h 6857546"/>
              <a:gd name="connsiteX1402" fmla="*/ 3450130 w 5970060"/>
              <a:gd name="connsiteY1402" fmla="*/ 2530700 h 6857546"/>
              <a:gd name="connsiteX1403" fmla="*/ 3383997 w 5970060"/>
              <a:gd name="connsiteY1403" fmla="*/ 2443683 h 6857546"/>
              <a:gd name="connsiteX1404" fmla="*/ 3283031 w 5970060"/>
              <a:gd name="connsiteY1404" fmla="*/ 2387992 h 6857546"/>
              <a:gd name="connsiteX1405" fmla="*/ 3290018 w 5970060"/>
              <a:gd name="connsiteY1405" fmla="*/ 2422799 h 6857546"/>
              <a:gd name="connsiteX1406" fmla="*/ 3168168 w 5970060"/>
              <a:gd name="connsiteY1406" fmla="*/ 2600314 h 6857546"/>
              <a:gd name="connsiteX1407" fmla="*/ 3265628 w 5970060"/>
              <a:gd name="connsiteY1407" fmla="*/ 2394928 h 6857546"/>
              <a:gd name="connsiteX1408" fmla="*/ 3168168 w 5970060"/>
              <a:gd name="connsiteY1408" fmla="*/ 2600314 h 6857546"/>
              <a:gd name="connsiteX1409" fmla="*/ 2973223 w 5970060"/>
              <a:gd name="connsiteY1409" fmla="*/ 2513297 h 6857546"/>
              <a:gd name="connsiteX1410" fmla="*/ 3140322 w 5970060"/>
              <a:gd name="connsiteY1410" fmla="*/ 2534181 h 6857546"/>
              <a:gd name="connsiteX1411" fmla="*/ 3171649 w 5970060"/>
              <a:gd name="connsiteY1411" fmla="*/ 2450644 h 6857546"/>
              <a:gd name="connsiteX1412" fmla="*/ 2973223 w 5970060"/>
              <a:gd name="connsiteY1412" fmla="*/ 2513297 h 6857546"/>
              <a:gd name="connsiteX1413" fmla="*/ 3561538 w 5970060"/>
              <a:gd name="connsiteY1413" fmla="*/ 2475009 h 6857546"/>
              <a:gd name="connsiteX1414" fmla="*/ 3460572 w 5970060"/>
              <a:gd name="connsiteY1414" fmla="*/ 2541143 h 6857546"/>
              <a:gd name="connsiteX1415" fmla="*/ 3509302 w 5970060"/>
              <a:gd name="connsiteY1415" fmla="*/ 2607276 h 6857546"/>
              <a:gd name="connsiteX1416" fmla="*/ 3571955 w 5970060"/>
              <a:gd name="connsiteY1416" fmla="*/ 2589873 h 6857546"/>
              <a:gd name="connsiteX1417" fmla="*/ 3561538 w 5970060"/>
              <a:gd name="connsiteY1417" fmla="*/ 2475009 h 6857546"/>
              <a:gd name="connsiteX1418" fmla="*/ 3627671 w 5970060"/>
              <a:gd name="connsiteY1418" fmla="*/ 2478490 h 6857546"/>
              <a:gd name="connsiteX1419" fmla="*/ 3585903 w 5970060"/>
              <a:gd name="connsiteY1419" fmla="*/ 2593353 h 6857546"/>
              <a:gd name="connsiteX1420" fmla="*/ 3631152 w 5970060"/>
              <a:gd name="connsiteY1420" fmla="*/ 2624680 h 6857546"/>
              <a:gd name="connsiteX1421" fmla="*/ 3711208 w 5970060"/>
              <a:gd name="connsiteY1421" fmla="*/ 2568988 h 6857546"/>
              <a:gd name="connsiteX1422" fmla="*/ 3700766 w 5970060"/>
              <a:gd name="connsiteY1422" fmla="*/ 2509816 h 6857546"/>
              <a:gd name="connsiteX1423" fmla="*/ 3627671 w 5970060"/>
              <a:gd name="connsiteY1423" fmla="*/ 2478490 h 6857546"/>
              <a:gd name="connsiteX1424" fmla="*/ 2795707 w 5970060"/>
              <a:gd name="connsiteY1424" fmla="*/ 2781336 h 6857546"/>
              <a:gd name="connsiteX1425" fmla="*/ 2764380 w 5970060"/>
              <a:gd name="connsiteY1425" fmla="*/ 2537662 h 6857546"/>
              <a:gd name="connsiteX1426" fmla="*/ 2799188 w 5970060"/>
              <a:gd name="connsiteY1426" fmla="*/ 2488932 h 6857546"/>
              <a:gd name="connsiteX1427" fmla="*/ 2625127 w 5970060"/>
              <a:gd name="connsiteY1427" fmla="*/ 2596834 h 6857546"/>
              <a:gd name="connsiteX1428" fmla="*/ 2618166 w 5970060"/>
              <a:gd name="connsiteY1428" fmla="*/ 2544623 h 6857546"/>
              <a:gd name="connsiteX1429" fmla="*/ 2552007 w 5970060"/>
              <a:gd name="connsiteY1429" fmla="*/ 2680396 h 6857546"/>
              <a:gd name="connsiteX1430" fmla="*/ 2520681 w 5970060"/>
              <a:gd name="connsiteY1430" fmla="*/ 2614263 h 6857546"/>
              <a:gd name="connsiteX1431" fmla="*/ 2471951 w 5970060"/>
              <a:gd name="connsiteY1431" fmla="*/ 2753516 h 6857546"/>
              <a:gd name="connsiteX1432" fmla="*/ 2447586 w 5970060"/>
              <a:gd name="connsiteY1432" fmla="*/ 2701306 h 6857546"/>
              <a:gd name="connsiteX1433" fmla="*/ 2458028 w 5970060"/>
              <a:gd name="connsiteY1433" fmla="*/ 2972826 h 6857546"/>
              <a:gd name="connsiteX1434" fmla="*/ 2492835 w 5970060"/>
              <a:gd name="connsiteY1434" fmla="*/ 2993710 h 6857546"/>
              <a:gd name="connsiteX1435" fmla="*/ 2545046 w 5970060"/>
              <a:gd name="connsiteY1435" fmla="*/ 2938019 h 6857546"/>
              <a:gd name="connsiteX1436" fmla="*/ 2478912 w 5970060"/>
              <a:gd name="connsiteY1436" fmla="*/ 2854457 h 6857546"/>
              <a:gd name="connsiteX1437" fmla="*/ 2583334 w 5970060"/>
              <a:gd name="connsiteY1437" fmla="*/ 2934513 h 6857546"/>
              <a:gd name="connsiteX1438" fmla="*/ 2496316 w 5970060"/>
              <a:gd name="connsiteY1438" fmla="*/ 2791804 h 6857546"/>
              <a:gd name="connsiteX1439" fmla="*/ 2586814 w 5970060"/>
              <a:gd name="connsiteY1439" fmla="*/ 2875341 h 6857546"/>
              <a:gd name="connsiteX1440" fmla="*/ 2590295 w 5970060"/>
              <a:gd name="connsiteY1440" fmla="*/ 2826611 h 6857546"/>
              <a:gd name="connsiteX1441" fmla="*/ 2510239 w 5970060"/>
              <a:gd name="connsiteY1441" fmla="*/ 2729151 h 6857546"/>
              <a:gd name="connsiteX1442" fmla="*/ 2593775 w 5970060"/>
              <a:gd name="connsiteY1442" fmla="*/ 2805727 h 6857546"/>
              <a:gd name="connsiteX1443" fmla="*/ 2604218 w 5970060"/>
              <a:gd name="connsiteY1443" fmla="*/ 2753516 h 6857546"/>
              <a:gd name="connsiteX1444" fmla="*/ 2569411 w 5970060"/>
              <a:gd name="connsiteY1444" fmla="*/ 2708267 h 6857546"/>
              <a:gd name="connsiteX1445" fmla="*/ 2611179 w 5970060"/>
              <a:gd name="connsiteY1445" fmla="*/ 2732632 h 6857546"/>
              <a:gd name="connsiteX1446" fmla="*/ 2635544 w 5970060"/>
              <a:gd name="connsiteY1446" fmla="*/ 2673460 h 6857546"/>
              <a:gd name="connsiteX1447" fmla="*/ 2614660 w 5970060"/>
              <a:gd name="connsiteY1447" fmla="*/ 2774426 h 6857546"/>
              <a:gd name="connsiteX1448" fmla="*/ 2698197 w 5970060"/>
              <a:gd name="connsiteY1448" fmla="*/ 2729177 h 6857546"/>
              <a:gd name="connsiteX1449" fmla="*/ 2600737 w 5970060"/>
              <a:gd name="connsiteY1449" fmla="*/ 2857988 h 6857546"/>
              <a:gd name="connsiteX1450" fmla="*/ 2698197 w 5970060"/>
              <a:gd name="connsiteY1450" fmla="*/ 2812739 h 6857546"/>
              <a:gd name="connsiteX1451" fmla="*/ 2600737 w 5970060"/>
              <a:gd name="connsiteY1451" fmla="*/ 2875391 h 6857546"/>
              <a:gd name="connsiteX1452" fmla="*/ 2597256 w 5970060"/>
              <a:gd name="connsiteY1452" fmla="*/ 2927602 h 6857546"/>
              <a:gd name="connsiteX1453" fmla="*/ 2722562 w 5970060"/>
              <a:gd name="connsiteY1453" fmla="*/ 2857988 h 6857546"/>
              <a:gd name="connsiteX1454" fmla="*/ 2597256 w 5970060"/>
              <a:gd name="connsiteY1454" fmla="*/ 2948486 h 6857546"/>
              <a:gd name="connsiteX1455" fmla="*/ 2600737 w 5970060"/>
              <a:gd name="connsiteY1455" fmla="*/ 2958928 h 6857546"/>
              <a:gd name="connsiteX1456" fmla="*/ 2687754 w 5970060"/>
              <a:gd name="connsiteY1456" fmla="*/ 3014619 h 6857546"/>
              <a:gd name="connsiteX1457" fmla="*/ 2795707 w 5970060"/>
              <a:gd name="connsiteY1457" fmla="*/ 2781336 h 6857546"/>
              <a:gd name="connsiteX1458" fmla="*/ 4553615 w 5970060"/>
              <a:gd name="connsiteY1458" fmla="*/ 2534181 h 6857546"/>
              <a:gd name="connsiteX1459" fmla="*/ 4525770 w 5970060"/>
              <a:gd name="connsiteY1459" fmla="*/ 2527220 h 6857546"/>
              <a:gd name="connsiteX1460" fmla="*/ 4668504 w 5970060"/>
              <a:gd name="connsiteY1460" fmla="*/ 2722165 h 6857546"/>
              <a:gd name="connsiteX1461" fmla="*/ 4553615 w 5970060"/>
              <a:gd name="connsiteY1461" fmla="*/ 2534181 h 6857546"/>
              <a:gd name="connsiteX1462" fmla="*/ 3418804 w 5970060"/>
              <a:gd name="connsiteY1462" fmla="*/ 2541143 h 6857546"/>
              <a:gd name="connsiteX1463" fmla="*/ 3359632 w 5970060"/>
              <a:gd name="connsiteY1463" fmla="*/ 2586392 h 6857546"/>
              <a:gd name="connsiteX1464" fmla="*/ 3484937 w 5970060"/>
              <a:gd name="connsiteY1464" fmla="*/ 2656006 h 6857546"/>
              <a:gd name="connsiteX1465" fmla="*/ 3418804 w 5970060"/>
              <a:gd name="connsiteY1465" fmla="*/ 2541143 h 6857546"/>
              <a:gd name="connsiteX1466" fmla="*/ 1841893 w 5970060"/>
              <a:gd name="connsiteY1466" fmla="*/ 2572469 h 6857546"/>
              <a:gd name="connsiteX1467" fmla="*/ 1942833 w 5970060"/>
              <a:gd name="connsiteY1467" fmla="*/ 2669929 h 6857546"/>
              <a:gd name="connsiteX1468" fmla="*/ 1894103 w 5970060"/>
              <a:gd name="connsiteY1468" fmla="*/ 2558546 h 6857546"/>
              <a:gd name="connsiteX1469" fmla="*/ 1841893 w 5970060"/>
              <a:gd name="connsiteY1469" fmla="*/ 2572469 h 6857546"/>
              <a:gd name="connsiteX1470" fmla="*/ 4003613 w 5970060"/>
              <a:gd name="connsiteY1470" fmla="*/ 2906642 h 6857546"/>
              <a:gd name="connsiteX1471" fmla="*/ 3954883 w 5970060"/>
              <a:gd name="connsiteY1471" fmla="*/ 2568988 h 6857546"/>
              <a:gd name="connsiteX1472" fmla="*/ 3954883 w 5970060"/>
              <a:gd name="connsiteY1472" fmla="*/ 2955397 h 6857546"/>
              <a:gd name="connsiteX1473" fmla="*/ 4003613 w 5970060"/>
              <a:gd name="connsiteY1473" fmla="*/ 2906642 h 6857546"/>
              <a:gd name="connsiteX1474" fmla="*/ 2137778 w 5970060"/>
              <a:gd name="connsiteY1474" fmla="*/ 2579430 h 6857546"/>
              <a:gd name="connsiteX1475" fmla="*/ 2123855 w 5970060"/>
              <a:gd name="connsiteY1475" fmla="*/ 2631641 h 6857546"/>
              <a:gd name="connsiteX1476" fmla="*/ 2207392 w 5970060"/>
              <a:gd name="connsiteY1476" fmla="*/ 2788298 h 6857546"/>
              <a:gd name="connsiteX1477" fmla="*/ 2207392 w 5970060"/>
              <a:gd name="connsiteY1477" fmla="*/ 2635122 h 6857546"/>
              <a:gd name="connsiteX1478" fmla="*/ 2162143 w 5970060"/>
              <a:gd name="connsiteY1478" fmla="*/ 2652525 h 6857546"/>
              <a:gd name="connsiteX1479" fmla="*/ 2137778 w 5970060"/>
              <a:gd name="connsiteY1479" fmla="*/ 2579430 h 6857546"/>
              <a:gd name="connsiteX1480" fmla="*/ 3728612 w 5970060"/>
              <a:gd name="connsiteY1480" fmla="*/ 2579430 h 6857546"/>
              <a:gd name="connsiteX1481" fmla="*/ 3634608 w 5970060"/>
              <a:gd name="connsiteY1481" fmla="*/ 2649045 h 6857546"/>
              <a:gd name="connsiteX1482" fmla="*/ 3763419 w 5970060"/>
              <a:gd name="connsiteY1482" fmla="*/ 2694294 h 6857546"/>
              <a:gd name="connsiteX1483" fmla="*/ 3728612 w 5970060"/>
              <a:gd name="connsiteY1483" fmla="*/ 2579430 h 6857546"/>
              <a:gd name="connsiteX1484" fmla="*/ 2217859 w 5970060"/>
              <a:gd name="connsiteY1484" fmla="*/ 2635147 h 6857546"/>
              <a:gd name="connsiteX1485" fmla="*/ 2217859 w 5970060"/>
              <a:gd name="connsiteY1485" fmla="*/ 2809207 h 6857546"/>
              <a:gd name="connsiteX1486" fmla="*/ 2113438 w 5970060"/>
              <a:gd name="connsiteY1486" fmla="*/ 2621224 h 6857546"/>
              <a:gd name="connsiteX1487" fmla="*/ 2075150 w 5970060"/>
              <a:gd name="connsiteY1487" fmla="*/ 2617743 h 6857546"/>
              <a:gd name="connsiteX1488" fmla="*/ 2224846 w 5970060"/>
              <a:gd name="connsiteY1488" fmla="*/ 2857937 h 6857546"/>
              <a:gd name="connsiteX1489" fmla="*/ 2336229 w 5970060"/>
              <a:gd name="connsiteY1489" fmla="*/ 3171226 h 6857546"/>
              <a:gd name="connsiteX1490" fmla="*/ 2364074 w 5970060"/>
              <a:gd name="connsiteY1490" fmla="*/ 3178188 h 6857546"/>
              <a:gd name="connsiteX1491" fmla="*/ 2329267 w 5970060"/>
              <a:gd name="connsiteY1491" fmla="*/ 3077247 h 6857546"/>
              <a:gd name="connsiteX1492" fmla="*/ 2266614 w 5970060"/>
              <a:gd name="connsiteY1492" fmla="*/ 2586417 h 6857546"/>
              <a:gd name="connsiteX1493" fmla="*/ 2217859 w 5970060"/>
              <a:gd name="connsiteY1493" fmla="*/ 2635147 h 6857546"/>
              <a:gd name="connsiteX1494" fmla="*/ 2301396 w 5970060"/>
              <a:gd name="connsiteY1494" fmla="*/ 2937993 h 6857546"/>
              <a:gd name="connsiteX1495" fmla="*/ 2395375 w 5970060"/>
              <a:gd name="connsiteY1495" fmla="*/ 2607301 h 6857546"/>
              <a:gd name="connsiteX1496" fmla="*/ 2409298 w 5970060"/>
              <a:gd name="connsiteY1496" fmla="*/ 2586417 h 6857546"/>
              <a:gd name="connsiteX1497" fmla="*/ 2301396 w 5970060"/>
              <a:gd name="connsiteY1497" fmla="*/ 2937993 h 6857546"/>
              <a:gd name="connsiteX1498" fmla="*/ 3575461 w 5970060"/>
              <a:gd name="connsiteY1498" fmla="*/ 2722165 h 6857546"/>
              <a:gd name="connsiteX1499" fmla="*/ 3592864 w 5970060"/>
              <a:gd name="connsiteY1499" fmla="*/ 2610757 h 6857546"/>
              <a:gd name="connsiteX1500" fmla="*/ 3575461 w 5970060"/>
              <a:gd name="connsiteY1500" fmla="*/ 2722165 h 6857546"/>
              <a:gd name="connsiteX1501" fmla="*/ 3363112 w 5970060"/>
              <a:gd name="connsiteY1501" fmla="*/ 2732607 h 6857546"/>
              <a:gd name="connsiteX1502" fmla="*/ 3401400 w 5970060"/>
              <a:gd name="connsiteY1502" fmla="*/ 2736087 h 6857546"/>
              <a:gd name="connsiteX1503" fmla="*/ 3526706 w 5970060"/>
              <a:gd name="connsiteY1503" fmla="*/ 2732607 h 6857546"/>
              <a:gd name="connsiteX1504" fmla="*/ 3488418 w 5970060"/>
              <a:gd name="connsiteY1504" fmla="*/ 2669954 h 6857546"/>
              <a:gd name="connsiteX1505" fmla="*/ 3363112 w 5970060"/>
              <a:gd name="connsiteY1505" fmla="*/ 2732607 h 6857546"/>
              <a:gd name="connsiteX1506" fmla="*/ 3582422 w 5970060"/>
              <a:gd name="connsiteY1506" fmla="*/ 2736087 h 6857546"/>
              <a:gd name="connsiteX1507" fmla="*/ 3596345 w 5970060"/>
              <a:gd name="connsiteY1507" fmla="*/ 2812663 h 6857546"/>
              <a:gd name="connsiteX1508" fmla="*/ 3658998 w 5970060"/>
              <a:gd name="connsiteY1508" fmla="*/ 2861393 h 6857546"/>
              <a:gd name="connsiteX1509" fmla="*/ 3718170 w 5970060"/>
              <a:gd name="connsiteY1509" fmla="*/ 2777856 h 6857546"/>
              <a:gd name="connsiteX1510" fmla="*/ 3634608 w 5970060"/>
              <a:gd name="connsiteY1510" fmla="*/ 2676915 h 6857546"/>
              <a:gd name="connsiteX1511" fmla="*/ 3582422 w 5970060"/>
              <a:gd name="connsiteY1511" fmla="*/ 2736087 h 6857546"/>
              <a:gd name="connsiteX1512" fmla="*/ 3846981 w 5970060"/>
              <a:gd name="connsiteY1512" fmla="*/ 2704761 h 6857546"/>
              <a:gd name="connsiteX1513" fmla="*/ 3805213 w 5970060"/>
              <a:gd name="connsiteY1513" fmla="*/ 2924071 h 6857546"/>
              <a:gd name="connsiteX1514" fmla="*/ 3773886 w 5970060"/>
              <a:gd name="connsiteY1514" fmla="*/ 2983243 h 6857546"/>
              <a:gd name="connsiteX1515" fmla="*/ 3860904 w 5970060"/>
              <a:gd name="connsiteY1515" fmla="*/ 2997166 h 6857546"/>
              <a:gd name="connsiteX1516" fmla="*/ 3846981 w 5970060"/>
              <a:gd name="connsiteY1516" fmla="*/ 2704761 h 6857546"/>
              <a:gd name="connsiteX1517" fmla="*/ 3540654 w 5970060"/>
              <a:gd name="connsiteY1517" fmla="*/ 2732607 h 6857546"/>
              <a:gd name="connsiteX1518" fmla="*/ 3502366 w 5970060"/>
              <a:gd name="connsiteY1518" fmla="*/ 2844014 h 6857546"/>
              <a:gd name="connsiteX1519" fmla="*/ 3578942 w 5970060"/>
              <a:gd name="connsiteY1519" fmla="*/ 2812688 h 6857546"/>
              <a:gd name="connsiteX1520" fmla="*/ 3568499 w 5970060"/>
              <a:gd name="connsiteY1520" fmla="*/ 2736113 h 6857546"/>
              <a:gd name="connsiteX1521" fmla="*/ 3540654 w 5970060"/>
              <a:gd name="connsiteY1521" fmla="*/ 2732607 h 6857546"/>
              <a:gd name="connsiteX1522" fmla="*/ 2019434 w 5970060"/>
              <a:gd name="connsiteY1522" fmla="*/ 2951916 h 6857546"/>
              <a:gd name="connsiteX1523" fmla="*/ 2127336 w 5970060"/>
              <a:gd name="connsiteY1523" fmla="*/ 3049376 h 6857546"/>
              <a:gd name="connsiteX1524" fmla="*/ 2231757 w 5970060"/>
              <a:gd name="connsiteY1524" fmla="*/ 3150317 h 6857546"/>
              <a:gd name="connsiteX1525" fmla="*/ 2311813 w 5970060"/>
              <a:gd name="connsiteY1525" fmla="*/ 3160759 h 6857546"/>
              <a:gd name="connsiteX1526" fmla="*/ 1921949 w 5970060"/>
              <a:gd name="connsiteY1526" fmla="*/ 2777856 h 6857546"/>
              <a:gd name="connsiteX1527" fmla="*/ 1580814 w 5970060"/>
              <a:gd name="connsiteY1527" fmla="*/ 2823105 h 6857546"/>
              <a:gd name="connsiteX1528" fmla="*/ 2019434 w 5970060"/>
              <a:gd name="connsiteY1528" fmla="*/ 2951916 h 6857546"/>
              <a:gd name="connsiteX1529" fmla="*/ 3067227 w 5970060"/>
              <a:gd name="connsiteY1529" fmla="*/ 2746530 h 6857546"/>
              <a:gd name="connsiteX1530" fmla="*/ 2844437 w 5970060"/>
              <a:gd name="connsiteY1530" fmla="*/ 2976281 h 6857546"/>
              <a:gd name="connsiteX1531" fmla="*/ 2907090 w 5970060"/>
              <a:gd name="connsiteY1531" fmla="*/ 2969320 h 6857546"/>
              <a:gd name="connsiteX1532" fmla="*/ 3067227 w 5970060"/>
              <a:gd name="connsiteY1532" fmla="*/ 2746530 h 6857546"/>
              <a:gd name="connsiteX1533" fmla="*/ 3209936 w 5970060"/>
              <a:gd name="connsiteY1533" fmla="*/ 2833547 h 6857546"/>
              <a:gd name="connsiteX1534" fmla="*/ 3241263 w 5970060"/>
              <a:gd name="connsiteY1534" fmla="*/ 2864873 h 6857546"/>
              <a:gd name="connsiteX1535" fmla="*/ 3164687 w 5970060"/>
              <a:gd name="connsiteY1535" fmla="*/ 2910123 h 6857546"/>
              <a:gd name="connsiteX1536" fmla="*/ 3377035 w 5970060"/>
              <a:gd name="connsiteY1536" fmla="*/ 2955372 h 6857546"/>
              <a:gd name="connsiteX1537" fmla="*/ 3397920 w 5970060"/>
              <a:gd name="connsiteY1537" fmla="*/ 2920565 h 6857546"/>
              <a:gd name="connsiteX1538" fmla="*/ 3300460 w 5970060"/>
              <a:gd name="connsiteY1538" fmla="*/ 2878796 h 6857546"/>
              <a:gd name="connsiteX1539" fmla="*/ 3436232 w 5970060"/>
              <a:gd name="connsiteY1539" fmla="*/ 2913603 h 6857546"/>
              <a:gd name="connsiteX1540" fmla="*/ 3209936 w 5970060"/>
              <a:gd name="connsiteY1540" fmla="*/ 2833547 h 6857546"/>
              <a:gd name="connsiteX1541" fmla="*/ 3530212 w 5970060"/>
              <a:gd name="connsiteY1541" fmla="*/ 2823105 h 6857546"/>
              <a:gd name="connsiteX1542" fmla="*/ 3558057 w 5970060"/>
              <a:gd name="connsiteY1542" fmla="*/ 3007608 h 6857546"/>
              <a:gd name="connsiteX1543" fmla="*/ 3627671 w 5970060"/>
              <a:gd name="connsiteY1543" fmla="*/ 2997166 h 6857546"/>
              <a:gd name="connsiteX1544" fmla="*/ 3648556 w 5970060"/>
              <a:gd name="connsiteY1544" fmla="*/ 2878796 h 6857546"/>
              <a:gd name="connsiteX1545" fmla="*/ 3530212 w 5970060"/>
              <a:gd name="connsiteY1545" fmla="*/ 2823105 h 6857546"/>
              <a:gd name="connsiteX1546" fmla="*/ 3697285 w 5970060"/>
              <a:gd name="connsiteY1546" fmla="*/ 2837028 h 6857546"/>
              <a:gd name="connsiteX1547" fmla="*/ 3641594 w 5970060"/>
              <a:gd name="connsiteY1547" fmla="*/ 2993685 h 6857546"/>
              <a:gd name="connsiteX1548" fmla="*/ 3676401 w 5970060"/>
              <a:gd name="connsiteY1548" fmla="*/ 3031973 h 6857546"/>
              <a:gd name="connsiteX1549" fmla="*/ 3773861 w 5970060"/>
              <a:gd name="connsiteY1549" fmla="*/ 2847470 h 6857546"/>
              <a:gd name="connsiteX1550" fmla="*/ 3697285 w 5970060"/>
              <a:gd name="connsiteY1550" fmla="*/ 2837028 h 6857546"/>
              <a:gd name="connsiteX1551" fmla="*/ 1608685 w 5970060"/>
              <a:gd name="connsiteY1551" fmla="*/ 3112029 h 6857546"/>
              <a:gd name="connsiteX1552" fmla="*/ 1577359 w 5970060"/>
              <a:gd name="connsiteY1552" fmla="*/ 2976256 h 6857546"/>
              <a:gd name="connsiteX1553" fmla="*/ 1504264 w 5970060"/>
              <a:gd name="connsiteY1553" fmla="*/ 2899681 h 6857546"/>
              <a:gd name="connsiteX1554" fmla="*/ 1476418 w 5970060"/>
              <a:gd name="connsiteY1554" fmla="*/ 2885758 h 6857546"/>
              <a:gd name="connsiteX1555" fmla="*/ 1462495 w 5970060"/>
              <a:gd name="connsiteY1555" fmla="*/ 2958853 h 6857546"/>
              <a:gd name="connsiteX1556" fmla="*/ 1424208 w 5970060"/>
              <a:gd name="connsiteY1556" fmla="*/ 2913603 h 6857546"/>
              <a:gd name="connsiteX1557" fmla="*/ 1619153 w 5970060"/>
              <a:gd name="connsiteY1557" fmla="*/ 3209489 h 6857546"/>
              <a:gd name="connsiteX1558" fmla="*/ 1650479 w 5970060"/>
              <a:gd name="connsiteY1558" fmla="*/ 3185124 h 6857546"/>
              <a:gd name="connsiteX1559" fmla="*/ 1490341 w 5970060"/>
              <a:gd name="connsiteY1559" fmla="*/ 3028467 h 6857546"/>
              <a:gd name="connsiteX1560" fmla="*/ 1601749 w 5970060"/>
              <a:gd name="connsiteY1560" fmla="*/ 3146836 h 6857546"/>
              <a:gd name="connsiteX1561" fmla="*/ 1664402 w 5970060"/>
              <a:gd name="connsiteY1561" fmla="*/ 3164240 h 6857546"/>
              <a:gd name="connsiteX1562" fmla="*/ 1608685 w 5970060"/>
              <a:gd name="connsiteY1562" fmla="*/ 3112029 h 6857546"/>
              <a:gd name="connsiteX1563" fmla="*/ 1253603 w 5970060"/>
              <a:gd name="connsiteY1563" fmla="*/ 3059818 h 6857546"/>
              <a:gd name="connsiteX1564" fmla="*/ 1218796 w 5970060"/>
              <a:gd name="connsiteY1564" fmla="*/ 3021530 h 6857546"/>
              <a:gd name="connsiteX1565" fmla="*/ 1187469 w 5970060"/>
              <a:gd name="connsiteY1565" fmla="*/ 2924071 h 6857546"/>
              <a:gd name="connsiteX1566" fmla="*/ 1194431 w 5970060"/>
              <a:gd name="connsiteY1566" fmla="*/ 3080728 h 6857546"/>
              <a:gd name="connsiteX1567" fmla="*/ 1211834 w 5970060"/>
              <a:gd name="connsiteY1567" fmla="*/ 3143380 h 6857546"/>
              <a:gd name="connsiteX1568" fmla="*/ 1337140 w 5970060"/>
              <a:gd name="connsiteY1568" fmla="*/ 3202552 h 6857546"/>
              <a:gd name="connsiteX1569" fmla="*/ 1253603 w 5970060"/>
              <a:gd name="connsiteY1569" fmla="*/ 3059818 h 6857546"/>
              <a:gd name="connsiteX1570" fmla="*/ 4007094 w 5970060"/>
              <a:gd name="connsiteY1570" fmla="*/ 2924071 h 6857546"/>
              <a:gd name="connsiteX1571" fmla="*/ 3954883 w 5970060"/>
              <a:gd name="connsiteY1571" fmla="*/ 2972801 h 6857546"/>
              <a:gd name="connsiteX1572" fmla="*/ 4007094 w 5970060"/>
              <a:gd name="connsiteY1572" fmla="*/ 3139900 h 6857546"/>
              <a:gd name="connsiteX1573" fmla="*/ 4097592 w 5970060"/>
              <a:gd name="connsiteY1573" fmla="*/ 3119015 h 6857546"/>
              <a:gd name="connsiteX1574" fmla="*/ 4087150 w 5970060"/>
              <a:gd name="connsiteY1574" fmla="*/ 2948436 h 6857546"/>
              <a:gd name="connsiteX1575" fmla="*/ 4007094 w 5970060"/>
              <a:gd name="connsiteY1575" fmla="*/ 2924071 h 6857546"/>
              <a:gd name="connsiteX1576" fmla="*/ 3491899 w 5970060"/>
              <a:gd name="connsiteY1576" fmla="*/ 2944955 h 6857546"/>
              <a:gd name="connsiteX1577" fmla="*/ 3394439 w 5970060"/>
              <a:gd name="connsiteY1577" fmla="*/ 2948436 h 6857546"/>
              <a:gd name="connsiteX1578" fmla="*/ 3383997 w 5970060"/>
              <a:gd name="connsiteY1578" fmla="*/ 3007608 h 6857546"/>
              <a:gd name="connsiteX1579" fmla="*/ 3505822 w 5970060"/>
              <a:gd name="connsiteY1579" fmla="*/ 3073741 h 6857546"/>
              <a:gd name="connsiteX1580" fmla="*/ 3544109 w 5970060"/>
              <a:gd name="connsiteY1580" fmla="*/ 3014569 h 6857546"/>
              <a:gd name="connsiteX1581" fmla="*/ 3491899 w 5970060"/>
              <a:gd name="connsiteY1581" fmla="*/ 2944955 h 6857546"/>
              <a:gd name="connsiteX1582" fmla="*/ 2593801 w 5970060"/>
              <a:gd name="connsiteY1582" fmla="*/ 2976281 h 6857546"/>
              <a:gd name="connsiteX1583" fmla="*/ 2583359 w 5970060"/>
              <a:gd name="connsiteY1583" fmla="*/ 2948436 h 6857546"/>
              <a:gd name="connsiteX1584" fmla="*/ 2558994 w 5970060"/>
              <a:gd name="connsiteY1584" fmla="*/ 2944955 h 6857546"/>
              <a:gd name="connsiteX1585" fmla="*/ 2489380 w 5970060"/>
              <a:gd name="connsiteY1585" fmla="*/ 3007608 h 6857546"/>
              <a:gd name="connsiteX1586" fmla="*/ 2398881 w 5970060"/>
              <a:gd name="connsiteY1586" fmla="*/ 2990204 h 6857546"/>
              <a:gd name="connsiteX1587" fmla="*/ 2346671 w 5970060"/>
              <a:gd name="connsiteY1587" fmla="*/ 3052857 h 6857546"/>
              <a:gd name="connsiteX1588" fmla="*/ 2416285 w 5970060"/>
              <a:gd name="connsiteY1588" fmla="*/ 3216475 h 6857546"/>
              <a:gd name="connsiteX1589" fmla="*/ 2419765 w 5970060"/>
              <a:gd name="connsiteY1589" fmla="*/ 3233879 h 6857546"/>
              <a:gd name="connsiteX1590" fmla="*/ 2471976 w 5970060"/>
              <a:gd name="connsiteY1590" fmla="*/ 3303493 h 6857546"/>
              <a:gd name="connsiteX1591" fmla="*/ 2520706 w 5970060"/>
              <a:gd name="connsiteY1591" fmla="*/ 3380068 h 6857546"/>
              <a:gd name="connsiteX1592" fmla="*/ 2541590 w 5970060"/>
              <a:gd name="connsiteY1592" fmla="*/ 3265205 h 6857546"/>
              <a:gd name="connsiteX1593" fmla="*/ 2409323 w 5970060"/>
              <a:gd name="connsiteY1593" fmla="*/ 3125952 h 6857546"/>
              <a:gd name="connsiteX1594" fmla="*/ 2552032 w 5970060"/>
              <a:gd name="connsiteY1594" fmla="*/ 3251257 h 6857546"/>
              <a:gd name="connsiteX1595" fmla="*/ 2541590 w 5970060"/>
              <a:gd name="connsiteY1595" fmla="*/ 3174682 h 6857546"/>
              <a:gd name="connsiteX1596" fmla="*/ 2527667 w 5970060"/>
              <a:gd name="connsiteY1596" fmla="*/ 3056312 h 6857546"/>
              <a:gd name="connsiteX1597" fmla="*/ 2576397 w 5970060"/>
              <a:gd name="connsiteY1597" fmla="*/ 3230373 h 6857546"/>
              <a:gd name="connsiteX1598" fmla="*/ 2673857 w 5970060"/>
              <a:gd name="connsiteY1598" fmla="*/ 3233854 h 6857546"/>
              <a:gd name="connsiteX1599" fmla="*/ 2701703 w 5970060"/>
              <a:gd name="connsiteY1599" fmla="*/ 3073716 h 6857546"/>
              <a:gd name="connsiteX1600" fmla="*/ 2593801 w 5970060"/>
              <a:gd name="connsiteY1600" fmla="*/ 2976281 h 6857546"/>
              <a:gd name="connsiteX1601" fmla="*/ 1747913 w 5970060"/>
              <a:gd name="connsiteY1601" fmla="*/ 2962358 h 6857546"/>
              <a:gd name="connsiteX1602" fmla="*/ 1758355 w 5970060"/>
              <a:gd name="connsiteY1602" fmla="*/ 3143380 h 6857546"/>
              <a:gd name="connsiteX1603" fmla="*/ 1761836 w 5970060"/>
              <a:gd name="connsiteY1603" fmla="*/ 3059844 h 6857546"/>
              <a:gd name="connsiteX1604" fmla="*/ 1747913 w 5970060"/>
              <a:gd name="connsiteY1604" fmla="*/ 2962358 h 6857546"/>
              <a:gd name="connsiteX1605" fmla="*/ 1361530 w 5970060"/>
              <a:gd name="connsiteY1605" fmla="*/ 3192085 h 6857546"/>
              <a:gd name="connsiteX1606" fmla="*/ 1305838 w 5970060"/>
              <a:gd name="connsiteY1606" fmla="*/ 2969295 h 6857546"/>
              <a:gd name="connsiteX1607" fmla="*/ 1361530 w 5970060"/>
              <a:gd name="connsiteY1607" fmla="*/ 3192085 h 6857546"/>
              <a:gd name="connsiteX1608" fmla="*/ 2938416 w 5970060"/>
              <a:gd name="connsiteY1608" fmla="*/ 3011089 h 6857546"/>
              <a:gd name="connsiteX1609" fmla="*/ 2719106 w 5970060"/>
              <a:gd name="connsiteY1609" fmla="*/ 3070260 h 6857546"/>
              <a:gd name="connsiteX1610" fmla="*/ 2687780 w 5970060"/>
              <a:gd name="connsiteY1610" fmla="*/ 3240840 h 6857546"/>
              <a:gd name="connsiteX1611" fmla="*/ 2729548 w 5970060"/>
              <a:gd name="connsiteY1611" fmla="*/ 3296531 h 6857546"/>
              <a:gd name="connsiteX1612" fmla="*/ 2781759 w 5970060"/>
              <a:gd name="connsiteY1612" fmla="*/ 3258244 h 6857546"/>
              <a:gd name="connsiteX1613" fmla="*/ 2833970 w 5970060"/>
              <a:gd name="connsiteY1613" fmla="*/ 3275647 h 6857546"/>
              <a:gd name="connsiteX1614" fmla="*/ 2875738 w 5970060"/>
              <a:gd name="connsiteY1614" fmla="*/ 3279128 h 6857546"/>
              <a:gd name="connsiteX1615" fmla="*/ 2927949 w 5970060"/>
              <a:gd name="connsiteY1615" fmla="*/ 3334819 h 6857546"/>
              <a:gd name="connsiteX1616" fmla="*/ 3056735 w 5970060"/>
              <a:gd name="connsiteY1616" fmla="*/ 3101587 h 6857546"/>
              <a:gd name="connsiteX1617" fmla="*/ 3011486 w 5970060"/>
              <a:gd name="connsiteY1617" fmla="*/ 3018050 h 6857546"/>
              <a:gd name="connsiteX1618" fmla="*/ 2938416 w 5970060"/>
              <a:gd name="connsiteY1618" fmla="*/ 3011089 h 6857546"/>
              <a:gd name="connsiteX1619" fmla="*/ 4202038 w 5970060"/>
              <a:gd name="connsiteY1619" fmla="*/ 2979762 h 6857546"/>
              <a:gd name="connsiteX1620" fmla="*/ 4121982 w 5970060"/>
              <a:gd name="connsiteY1620" fmla="*/ 3025011 h 6857546"/>
              <a:gd name="connsiteX1621" fmla="*/ 4111540 w 5970060"/>
              <a:gd name="connsiteY1621" fmla="*/ 3122471 h 6857546"/>
              <a:gd name="connsiteX1622" fmla="*/ 4163751 w 5970060"/>
              <a:gd name="connsiteY1622" fmla="*/ 3181643 h 6857546"/>
              <a:gd name="connsiteX1623" fmla="*/ 4299523 w 5970060"/>
              <a:gd name="connsiteY1623" fmla="*/ 3080703 h 6857546"/>
              <a:gd name="connsiteX1624" fmla="*/ 4275159 w 5970060"/>
              <a:gd name="connsiteY1624" fmla="*/ 3021530 h 6857546"/>
              <a:gd name="connsiteX1625" fmla="*/ 4202038 w 5970060"/>
              <a:gd name="connsiteY1625" fmla="*/ 2979762 h 6857546"/>
              <a:gd name="connsiteX1626" fmla="*/ 3686844 w 5970060"/>
              <a:gd name="connsiteY1626" fmla="*/ 3045895 h 6857546"/>
              <a:gd name="connsiteX1627" fmla="*/ 3822616 w 5970060"/>
              <a:gd name="connsiteY1627" fmla="*/ 3181668 h 6857546"/>
              <a:gd name="connsiteX1628" fmla="*/ 3867865 w 5970060"/>
              <a:gd name="connsiteY1628" fmla="*/ 3035453 h 6857546"/>
              <a:gd name="connsiteX1629" fmla="*/ 3686844 w 5970060"/>
              <a:gd name="connsiteY1629" fmla="*/ 3045895 h 6857546"/>
              <a:gd name="connsiteX1630" fmla="*/ 3589384 w 5970060"/>
              <a:gd name="connsiteY1630" fmla="*/ 3157278 h 6857546"/>
              <a:gd name="connsiteX1631" fmla="*/ 3627671 w 5970060"/>
              <a:gd name="connsiteY1631" fmla="*/ 3011063 h 6857546"/>
              <a:gd name="connsiteX1632" fmla="*/ 3589384 w 5970060"/>
              <a:gd name="connsiteY1632" fmla="*/ 3157278 h 6857546"/>
              <a:gd name="connsiteX1633" fmla="*/ 1789682 w 5970060"/>
              <a:gd name="connsiteY1633" fmla="*/ 3049376 h 6857546"/>
              <a:gd name="connsiteX1634" fmla="*/ 1841893 w 5970060"/>
              <a:gd name="connsiteY1634" fmla="*/ 3230398 h 6857546"/>
              <a:gd name="connsiteX1635" fmla="*/ 1894103 w 5970060"/>
              <a:gd name="connsiteY1635" fmla="*/ 3216475 h 6857546"/>
              <a:gd name="connsiteX1636" fmla="*/ 1866257 w 5970060"/>
              <a:gd name="connsiteY1636" fmla="*/ 3028492 h 6857546"/>
              <a:gd name="connsiteX1637" fmla="*/ 1789682 w 5970060"/>
              <a:gd name="connsiteY1637" fmla="*/ 3049376 h 6857546"/>
              <a:gd name="connsiteX1638" fmla="*/ 3220404 w 5970060"/>
              <a:gd name="connsiteY1638" fmla="*/ 3084183 h 6857546"/>
              <a:gd name="connsiteX1639" fmla="*/ 3363138 w 5970060"/>
              <a:gd name="connsiteY1639" fmla="*/ 3094625 h 6857546"/>
              <a:gd name="connsiteX1640" fmla="*/ 3415348 w 5970060"/>
              <a:gd name="connsiteY1640" fmla="*/ 3066780 h 6857546"/>
              <a:gd name="connsiteX1641" fmla="*/ 3220404 w 5970060"/>
              <a:gd name="connsiteY1641" fmla="*/ 3084183 h 6857546"/>
              <a:gd name="connsiteX1642" fmla="*/ 1103932 w 5970060"/>
              <a:gd name="connsiteY1642" fmla="*/ 3035453 h 6857546"/>
              <a:gd name="connsiteX1643" fmla="*/ 1055202 w 5970060"/>
              <a:gd name="connsiteY1643" fmla="*/ 3077222 h 6857546"/>
              <a:gd name="connsiteX1644" fmla="*/ 1020395 w 5970060"/>
              <a:gd name="connsiteY1644" fmla="*/ 3063299 h 6857546"/>
              <a:gd name="connsiteX1645" fmla="*/ 1030837 w 5970060"/>
              <a:gd name="connsiteY1645" fmla="*/ 3132913 h 6857546"/>
              <a:gd name="connsiteX1646" fmla="*/ 999511 w 5970060"/>
              <a:gd name="connsiteY1646" fmla="*/ 3164240 h 6857546"/>
              <a:gd name="connsiteX1647" fmla="*/ 1037799 w 5970060"/>
              <a:gd name="connsiteY1647" fmla="*/ 3233854 h 6857546"/>
              <a:gd name="connsiteX1648" fmla="*/ 1096971 w 5970060"/>
              <a:gd name="connsiteY1648" fmla="*/ 3240815 h 6857546"/>
              <a:gd name="connsiteX1649" fmla="*/ 1194431 w 5970060"/>
              <a:gd name="connsiteY1649" fmla="*/ 3265180 h 6857546"/>
              <a:gd name="connsiteX1650" fmla="*/ 1330203 w 5970060"/>
              <a:gd name="connsiteY1650" fmla="*/ 3219931 h 6857546"/>
              <a:gd name="connsiteX1651" fmla="*/ 1173546 w 5970060"/>
              <a:gd name="connsiteY1651" fmla="*/ 3066754 h 6857546"/>
              <a:gd name="connsiteX1652" fmla="*/ 1103932 w 5970060"/>
              <a:gd name="connsiteY1652" fmla="*/ 3035453 h 6857546"/>
              <a:gd name="connsiteX1653" fmla="*/ 1974184 w 5970060"/>
              <a:gd name="connsiteY1653" fmla="*/ 3049376 h 6857546"/>
              <a:gd name="connsiteX1654" fmla="*/ 1908051 w 5970060"/>
              <a:gd name="connsiteY1654" fmla="*/ 3209514 h 6857546"/>
              <a:gd name="connsiteX1655" fmla="*/ 1963742 w 5970060"/>
              <a:gd name="connsiteY1655" fmla="*/ 3233879 h 6857546"/>
              <a:gd name="connsiteX1656" fmla="*/ 2064708 w 5970060"/>
              <a:gd name="connsiteY1656" fmla="*/ 3143380 h 6857546"/>
              <a:gd name="connsiteX1657" fmla="*/ 2054266 w 5970060"/>
              <a:gd name="connsiteY1657" fmla="*/ 3080728 h 6857546"/>
              <a:gd name="connsiteX1658" fmla="*/ 2002055 w 5970060"/>
              <a:gd name="connsiteY1658" fmla="*/ 3035479 h 6857546"/>
              <a:gd name="connsiteX1659" fmla="*/ 1974184 w 5970060"/>
              <a:gd name="connsiteY1659" fmla="*/ 3049376 h 6857546"/>
              <a:gd name="connsiteX1660" fmla="*/ 3885269 w 5970060"/>
              <a:gd name="connsiteY1660" fmla="*/ 3045895 h 6857546"/>
              <a:gd name="connsiteX1661" fmla="*/ 3829578 w 5970060"/>
              <a:gd name="connsiteY1661" fmla="*/ 3115509 h 6857546"/>
              <a:gd name="connsiteX1662" fmla="*/ 3993196 w 5970060"/>
              <a:gd name="connsiteY1662" fmla="*/ 3254763 h 6857546"/>
              <a:gd name="connsiteX1663" fmla="*/ 3996677 w 5970060"/>
              <a:gd name="connsiteY1663" fmla="*/ 3153797 h 6857546"/>
              <a:gd name="connsiteX1664" fmla="*/ 3885269 w 5970060"/>
              <a:gd name="connsiteY1664" fmla="*/ 3045895 h 6857546"/>
              <a:gd name="connsiteX1665" fmla="*/ 4292537 w 5970060"/>
              <a:gd name="connsiteY1665" fmla="*/ 3056338 h 6857546"/>
              <a:gd name="connsiteX1666" fmla="*/ 4289056 w 5970060"/>
              <a:gd name="connsiteY1666" fmla="*/ 3132913 h 6857546"/>
              <a:gd name="connsiteX1667" fmla="*/ 4362151 w 5970060"/>
              <a:gd name="connsiteY1667" fmla="*/ 3153797 h 6857546"/>
              <a:gd name="connsiteX1668" fmla="*/ 4584941 w 5970060"/>
              <a:gd name="connsiteY1668" fmla="*/ 3143355 h 6857546"/>
              <a:gd name="connsiteX1669" fmla="*/ 4616268 w 5970060"/>
              <a:gd name="connsiteY1669" fmla="*/ 3164240 h 6857546"/>
              <a:gd name="connsiteX1670" fmla="*/ 4292537 w 5970060"/>
              <a:gd name="connsiteY1670" fmla="*/ 3056338 h 6857546"/>
              <a:gd name="connsiteX1671" fmla="*/ 3429246 w 5970060"/>
              <a:gd name="connsiteY1671" fmla="*/ 3073741 h 6857546"/>
              <a:gd name="connsiteX1672" fmla="*/ 3370074 w 5970060"/>
              <a:gd name="connsiteY1672" fmla="*/ 3122471 h 6857546"/>
              <a:gd name="connsiteX1673" fmla="*/ 3401400 w 5970060"/>
              <a:gd name="connsiteY1673" fmla="*/ 3206008 h 6857546"/>
              <a:gd name="connsiteX1674" fmla="*/ 3491899 w 5970060"/>
              <a:gd name="connsiteY1674" fmla="*/ 3223411 h 6857546"/>
              <a:gd name="connsiteX1675" fmla="*/ 3551071 w 5970060"/>
              <a:gd name="connsiteY1675" fmla="*/ 3157278 h 6857546"/>
              <a:gd name="connsiteX1676" fmla="*/ 3509302 w 5970060"/>
              <a:gd name="connsiteY1676" fmla="*/ 3087664 h 6857546"/>
              <a:gd name="connsiteX1677" fmla="*/ 3429246 w 5970060"/>
              <a:gd name="connsiteY1677" fmla="*/ 3073741 h 6857546"/>
              <a:gd name="connsiteX1678" fmla="*/ 3746015 w 5970060"/>
              <a:gd name="connsiteY1678" fmla="*/ 3313935 h 6857546"/>
              <a:gd name="connsiteX1679" fmla="*/ 3794745 w 5970060"/>
              <a:gd name="connsiteY1679" fmla="*/ 3237360 h 6857546"/>
              <a:gd name="connsiteX1680" fmla="*/ 3683338 w 5970060"/>
              <a:gd name="connsiteY1680" fmla="*/ 3115535 h 6857546"/>
              <a:gd name="connsiteX1681" fmla="*/ 3627646 w 5970060"/>
              <a:gd name="connsiteY1681" fmla="*/ 3171226 h 6857546"/>
              <a:gd name="connsiteX1682" fmla="*/ 3746015 w 5970060"/>
              <a:gd name="connsiteY1682" fmla="*/ 3313935 h 6857546"/>
              <a:gd name="connsiteX1683" fmla="*/ 4007094 w 5970060"/>
              <a:gd name="connsiteY1683" fmla="*/ 3164240 h 6857546"/>
              <a:gd name="connsiteX1684" fmla="*/ 4142866 w 5970060"/>
              <a:gd name="connsiteY1684" fmla="*/ 3251257 h 6857546"/>
              <a:gd name="connsiteX1685" fmla="*/ 4048887 w 5970060"/>
              <a:gd name="connsiteY1685" fmla="*/ 3132888 h 6857546"/>
              <a:gd name="connsiteX1686" fmla="*/ 4007094 w 5970060"/>
              <a:gd name="connsiteY1686" fmla="*/ 3164240 h 6857546"/>
              <a:gd name="connsiteX1687" fmla="*/ 1636531 w 5970060"/>
              <a:gd name="connsiteY1687" fmla="*/ 3251282 h 6857546"/>
              <a:gd name="connsiteX1688" fmla="*/ 1803630 w 5970060"/>
              <a:gd name="connsiteY1688" fmla="*/ 3306974 h 6857546"/>
              <a:gd name="connsiteX1689" fmla="*/ 1827995 w 5970060"/>
              <a:gd name="connsiteY1689" fmla="*/ 3247802 h 6857546"/>
              <a:gd name="connsiteX1690" fmla="*/ 1688741 w 5970060"/>
              <a:gd name="connsiteY1690" fmla="*/ 3150342 h 6857546"/>
              <a:gd name="connsiteX1691" fmla="*/ 1636531 w 5970060"/>
              <a:gd name="connsiteY1691" fmla="*/ 3251282 h 6857546"/>
              <a:gd name="connsiteX1692" fmla="*/ 4379554 w 5970060"/>
              <a:gd name="connsiteY1692" fmla="*/ 3247802 h 6857546"/>
              <a:gd name="connsiteX1693" fmla="*/ 4365632 w 5970060"/>
              <a:gd name="connsiteY1693" fmla="*/ 3178188 h 6857546"/>
              <a:gd name="connsiteX1694" fmla="*/ 4163725 w 5970060"/>
              <a:gd name="connsiteY1694" fmla="*/ 3195591 h 6857546"/>
              <a:gd name="connsiteX1695" fmla="*/ 4160245 w 5970060"/>
              <a:gd name="connsiteY1695" fmla="*/ 3244321 h 6857546"/>
              <a:gd name="connsiteX1696" fmla="*/ 4355190 w 5970060"/>
              <a:gd name="connsiteY1696" fmla="*/ 3296531 h 6857546"/>
              <a:gd name="connsiteX1697" fmla="*/ 4379554 w 5970060"/>
              <a:gd name="connsiteY1697" fmla="*/ 3247802 h 6857546"/>
              <a:gd name="connsiteX1698" fmla="*/ 1970704 w 5970060"/>
              <a:gd name="connsiteY1698" fmla="*/ 3247802 h 6857546"/>
              <a:gd name="connsiteX1699" fmla="*/ 1988107 w 5970060"/>
              <a:gd name="connsiteY1699" fmla="*/ 3279128 h 6857546"/>
              <a:gd name="connsiteX1700" fmla="*/ 1988107 w 5970060"/>
              <a:gd name="connsiteY1700" fmla="*/ 3324377 h 6857546"/>
              <a:gd name="connsiteX1701" fmla="*/ 2158687 w 5970060"/>
              <a:gd name="connsiteY1701" fmla="*/ 3275647 h 6857546"/>
              <a:gd name="connsiteX1702" fmla="*/ 2130842 w 5970060"/>
              <a:gd name="connsiteY1702" fmla="*/ 3244321 h 6857546"/>
              <a:gd name="connsiteX1703" fmla="*/ 2137803 w 5970060"/>
              <a:gd name="connsiteY1703" fmla="*/ 3216475 h 6857546"/>
              <a:gd name="connsiteX1704" fmla="*/ 2102996 w 5970060"/>
              <a:gd name="connsiteY1704" fmla="*/ 3164265 h 6857546"/>
              <a:gd name="connsiteX1705" fmla="*/ 1970704 w 5970060"/>
              <a:gd name="connsiteY1705" fmla="*/ 3247802 h 6857546"/>
              <a:gd name="connsiteX1706" fmla="*/ 2395375 w 5970060"/>
              <a:gd name="connsiteY1706" fmla="*/ 3219956 h 6857546"/>
              <a:gd name="connsiteX1707" fmla="*/ 2151701 w 5970060"/>
              <a:gd name="connsiteY1707" fmla="*/ 3209514 h 6857546"/>
              <a:gd name="connsiteX1708" fmla="*/ 2144739 w 5970060"/>
              <a:gd name="connsiteY1708" fmla="*/ 3244321 h 6857546"/>
              <a:gd name="connsiteX1709" fmla="*/ 2165623 w 5970060"/>
              <a:gd name="connsiteY1709" fmla="*/ 3338300 h 6857546"/>
              <a:gd name="connsiteX1710" fmla="*/ 2409298 w 5970060"/>
              <a:gd name="connsiteY1710" fmla="*/ 3463631 h 6857546"/>
              <a:gd name="connsiteX1711" fmla="*/ 2492835 w 5970060"/>
              <a:gd name="connsiteY1711" fmla="*/ 3376613 h 6857546"/>
              <a:gd name="connsiteX1712" fmla="*/ 2395375 w 5970060"/>
              <a:gd name="connsiteY1712" fmla="*/ 3219956 h 6857546"/>
              <a:gd name="connsiteX1713" fmla="*/ 3568499 w 5970060"/>
              <a:gd name="connsiteY1713" fmla="*/ 3164240 h 6857546"/>
              <a:gd name="connsiteX1714" fmla="*/ 3516289 w 5970060"/>
              <a:gd name="connsiteY1714" fmla="*/ 3317416 h 6857546"/>
              <a:gd name="connsiteX1715" fmla="*/ 3641594 w 5970060"/>
              <a:gd name="connsiteY1715" fmla="*/ 3275647 h 6857546"/>
              <a:gd name="connsiteX1716" fmla="*/ 3613748 w 5970060"/>
              <a:gd name="connsiteY1716" fmla="*/ 3171201 h 6857546"/>
              <a:gd name="connsiteX1717" fmla="*/ 3568499 w 5970060"/>
              <a:gd name="connsiteY1717" fmla="*/ 3164240 h 6857546"/>
              <a:gd name="connsiteX1718" fmla="*/ 3154245 w 5970060"/>
              <a:gd name="connsiteY1718" fmla="*/ 3505374 h 6857546"/>
              <a:gd name="connsiteX1719" fmla="*/ 3025433 w 5970060"/>
              <a:gd name="connsiteY1719" fmla="*/ 3522778 h 6857546"/>
              <a:gd name="connsiteX1720" fmla="*/ 3303915 w 5970060"/>
              <a:gd name="connsiteY1720" fmla="*/ 3404408 h 6857546"/>
              <a:gd name="connsiteX1721" fmla="*/ 3296954 w 5970060"/>
              <a:gd name="connsiteY1721" fmla="*/ 3338275 h 6857546"/>
              <a:gd name="connsiteX1722" fmla="*/ 3310877 w 5970060"/>
              <a:gd name="connsiteY1722" fmla="*/ 3296506 h 6857546"/>
              <a:gd name="connsiteX1723" fmla="*/ 3272589 w 5970060"/>
              <a:gd name="connsiteY1723" fmla="*/ 3244296 h 6857546"/>
              <a:gd name="connsiteX1724" fmla="*/ 3223859 w 5970060"/>
              <a:gd name="connsiteY1724" fmla="*/ 3199046 h 6857546"/>
              <a:gd name="connsiteX1725" fmla="*/ 3192533 w 5970060"/>
              <a:gd name="connsiteY1725" fmla="*/ 3206008 h 6857546"/>
              <a:gd name="connsiteX1726" fmla="*/ 3032395 w 5970060"/>
              <a:gd name="connsiteY1726" fmla="*/ 3226892 h 6857546"/>
              <a:gd name="connsiteX1727" fmla="*/ 2969742 w 5970060"/>
              <a:gd name="connsiteY1727" fmla="*/ 3268661 h 6857546"/>
              <a:gd name="connsiteX1728" fmla="*/ 2927974 w 5970060"/>
              <a:gd name="connsiteY1728" fmla="*/ 3425318 h 6857546"/>
              <a:gd name="connsiteX1729" fmla="*/ 3154245 w 5970060"/>
              <a:gd name="connsiteY1729" fmla="*/ 3439241 h 6857546"/>
              <a:gd name="connsiteX1730" fmla="*/ 2927974 w 5970060"/>
              <a:gd name="connsiteY1730" fmla="*/ 3602859 h 6857546"/>
              <a:gd name="connsiteX1731" fmla="*/ 3182090 w 5970060"/>
              <a:gd name="connsiteY1731" fmla="*/ 3655069 h 6857546"/>
              <a:gd name="connsiteX1732" fmla="*/ 2955819 w 5970060"/>
              <a:gd name="connsiteY1732" fmla="*/ 3742087 h 6857546"/>
              <a:gd name="connsiteX1733" fmla="*/ 3227340 w 5970060"/>
              <a:gd name="connsiteY1733" fmla="*/ 3808220 h 6857546"/>
              <a:gd name="connsiteX1734" fmla="*/ 3338722 w 5970060"/>
              <a:gd name="connsiteY1734" fmla="*/ 3776894 h 6857546"/>
              <a:gd name="connsiteX1735" fmla="*/ 3370049 w 5970060"/>
              <a:gd name="connsiteY1735" fmla="*/ 3721203 h 6857546"/>
              <a:gd name="connsiteX1736" fmla="*/ 3331761 w 5970060"/>
              <a:gd name="connsiteY1736" fmla="*/ 3672473 h 6857546"/>
              <a:gd name="connsiteX1737" fmla="*/ 3366568 w 5970060"/>
              <a:gd name="connsiteY1737" fmla="*/ 3641147 h 6857546"/>
              <a:gd name="connsiteX1738" fmla="*/ 3314357 w 5970060"/>
              <a:gd name="connsiteY1738" fmla="*/ 3575013 h 6857546"/>
              <a:gd name="connsiteX1739" fmla="*/ 3310877 w 5970060"/>
              <a:gd name="connsiteY1739" fmla="*/ 3547168 h 6857546"/>
              <a:gd name="connsiteX1740" fmla="*/ 3154245 w 5970060"/>
              <a:gd name="connsiteY1740" fmla="*/ 3505374 h 6857546"/>
              <a:gd name="connsiteX1741" fmla="*/ 1371972 w 5970060"/>
              <a:gd name="connsiteY1741" fmla="*/ 3195566 h 6857546"/>
              <a:gd name="connsiteX1742" fmla="*/ 1385895 w 5970060"/>
              <a:gd name="connsiteY1742" fmla="*/ 3226892 h 6857546"/>
              <a:gd name="connsiteX1743" fmla="*/ 1622608 w 5970060"/>
              <a:gd name="connsiteY1743" fmla="*/ 3258219 h 6857546"/>
              <a:gd name="connsiteX1744" fmla="*/ 1622608 w 5970060"/>
              <a:gd name="connsiteY1744" fmla="*/ 3223411 h 6857546"/>
              <a:gd name="connsiteX1745" fmla="*/ 1371972 w 5970060"/>
              <a:gd name="connsiteY1745" fmla="*/ 3195566 h 6857546"/>
              <a:gd name="connsiteX1746" fmla="*/ 3728612 w 5970060"/>
              <a:gd name="connsiteY1746" fmla="*/ 3338300 h 6857546"/>
              <a:gd name="connsiteX1747" fmla="*/ 3732093 w 5970060"/>
              <a:gd name="connsiteY1747" fmla="*/ 3362665 h 6857546"/>
              <a:gd name="connsiteX1748" fmla="*/ 3871346 w 5970060"/>
              <a:gd name="connsiteY1748" fmla="*/ 3341781 h 6857546"/>
              <a:gd name="connsiteX1749" fmla="*/ 3920076 w 5970060"/>
              <a:gd name="connsiteY1749" fmla="*/ 3261725 h 6857546"/>
              <a:gd name="connsiteX1750" fmla="*/ 3833058 w 5970060"/>
              <a:gd name="connsiteY1750" fmla="*/ 3188629 h 6857546"/>
              <a:gd name="connsiteX1751" fmla="*/ 3801732 w 5970060"/>
              <a:gd name="connsiteY1751" fmla="*/ 3192110 h 6857546"/>
              <a:gd name="connsiteX1752" fmla="*/ 3728612 w 5970060"/>
              <a:gd name="connsiteY1752" fmla="*/ 3338300 h 6857546"/>
              <a:gd name="connsiteX1753" fmla="*/ 1309319 w 5970060"/>
              <a:gd name="connsiteY1753" fmla="*/ 3439241 h 6857546"/>
              <a:gd name="connsiteX1754" fmla="*/ 1361530 w 5970060"/>
              <a:gd name="connsiteY1754" fmla="*/ 3219931 h 6857546"/>
              <a:gd name="connsiteX1755" fmla="*/ 1309319 w 5970060"/>
              <a:gd name="connsiteY1755" fmla="*/ 3439241 h 6857546"/>
              <a:gd name="connsiteX1756" fmla="*/ 1897609 w 5970060"/>
              <a:gd name="connsiteY1756" fmla="*/ 3373107 h 6857546"/>
              <a:gd name="connsiteX1757" fmla="*/ 1911532 w 5970060"/>
              <a:gd name="connsiteY1757" fmla="*/ 3226892 h 6857546"/>
              <a:gd name="connsiteX1758" fmla="*/ 1817553 w 5970060"/>
              <a:gd name="connsiteY1758" fmla="*/ 3306948 h 6857546"/>
              <a:gd name="connsiteX1759" fmla="*/ 1897609 w 5970060"/>
              <a:gd name="connsiteY1759" fmla="*/ 3373107 h 6857546"/>
              <a:gd name="connsiteX1760" fmla="*/ 2715651 w 5970060"/>
              <a:gd name="connsiteY1760" fmla="*/ 3306974 h 6857546"/>
              <a:gd name="connsiteX1761" fmla="*/ 2569436 w 5970060"/>
              <a:gd name="connsiteY1761" fmla="*/ 3247802 h 6857546"/>
              <a:gd name="connsiteX1762" fmla="*/ 2534629 w 5970060"/>
              <a:gd name="connsiteY1762" fmla="*/ 3383574 h 6857546"/>
              <a:gd name="connsiteX1763" fmla="*/ 2565955 w 5970060"/>
              <a:gd name="connsiteY1763" fmla="*/ 3421862 h 6857546"/>
              <a:gd name="connsiteX1764" fmla="*/ 2597281 w 5970060"/>
              <a:gd name="connsiteY1764" fmla="*/ 3387055 h 6857546"/>
              <a:gd name="connsiteX1765" fmla="*/ 2579878 w 5970060"/>
              <a:gd name="connsiteY1765" fmla="*/ 3300037 h 6857546"/>
              <a:gd name="connsiteX1766" fmla="*/ 2611204 w 5970060"/>
              <a:gd name="connsiteY1766" fmla="*/ 3380094 h 6857546"/>
              <a:gd name="connsiteX1767" fmla="*/ 2621646 w 5970060"/>
              <a:gd name="connsiteY1767" fmla="*/ 3373132 h 6857546"/>
              <a:gd name="connsiteX1768" fmla="*/ 2625127 w 5970060"/>
              <a:gd name="connsiteY1768" fmla="*/ 3286115 h 6857546"/>
              <a:gd name="connsiteX1769" fmla="*/ 2663415 w 5970060"/>
              <a:gd name="connsiteY1769" fmla="*/ 3387055 h 6857546"/>
              <a:gd name="connsiteX1770" fmla="*/ 2670376 w 5970060"/>
              <a:gd name="connsiteY1770" fmla="*/ 3286115 h 6857546"/>
              <a:gd name="connsiteX1771" fmla="*/ 2687780 w 5970060"/>
              <a:gd name="connsiteY1771" fmla="*/ 3411445 h 6857546"/>
              <a:gd name="connsiteX1772" fmla="*/ 2715651 w 5970060"/>
              <a:gd name="connsiteY1772" fmla="*/ 3306974 h 6857546"/>
              <a:gd name="connsiteX1773" fmla="*/ 1093490 w 5970060"/>
              <a:gd name="connsiteY1773" fmla="*/ 3254763 h 6857546"/>
              <a:gd name="connsiteX1774" fmla="*/ 950756 w 5970060"/>
              <a:gd name="connsiteY1774" fmla="*/ 3300012 h 6857546"/>
              <a:gd name="connsiteX1775" fmla="*/ 957717 w 5970060"/>
              <a:gd name="connsiteY1775" fmla="*/ 3341781 h 6857546"/>
              <a:gd name="connsiteX1776" fmla="*/ 940314 w 5970060"/>
              <a:gd name="connsiteY1776" fmla="*/ 3373107 h 6857546"/>
              <a:gd name="connsiteX1777" fmla="*/ 996005 w 5970060"/>
              <a:gd name="connsiteY1777" fmla="*/ 3421837 h 6857546"/>
              <a:gd name="connsiteX1778" fmla="*/ 1069100 w 5970060"/>
              <a:gd name="connsiteY1778" fmla="*/ 3435760 h 6857546"/>
              <a:gd name="connsiteX1779" fmla="*/ 1277968 w 5970060"/>
              <a:gd name="connsiteY1779" fmla="*/ 3334819 h 6857546"/>
              <a:gd name="connsiteX1780" fmla="*/ 1305813 w 5970060"/>
              <a:gd name="connsiteY1780" fmla="*/ 3254763 h 6857546"/>
              <a:gd name="connsiteX1781" fmla="*/ 1093490 w 5970060"/>
              <a:gd name="connsiteY1781" fmla="*/ 3254763 h 6857546"/>
              <a:gd name="connsiteX1782" fmla="*/ 4104579 w 5970060"/>
              <a:gd name="connsiteY1782" fmla="*/ 3296531 h 6857546"/>
              <a:gd name="connsiteX1783" fmla="*/ 4181154 w 5970060"/>
              <a:gd name="connsiteY1783" fmla="*/ 3481034 h 6857546"/>
              <a:gd name="connsiteX1784" fmla="*/ 4243807 w 5970060"/>
              <a:gd name="connsiteY1784" fmla="*/ 3474073 h 6857546"/>
              <a:gd name="connsiteX1785" fmla="*/ 4153308 w 5970060"/>
              <a:gd name="connsiteY1785" fmla="*/ 3258244 h 6857546"/>
              <a:gd name="connsiteX1786" fmla="*/ 4104579 w 5970060"/>
              <a:gd name="connsiteY1786" fmla="*/ 3296531 h 6857546"/>
              <a:gd name="connsiteX1787" fmla="*/ 4010574 w 5970060"/>
              <a:gd name="connsiteY1787" fmla="*/ 3265205 h 6857546"/>
              <a:gd name="connsiteX1788" fmla="*/ 3878282 w 5970060"/>
              <a:gd name="connsiteY1788" fmla="*/ 3341781 h 6857546"/>
              <a:gd name="connsiteX1789" fmla="*/ 3892205 w 5970060"/>
              <a:gd name="connsiteY1789" fmla="*/ 3387030 h 6857546"/>
              <a:gd name="connsiteX1790" fmla="*/ 3927012 w 5970060"/>
              <a:gd name="connsiteY1790" fmla="*/ 3498413 h 6857546"/>
              <a:gd name="connsiteX1791" fmla="*/ 4090631 w 5970060"/>
              <a:gd name="connsiteY1791" fmla="*/ 3400953 h 6857546"/>
              <a:gd name="connsiteX1792" fmla="*/ 4090631 w 5970060"/>
              <a:gd name="connsiteY1792" fmla="*/ 3299987 h 6857546"/>
              <a:gd name="connsiteX1793" fmla="*/ 4010574 w 5970060"/>
              <a:gd name="connsiteY1793" fmla="*/ 3265205 h 6857546"/>
              <a:gd name="connsiteX1794" fmla="*/ 2886205 w 5970060"/>
              <a:gd name="connsiteY1794" fmla="*/ 3300012 h 6857546"/>
              <a:gd name="connsiteX1795" fmla="*/ 2827033 w 5970060"/>
              <a:gd name="connsiteY1795" fmla="*/ 3289570 h 6857546"/>
              <a:gd name="connsiteX1796" fmla="*/ 2785265 w 5970060"/>
              <a:gd name="connsiteY1796" fmla="*/ 3272166 h 6857546"/>
              <a:gd name="connsiteX1797" fmla="*/ 2708664 w 5970060"/>
              <a:gd name="connsiteY1797" fmla="*/ 3400978 h 6857546"/>
              <a:gd name="connsiteX1798" fmla="*/ 2739990 w 5970060"/>
              <a:gd name="connsiteY1798" fmla="*/ 3400978 h 6857546"/>
              <a:gd name="connsiteX1799" fmla="*/ 2750433 w 5970060"/>
              <a:gd name="connsiteY1799" fmla="*/ 3334845 h 6857546"/>
              <a:gd name="connsiteX1800" fmla="*/ 2753913 w 5970060"/>
              <a:gd name="connsiteY1800" fmla="*/ 3404459 h 6857546"/>
              <a:gd name="connsiteX1801" fmla="*/ 2778278 w 5970060"/>
              <a:gd name="connsiteY1801" fmla="*/ 3407939 h 6857546"/>
              <a:gd name="connsiteX1802" fmla="*/ 2802643 w 5970060"/>
              <a:gd name="connsiteY1802" fmla="*/ 3348767 h 6857546"/>
              <a:gd name="connsiteX1803" fmla="*/ 2788720 w 5970060"/>
              <a:gd name="connsiteY1803" fmla="*/ 3421862 h 6857546"/>
              <a:gd name="connsiteX1804" fmla="*/ 2809605 w 5970060"/>
              <a:gd name="connsiteY1804" fmla="*/ 3439266 h 6857546"/>
              <a:gd name="connsiteX1805" fmla="*/ 2847892 w 5970060"/>
              <a:gd name="connsiteY1805" fmla="*/ 3362690 h 6857546"/>
              <a:gd name="connsiteX1806" fmla="*/ 2823527 w 5970060"/>
              <a:gd name="connsiteY1806" fmla="*/ 3487996 h 6857546"/>
              <a:gd name="connsiteX1807" fmla="*/ 2910545 w 5970060"/>
              <a:gd name="connsiteY1807" fmla="*/ 3432304 h 6857546"/>
              <a:gd name="connsiteX1808" fmla="*/ 2886205 w 5970060"/>
              <a:gd name="connsiteY1808" fmla="*/ 3300012 h 6857546"/>
              <a:gd name="connsiteX1809" fmla="*/ 3648556 w 5970060"/>
              <a:gd name="connsiteY1809" fmla="*/ 3296531 h 6857546"/>
              <a:gd name="connsiteX1810" fmla="*/ 3568499 w 5970060"/>
              <a:gd name="connsiteY1810" fmla="*/ 3352223 h 6857546"/>
              <a:gd name="connsiteX1811" fmla="*/ 3683363 w 5970060"/>
              <a:gd name="connsiteY1811" fmla="*/ 3432279 h 6857546"/>
              <a:gd name="connsiteX1812" fmla="*/ 3648556 w 5970060"/>
              <a:gd name="connsiteY1812" fmla="*/ 3296531 h 6857546"/>
              <a:gd name="connsiteX1813" fmla="*/ 1431144 w 5970060"/>
              <a:gd name="connsiteY1813" fmla="*/ 3484490 h 6857546"/>
              <a:gd name="connsiteX1814" fmla="*/ 1479874 w 5970060"/>
              <a:gd name="connsiteY1814" fmla="*/ 3470567 h 6857546"/>
              <a:gd name="connsiteX1815" fmla="*/ 1486835 w 5970060"/>
              <a:gd name="connsiteY1815" fmla="*/ 3481009 h 6857546"/>
              <a:gd name="connsiteX1816" fmla="*/ 1486835 w 5970060"/>
              <a:gd name="connsiteY1816" fmla="*/ 3568027 h 6857546"/>
              <a:gd name="connsiteX1817" fmla="*/ 1587776 w 5970060"/>
              <a:gd name="connsiteY1817" fmla="*/ 3463580 h 6857546"/>
              <a:gd name="connsiteX1818" fmla="*/ 1643467 w 5970060"/>
              <a:gd name="connsiteY1818" fmla="*/ 3373082 h 6857546"/>
              <a:gd name="connsiteX1819" fmla="*/ 1699158 w 5970060"/>
              <a:gd name="connsiteY1819" fmla="*/ 3327833 h 6857546"/>
              <a:gd name="connsiteX1820" fmla="*/ 1667832 w 5970060"/>
              <a:gd name="connsiteY1820" fmla="*/ 3317391 h 6857546"/>
              <a:gd name="connsiteX1821" fmla="*/ 1507719 w 5970060"/>
              <a:gd name="connsiteY1821" fmla="*/ 3432279 h 6857546"/>
              <a:gd name="connsiteX1822" fmla="*/ 1653934 w 5970060"/>
              <a:gd name="connsiteY1822" fmla="*/ 3303468 h 6857546"/>
              <a:gd name="connsiteX1823" fmla="*/ 1431144 w 5970060"/>
              <a:gd name="connsiteY1823" fmla="*/ 3484490 h 6857546"/>
              <a:gd name="connsiteX1824" fmla="*/ 4797290 w 5970060"/>
              <a:gd name="connsiteY1824" fmla="*/ 3432279 h 6857546"/>
              <a:gd name="connsiteX1825" fmla="*/ 4804251 w 5970060"/>
              <a:gd name="connsiteY1825" fmla="*/ 3327833 h 6857546"/>
              <a:gd name="connsiteX1826" fmla="*/ 4738118 w 5970060"/>
              <a:gd name="connsiteY1826" fmla="*/ 3442721 h 6857546"/>
              <a:gd name="connsiteX1827" fmla="*/ 4734637 w 5970060"/>
              <a:gd name="connsiteY1827" fmla="*/ 3404433 h 6857546"/>
              <a:gd name="connsiteX1828" fmla="*/ 4689388 w 5970060"/>
              <a:gd name="connsiteY1828" fmla="*/ 3362665 h 6857546"/>
              <a:gd name="connsiteX1829" fmla="*/ 4658061 w 5970060"/>
              <a:gd name="connsiteY1829" fmla="*/ 3460125 h 6857546"/>
              <a:gd name="connsiteX1830" fmla="*/ 4609332 w 5970060"/>
              <a:gd name="connsiteY1830" fmla="*/ 3442721 h 6857546"/>
              <a:gd name="connsiteX1831" fmla="*/ 4651100 w 5970060"/>
              <a:gd name="connsiteY1831" fmla="*/ 3756010 h 6857546"/>
              <a:gd name="connsiteX1832" fmla="*/ 4682426 w 5970060"/>
              <a:gd name="connsiteY1832" fmla="*/ 3769933 h 6857546"/>
              <a:gd name="connsiteX1833" fmla="*/ 4748560 w 5970060"/>
              <a:gd name="connsiteY1833" fmla="*/ 3909186 h 6857546"/>
              <a:gd name="connsiteX1834" fmla="*/ 4762483 w 5970060"/>
              <a:gd name="connsiteY1834" fmla="*/ 3884821 h 6857546"/>
              <a:gd name="connsiteX1835" fmla="*/ 4738118 w 5970060"/>
              <a:gd name="connsiteY1835" fmla="*/ 3728164 h 6857546"/>
              <a:gd name="connsiteX1836" fmla="*/ 4658061 w 5970060"/>
              <a:gd name="connsiteY1836" fmla="*/ 3665512 h 6857546"/>
              <a:gd name="connsiteX1837" fmla="*/ 4741598 w 5970060"/>
              <a:gd name="connsiteY1837" fmla="*/ 3714241 h 6857546"/>
              <a:gd name="connsiteX1838" fmla="*/ 4741598 w 5970060"/>
              <a:gd name="connsiteY1838" fmla="*/ 3655069 h 6857546"/>
              <a:gd name="connsiteX1839" fmla="*/ 4658061 w 5970060"/>
              <a:gd name="connsiteY1839" fmla="*/ 3585455 h 6857546"/>
              <a:gd name="connsiteX1840" fmla="*/ 4745079 w 5970060"/>
              <a:gd name="connsiteY1840" fmla="*/ 3641147 h 6857546"/>
              <a:gd name="connsiteX1841" fmla="*/ 4752041 w 5970060"/>
              <a:gd name="connsiteY1841" fmla="*/ 3602859 h 6857546"/>
              <a:gd name="connsiteX1842" fmla="*/ 4678946 w 5970060"/>
              <a:gd name="connsiteY1842" fmla="*/ 3529764 h 6857546"/>
              <a:gd name="connsiteX1843" fmla="*/ 4755521 w 5970060"/>
              <a:gd name="connsiteY1843" fmla="*/ 3588936 h 6857546"/>
              <a:gd name="connsiteX1844" fmla="*/ 4765963 w 5970060"/>
              <a:gd name="connsiteY1844" fmla="*/ 3554129 h 6857546"/>
              <a:gd name="connsiteX1845" fmla="*/ 4703311 w 5970060"/>
              <a:gd name="connsiteY1845" fmla="*/ 3487996 h 6857546"/>
              <a:gd name="connsiteX1846" fmla="*/ 4772925 w 5970060"/>
              <a:gd name="connsiteY1846" fmla="*/ 3533245 h 6857546"/>
              <a:gd name="connsiteX1847" fmla="*/ 4818174 w 5970060"/>
              <a:gd name="connsiteY1847" fmla="*/ 3460150 h 6857546"/>
              <a:gd name="connsiteX1848" fmla="*/ 4793809 w 5970060"/>
              <a:gd name="connsiteY1848" fmla="*/ 3519322 h 6857546"/>
              <a:gd name="connsiteX1849" fmla="*/ 4873865 w 5970060"/>
              <a:gd name="connsiteY1849" fmla="*/ 3519322 h 6857546"/>
              <a:gd name="connsiteX1850" fmla="*/ 4783367 w 5970060"/>
              <a:gd name="connsiteY1850" fmla="*/ 3540206 h 6857546"/>
              <a:gd name="connsiteX1851" fmla="*/ 4769444 w 5970060"/>
              <a:gd name="connsiteY1851" fmla="*/ 3585455 h 6857546"/>
              <a:gd name="connsiteX1852" fmla="*/ 4887813 w 5970060"/>
              <a:gd name="connsiteY1852" fmla="*/ 3575013 h 6857546"/>
              <a:gd name="connsiteX1853" fmla="*/ 4765963 w 5970060"/>
              <a:gd name="connsiteY1853" fmla="*/ 3602859 h 6857546"/>
              <a:gd name="connsiteX1854" fmla="*/ 4762483 w 5970060"/>
              <a:gd name="connsiteY1854" fmla="*/ 3648108 h 6857546"/>
              <a:gd name="connsiteX1855" fmla="*/ 4880852 w 5970060"/>
              <a:gd name="connsiteY1855" fmla="*/ 3641147 h 6857546"/>
              <a:gd name="connsiteX1856" fmla="*/ 4755547 w 5970060"/>
              <a:gd name="connsiteY1856" fmla="*/ 3662031 h 6857546"/>
              <a:gd name="connsiteX1857" fmla="*/ 4755547 w 5970060"/>
              <a:gd name="connsiteY1857" fmla="*/ 3707280 h 6857546"/>
              <a:gd name="connsiteX1858" fmla="*/ 4877396 w 5970060"/>
              <a:gd name="connsiteY1858" fmla="*/ 3707280 h 6857546"/>
              <a:gd name="connsiteX1859" fmla="*/ 4752066 w 5970060"/>
              <a:gd name="connsiteY1859" fmla="*/ 3721203 h 6857546"/>
              <a:gd name="connsiteX1860" fmla="*/ 4769469 w 5970060"/>
              <a:gd name="connsiteY1860" fmla="*/ 3874379 h 6857546"/>
              <a:gd name="connsiteX1861" fmla="*/ 4947011 w 5970060"/>
              <a:gd name="connsiteY1861" fmla="*/ 3815207 h 6857546"/>
              <a:gd name="connsiteX1862" fmla="*/ 4940049 w 5970060"/>
              <a:gd name="connsiteY1862" fmla="*/ 3651589 h 6857546"/>
              <a:gd name="connsiteX1863" fmla="*/ 4978337 w 5970060"/>
              <a:gd name="connsiteY1863" fmla="*/ 3526283 h 6857546"/>
              <a:gd name="connsiteX1864" fmla="*/ 4957453 w 5970060"/>
              <a:gd name="connsiteY1864" fmla="*/ 3306974 h 6857546"/>
              <a:gd name="connsiteX1865" fmla="*/ 4797290 w 5970060"/>
              <a:gd name="connsiteY1865" fmla="*/ 3432279 h 6857546"/>
              <a:gd name="connsiteX1866" fmla="*/ 3697285 w 5970060"/>
              <a:gd name="connsiteY1866" fmla="*/ 3421837 h 6857546"/>
              <a:gd name="connsiteX1867" fmla="*/ 3718170 w 5970060"/>
              <a:gd name="connsiteY1867" fmla="*/ 3338275 h 6857546"/>
              <a:gd name="connsiteX1868" fmla="*/ 3672921 w 5970060"/>
              <a:gd name="connsiteY1868" fmla="*/ 3317391 h 6857546"/>
              <a:gd name="connsiteX1869" fmla="*/ 3697285 w 5970060"/>
              <a:gd name="connsiteY1869" fmla="*/ 3421837 h 6857546"/>
              <a:gd name="connsiteX1870" fmla="*/ 1807085 w 5970060"/>
              <a:gd name="connsiteY1870" fmla="*/ 3320896 h 6857546"/>
              <a:gd name="connsiteX1871" fmla="*/ 1653909 w 5970060"/>
              <a:gd name="connsiteY1871" fmla="*/ 3383549 h 6857546"/>
              <a:gd name="connsiteX1872" fmla="*/ 1789682 w 5970060"/>
              <a:gd name="connsiteY1872" fmla="*/ 3477528 h 6857546"/>
              <a:gd name="connsiteX1873" fmla="*/ 1852335 w 5970060"/>
              <a:gd name="connsiteY1873" fmla="*/ 3380068 h 6857546"/>
              <a:gd name="connsiteX1874" fmla="*/ 1807085 w 5970060"/>
              <a:gd name="connsiteY1874" fmla="*/ 3320896 h 6857546"/>
              <a:gd name="connsiteX1875" fmla="*/ 2029876 w 5970060"/>
              <a:gd name="connsiteY1875" fmla="*/ 3515841 h 6857546"/>
              <a:gd name="connsiteX1876" fmla="*/ 2071644 w 5970060"/>
              <a:gd name="connsiteY1876" fmla="*/ 3491476 h 6857546"/>
              <a:gd name="connsiteX1877" fmla="*/ 2116894 w 5970060"/>
              <a:gd name="connsiteY1877" fmla="*/ 3435785 h 6857546"/>
              <a:gd name="connsiteX1878" fmla="*/ 2099490 w 5970060"/>
              <a:gd name="connsiteY1878" fmla="*/ 3366171 h 6857546"/>
              <a:gd name="connsiteX1879" fmla="*/ 1981121 w 5970060"/>
              <a:gd name="connsiteY1879" fmla="*/ 3334845 h 6857546"/>
              <a:gd name="connsiteX1880" fmla="*/ 1939352 w 5970060"/>
              <a:gd name="connsiteY1880" fmla="*/ 3380094 h 6857546"/>
              <a:gd name="connsiteX1881" fmla="*/ 2029876 w 5970060"/>
              <a:gd name="connsiteY1881" fmla="*/ 3515841 h 6857546"/>
              <a:gd name="connsiteX1882" fmla="*/ 3484937 w 5970060"/>
              <a:gd name="connsiteY1882" fmla="*/ 3334819 h 6857546"/>
              <a:gd name="connsiteX1883" fmla="*/ 3314357 w 5970060"/>
              <a:gd name="connsiteY1883" fmla="*/ 3383549 h 6857546"/>
              <a:gd name="connsiteX1884" fmla="*/ 3631127 w 5970060"/>
              <a:gd name="connsiteY1884" fmla="*/ 3421837 h 6857546"/>
              <a:gd name="connsiteX1885" fmla="*/ 3484937 w 5970060"/>
              <a:gd name="connsiteY1885" fmla="*/ 3334819 h 6857546"/>
              <a:gd name="connsiteX1886" fmla="*/ 2109932 w 5970060"/>
              <a:gd name="connsiteY1886" fmla="*/ 3355703 h 6857546"/>
              <a:gd name="connsiteX1887" fmla="*/ 2127336 w 5970060"/>
              <a:gd name="connsiteY1887" fmla="*/ 3432279 h 6857546"/>
              <a:gd name="connsiteX1888" fmla="*/ 2224795 w 5970060"/>
              <a:gd name="connsiteY1888" fmla="*/ 3404433 h 6857546"/>
              <a:gd name="connsiteX1889" fmla="*/ 2151701 w 5970060"/>
              <a:gd name="connsiteY1889" fmla="*/ 3338300 h 6857546"/>
              <a:gd name="connsiteX1890" fmla="*/ 2109932 w 5970060"/>
              <a:gd name="connsiteY1890" fmla="*/ 3355703 h 6857546"/>
              <a:gd name="connsiteX1891" fmla="*/ 3707728 w 5970060"/>
              <a:gd name="connsiteY1891" fmla="*/ 3439241 h 6857546"/>
              <a:gd name="connsiteX1892" fmla="*/ 3735573 w 5970060"/>
              <a:gd name="connsiteY1892" fmla="*/ 3581949 h 6857546"/>
              <a:gd name="connsiteX1893" fmla="*/ 3766900 w 5970060"/>
              <a:gd name="connsiteY1893" fmla="*/ 3578469 h 6857546"/>
              <a:gd name="connsiteX1894" fmla="*/ 3801707 w 5970060"/>
              <a:gd name="connsiteY1894" fmla="*/ 3487970 h 6857546"/>
              <a:gd name="connsiteX1895" fmla="*/ 3780822 w 5970060"/>
              <a:gd name="connsiteY1895" fmla="*/ 3581949 h 6857546"/>
              <a:gd name="connsiteX1896" fmla="*/ 3822591 w 5970060"/>
              <a:gd name="connsiteY1896" fmla="*/ 3592392 h 6857546"/>
              <a:gd name="connsiteX1897" fmla="*/ 3878282 w 5970060"/>
              <a:gd name="connsiteY1897" fmla="*/ 3387005 h 6857546"/>
              <a:gd name="connsiteX1898" fmla="*/ 3881763 w 5970060"/>
              <a:gd name="connsiteY1898" fmla="*/ 3366120 h 6857546"/>
              <a:gd name="connsiteX1899" fmla="*/ 3707728 w 5970060"/>
              <a:gd name="connsiteY1899" fmla="*/ 3439241 h 6857546"/>
              <a:gd name="connsiteX1900" fmla="*/ 1291916 w 5970060"/>
              <a:gd name="connsiteY1900" fmla="*/ 3428798 h 6857546"/>
              <a:gd name="connsiteX1901" fmla="*/ 1271031 w 5970060"/>
              <a:gd name="connsiteY1901" fmla="*/ 3359184 h 6857546"/>
              <a:gd name="connsiteX1902" fmla="*/ 1187494 w 5970060"/>
              <a:gd name="connsiteY1902" fmla="*/ 3428798 h 6857546"/>
              <a:gd name="connsiteX1903" fmla="*/ 1291916 w 5970060"/>
              <a:gd name="connsiteY1903" fmla="*/ 3428798 h 6857546"/>
              <a:gd name="connsiteX1904" fmla="*/ 1838412 w 5970060"/>
              <a:gd name="connsiteY1904" fmla="*/ 3543687 h 6857546"/>
              <a:gd name="connsiteX1905" fmla="*/ 1914987 w 5970060"/>
              <a:gd name="connsiteY1905" fmla="*/ 3554129 h 6857546"/>
              <a:gd name="connsiteX1906" fmla="*/ 1928910 w 5970060"/>
              <a:gd name="connsiteY1906" fmla="*/ 3383549 h 6857546"/>
              <a:gd name="connsiteX1907" fmla="*/ 1862777 w 5970060"/>
              <a:gd name="connsiteY1907" fmla="*/ 3383549 h 6857546"/>
              <a:gd name="connsiteX1908" fmla="*/ 1838412 w 5970060"/>
              <a:gd name="connsiteY1908" fmla="*/ 3543687 h 6857546"/>
              <a:gd name="connsiteX1909" fmla="*/ 2628608 w 5970060"/>
              <a:gd name="connsiteY1909" fmla="*/ 3383549 h 6857546"/>
              <a:gd name="connsiteX1910" fmla="*/ 2569436 w 5970060"/>
              <a:gd name="connsiteY1910" fmla="*/ 3446202 h 6857546"/>
              <a:gd name="connsiteX1911" fmla="*/ 2694766 w 5970060"/>
              <a:gd name="connsiteY1911" fmla="*/ 3693357 h 6857546"/>
              <a:gd name="connsiteX1912" fmla="*/ 2673882 w 5970060"/>
              <a:gd name="connsiteY1912" fmla="*/ 3658550 h 6857546"/>
              <a:gd name="connsiteX1913" fmla="*/ 2642556 w 5970060"/>
              <a:gd name="connsiteY1913" fmla="*/ 3620262 h 6857546"/>
              <a:gd name="connsiteX1914" fmla="*/ 2604268 w 5970060"/>
              <a:gd name="connsiteY1914" fmla="*/ 3533245 h 6857546"/>
              <a:gd name="connsiteX1915" fmla="*/ 2715676 w 5970060"/>
              <a:gd name="connsiteY1915" fmla="*/ 3686421 h 6857546"/>
              <a:gd name="connsiteX1916" fmla="*/ 2677388 w 5970060"/>
              <a:gd name="connsiteY1916" fmla="*/ 3599404 h 6857546"/>
              <a:gd name="connsiteX1917" fmla="*/ 2646062 w 5970060"/>
              <a:gd name="connsiteY1917" fmla="*/ 3505399 h 6857546"/>
              <a:gd name="connsiteX1918" fmla="*/ 2726118 w 5970060"/>
              <a:gd name="connsiteY1918" fmla="*/ 3648133 h 6857546"/>
              <a:gd name="connsiteX1919" fmla="*/ 2736560 w 5970060"/>
              <a:gd name="connsiteY1919" fmla="*/ 3623768 h 6857546"/>
              <a:gd name="connsiteX1920" fmla="*/ 2691311 w 5970060"/>
              <a:gd name="connsiteY1920" fmla="*/ 3491502 h 6857546"/>
              <a:gd name="connsiteX1921" fmla="*/ 2743522 w 5970060"/>
              <a:gd name="connsiteY1921" fmla="*/ 3606365 h 6857546"/>
              <a:gd name="connsiteX1922" fmla="*/ 2736560 w 5970060"/>
              <a:gd name="connsiteY1922" fmla="*/ 3463631 h 6857546"/>
              <a:gd name="connsiteX1923" fmla="*/ 2767886 w 5970060"/>
              <a:gd name="connsiteY1923" fmla="*/ 3561116 h 6857546"/>
              <a:gd name="connsiteX1924" fmla="*/ 2813136 w 5970060"/>
              <a:gd name="connsiteY1924" fmla="*/ 3498463 h 6857546"/>
              <a:gd name="connsiteX1925" fmla="*/ 2684324 w 5970060"/>
              <a:gd name="connsiteY1925" fmla="*/ 3425368 h 6857546"/>
              <a:gd name="connsiteX1926" fmla="*/ 2628608 w 5970060"/>
              <a:gd name="connsiteY1926" fmla="*/ 3383549 h 6857546"/>
              <a:gd name="connsiteX1927" fmla="*/ 2558994 w 5970060"/>
              <a:gd name="connsiteY1927" fmla="*/ 3432279 h 6857546"/>
              <a:gd name="connsiteX1928" fmla="*/ 2423221 w 5970060"/>
              <a:gd name="connsiteY1928" fmla="*/ 3467086 h 6857546"/>
              <a:gd name="connsiteX1929" fmla="*/ 2555513 w 5970060"/>
              <a:gd name="connsiteY1929" fmla="*/ 3679435 h 6857546"/>
              <a:gd name="connsiteX1930" fmla="*/ 2471976 w 5970060"/>
              <a:gd name="connsiteY1930" fmla="*/ 3581975 h 6857546"/>
              <a:gd name="connsiteX1931" fmla="*/ 2593801 w 5970060"/>
              <a:gd name="connsiteY1931" fmla="*/ 3682940 h 6857546"/>
              <a:gd name="connsiteX1932" fmla="*/ 2482418 w 5970060"/>
              <a:gd name="connsiteY1932" fmla="*/ 3501918 h 6857546"/>
              <a:gd name="connsiteX1933" fmla="*/ 2541590 w 5970060"/>
              <a:gd name="connsiteY1933" fmla="*/ 3602859 h 6857546"/>
              <a:gd name="connsiteX1934" fmla="*/ 2646037 w 5970060"/>
              <a:gd name="connsiteY1934" fmla="*/ 3682915 h 6857546"/>
              <a:gd name="connsiteX1935" fmla="*/ 2558994 w 5970060"/>
              <a:gd name="connsiteY1935" fmla="*/ 3432279 h 6857546"/>
              <a:gd name="connsiteX1936" fmla="*/ 3202975 w 5970060"/>
              <a:gd name="connsiteY1936" fmla="*/ 3501918 h 6857546"/>
              <a:gd name="connsiteX1937" fmla="*/ 3303940 w 5970060"/>
              <a:gd name="connsiteY1937" fmla="*/ 3533245 h 6857546"/>
              <a:gd name="connsiteX1938" fmla="*/ 3415323 w 5970060"/>
              <a:gd name="connsiteY1938" fmla="*/ 3421862 h 6857546"/>
              <a:gd name="connsiteX1939" fmla="*/ 3314383 w 5970060"/>
              <a:gd name="connsiteY1939" fmla="*/ 3400978 h 6857546"/>
              <a:gd name="connsiteX1940" fmla="*/ 3202975 w 5970060"/>
              <a:gd name="connsiteY1940" fmla="*/ 3501918 h 6857546"/>
              <a:gd name="connsiteX1941" fmla="*/ 2907090 w 5970060"/>
              <a:gd name="connsiteY1941" fmla="*/ 3606340 h 6857546"/>
              <a:gd name="connsiteX1942" fmla="*/ 3119438 w 5970060"/>
              <a:gd name="connsiteY1942" fmla="*/ 3425318 h 6857546"/>
              <a:gd name="connsiteX1943" fmla="*/ 2948858 w 5970060"/>
              <a:gd name="connsiteY1943" fmla="*/ 3432279 h 6857546"/>
              <a:gd name="connsiteX1944" fmla="*/ 2726068 w 5970060"/>
              <a:gd name="connsiteY1944" fmla="*/ 3724684 h 6857546"/>
              <a:gd name="connsiteX1945" fmla="*/ 2907090 w 5970060"/>
              <a:gd name="connsiteY1945" fmla="*/ 3606340 h 6857546"/>
              <a:gd name="connsiteX1946" fmla="*/ 4101098 w 5970060"/>
              <a:gd name="connsiteY1946" fmla="*/ 3414876 h 6857546"/>
              <a:gd name="connsiteX1947" fmla="*/ 4031484 w 5970060"/>
              <a:gd name="connsiteY1947" fmla="*/ 3481009 h 6857546"/>
              <a:gd name="connsiteX1948" fmla="*/ 4083694 w 5970060"/>
              <a:gd name="connsiteY1948" fmla="*/ 3501893 h 6857546"/>
              <a:gd name="connsiteX1949" fmla="*/ 4076733 w 5970060"/>
              <a:gd name="connsiteY1949" fmla="*/ 3526258 h 6857546"/>
              <a:gd name="connsiteX1950" fmla="*/ 4160295 w 5970060"/>
              <a:gd name="connsiteY1950" fmla="*/ 3487970 h 6857546"/>
              <a:gd name="connsiteX1951" fmla="*/ 4101098 w 5970060"/>
              <a:gd name="connsiteY1951" fmla="*/ 3414876 h 6857546"/>
              <a:gd name="connsiteX1952" fmla="*/ 2082086 w 5970060"/>
              <a:gd name="connsiteY1952" fmla="*/ 3501918 h 6857546"/>
              <a:gd name="connsiteX1953" fmla="*/ 2040318 w 5970060"/>
              <a:gd name="connsiteY1953" fmla="*/ 3540206 h 6857546"/>
              <a:gd name="connsiteX1954" fmla="*/ 2061202 w 5970060"/>
              <a:gd name="connsiteY1954" fmla="*/ 3581975 h 6857546"/>
              <a:gd name="connsiteX1955" fmla="*/ 2036837 w 5970060"/>
              <a:gd name="connsiteY1955" fmla="*/ 3655069 h 6857546"/>
              <a:gd name="connsiteX1956" fmla="*/ 2096009 w 5970060"/>
              <a:gd name="connsiteY1956" fmla="*/ 3672473 h 6857546"/>
              <a:gd name="connsiteX1957" fmla="*/ 2106451 w 5970060"/>
              <a:gd name="connsiteY1957" fmla="*/ 3738606 h 6857546"/>
              <a:gd name="connsiteX1958" fmla="*/ 2270070 w 5970060"/>
              <a:gd name="connsiteY1958" fmla="*/ 3620262 h 6857546"/>
              <a:gd name="connsiteX1959" fmla="*/ 2099490 w 5970060"/>
              <a:gd name="connsiteY1959" fmla="*/ 3568052 h 6857546"/>
              <a:gd name="connsiteX1960" fmla="*/ 2256147 w 5970060"/>
              <a:gd name="connsiteY1960" fmla="*/ 3578494 h 6857546"/>
              <a:gd name="connsiteX1961" fmla="*/ 2405843 w 5970060"/>
              <a:gd name="connsiteY1961" fmla="*/ 3536725 h 6857546"/>
              <a:gd name="connsiteX1962" fmla="*/ 2405843 w 5970060"/>
              <a:gd name="connsiteY1962" fmla="*/ 3477553 h 6857546"/>
              <a:gd name="connsiteX1963" fmla="*/ 2082086 w 5970060"/>
              <a:gd name="connsiteY1963" fmla="*/ 3501918 h 6857546"/>
              <a:gd name="connsiteX1964" fmla="*/ 3321344 w 5970060"/>
              <a:gd name="connsiteY1964" fmla="*/ 3519322 h 6857546"/>
              <a:gd name="connsiteX1965" fmla="*/ 3523250 w 5970060"/>
              <a:gd name="connsiteY1965" fmla="*/ 3470592 h 6857546"/>
              <a:gd name="connsiteX1966" fmla="*/ 3530212 w 5970060"/>
              <a:gd name="connsiteY1966" fmla="*/ 3428824 h 6857546"/>
              <a:gd name="connsiteX1967" fmla="*/ 3321344 w 5970060"/>
              <a:gd name="connsiteY1967" fmla="*/ 3519322 h 6857546"/>
              <a:gd name="connsiteX1968" fmla="*/ 3711208 w 5970060"/>
              <a:gd name="connsiteY1968" fmla="*/ 3467086 h 6857546"/>
              <a:gd name="connsiteX1969" fmla="*/ 3551096 w 5970060"/>
              <a:gd name="connsiteY1969" fmla="*/ 3432279 h 6857546"/>
              <a:gd name="connsiteX1970" fmla="*/ 3523250 w 5970060"/>
              <a:gd name="connsiteY1970" fmla="*/ 3498413 h 6857546"/>
              <a:gd name="connsiteX1971" fmla="*/ 3530212 w 5970060"/>
              <a:gd name="connsiteY1971" fmla="*/ 3561065 h 6857546"/>
              <a:gd name="connsiteX1972" fmla="*/ 3669465 w 5970060"/>
              <a:gd name="connsiteY1972" fmla="*/ 3634160 h 6857546"/>
              <a:gd name="connsiteX1973" fmla="*/ 3686868 w 5970060"/>
              <a:gd name="connsiteY1973" fmla="*/ 3613276 h 6857546"/>
              <a:gd name="connsiteX1974" fmla="*/ 3592864 w 5970060"/>
              <a:gd name="connsiteY1974" fmla="*/ 3529739 h 6857546"/>
              <a:gd name="connsiteX1975" fmla="*/ 3704272 w 5970060"/>
              <a:gd name="connsiteY1975" fmla="*/ 3599353 h 6857546"/>
              <a:gd name="connsiteX1976" fmla="*/ 3721676 w 5970060"/>
              <a:gd name="connsiteY1976" fmla="*/ 3588911 h 6857546"/>
              <a:gd name="connsiteX1977" fmla="*/ 3711208 w 5970060"/>
              <a:gd name="connsiteY1977" fmla="*/ 3467086 h 6857546"/>
              <a:gd name="connsiteX1978" fmla="*/ 5225467 w 5970060"/>
              <a:gd name="connsiteY1978" fmla="*/ 3829130 h 6857546"/>
              <a:gd name="connsiteX1979" fmla="*/ 5082733 w 5970060"/>
              <a:gd name="connsiteY1979" fmla="*/ 3808246 h 6857546"/>
              <a:gd name="connsiteX1980" fmla="*/ 5051406 w 5970060"/>
              <a:gd name="connsiteY1980" fmla="*/ 3905706 h 6857546"/>
              <a:gd name="connsiteX1981" fmla="*/ 5127982 w 5970060"/>
              <a:gd name="connsiteY1981" fmla="*/ 3943993 h 6857546"/>
              <a:gd name="connsiteX1982" fmla="*/ 5340331 w 5970060"/>
              <a:gd name="connsiteY1982" fmla="*/ 3644627 h 6857546"/>
              <a:gd name="connsiteX1983" fmla="*/ 5406464 w 5970060"/>
              <a:gd name="connsiteY1983" fmla="*/ 3498413 h 6857546"/>
              <a:gd name="connsiteX1984" fmla="*/ 5430829 w 5970060"/>
              <a:gd name="connsiteY1984" fmla="*/ 3463605 h 6857546"/>
              <a:gd name="connsiteX1985" fmla="*/ 5249807 w 5970060"/>
              <a:gd name="connsiteY1985" fmla="*/ 3543662 h 6857546"/>
              <a:gd name="connsiteX1986" fmla="*/ 5242845 w 5970060"/>
              <a:gd name="connsiteY1986" fmla="*/ 3456644 h 6857546"/>
              <a:gd name="connsiteX1987" fmla="*/ 5141905 w 5970060"/>
              <a:gd name="connsiteY1987" fmla="*/ 3547142 h 6857546"/>
              <a:gd name="connsiteX1988" fmla="*/ 5121021 w 5970060"/>
              <a:gd name="connsiteY1988" fmla="*/ 3463580 h 6857546"/>
              <a:gd name="connsiteX1989" fmla="*/ 5051406 w 5970060"/>
              <a:gd name="connsiteY1989" fmla="*/ 3550623 h 6857546"/>
              <a:gd name="connsiteX1990" fmla="*/ 5016600 w 5970060"/>
              <a:gd name="connsiteY1990" fmla="*/ 3519297 h 6857546"/>
              <a:gd name="connsiteX1991" fmla="*/ 4971350 w 5970060"/>
              <a:gd name="connsiteY1991" fmla="*/ 3630679 h 6857546"/>
              <a:gd name="connsiteX1992" fmla="*/ 4953947 w 5970060"/>
              <a:gd name="connsiteY1992" fmla="*/ 3655044 h 6857546"/>
              <a:gd name="connsiteX1993" fmla="*/ 4960908 w 5970060"/>
              <a:gd name="connsiteY1993" fmla="*/ 3822143 h 6857546"/>
              <a:gd name="connsiteX1994" fmla="*/ 5023561 w 5970060"/>
              <a:gd name="connsiteY1994" fmla="*/ 3829105 h 6857546"/>
              <a:gd name="connsiteX1995" fmla="*/ 5020080 w 5970060"/>
              <a:gd name="connsiteY1995" fmla="*/ 3895238 h 6857546"/>
              <a:gd name="connsiteX1996" fmla="*/ 5034003 w 5970060"/>
              <a:gd name="connsiteY1996" fmla="*/ 3898719 h 6857546"/>
              <a:gd name="connsiteX1997" fmla="*/ 5058368 w 5970060"/>
              <a:gd name="connsiteY1997" fmla="*/ 3832586 h 6857546"/>
              <a:gd name="connsiteX1998" fmla="*/ 4988754 w 5970060"/>
              <a:gd name="connsiteY1998" fmla="*/ 3735126 h 6857546"/>
              <a:gd name="connsiteX1999" fmla="*/ 5065329 w 5970060"/>
              <a:gd name="connsiteY1999" fmla="*/ 3818663 h 6857546"/>
              <a:gd name="connsiteX2000" fmla="*/ 5086214 w 5970060"/>
              <a:gd name="connsiteY2000" fmla="*/ 3769933 h 6857546"/>
              <a:gd name="connsiteX2001" fmla="*/ 5006157 w 5970060"/>
              <a:gd name="connsiteY2001" fmla="*/ 3651589 h 6857546"/>
              <a:gd name="connsiteX2002" fmla="*/ 5093175 w 5970060"/>
              <a:gd name="connsiteY2002" fmla="*/ 3756010 h 6857546"/>
              <a:gd name="connsiteX2003" fmla="*/ 5114059 w 5970060"/>
              <a:gd name="connsiteY2003" fmla="*/ 3710761 h 6857546"/>
              <a:gd name="connsiteX2004" fmla="*/ 5047926 w 5970060"/>
              <a:gd name="connsiteY2004" fmla="*/ 3606340 h 6857546"/>
              <a:gd name="connsiteX2005" fmla="*/ 5124501 w 5970060"/>
              <a:gd name="connsiteY2005" fmla="*/ 3700319 h 6857546"/>
              <a:gd name="connsiteX2006" fmla="*/ 5166270 w 5970060"/>
              <a:gd name="connsiteY2006" fmla="*/ 3637666 h 6857546"/>
              <a:gd name="connsiteX2007" fmla="*/ 5114059 w 5970060"/>
              <a:gd name="connsiteY2007" fmla="*/ 3561090 h 6857546"/>
              <a:gd name="connsiteX2008" fmla="*/ 5176712 w 5970060"/>
              <a:gd name="connsiteY2008" fmla="*/ 3630704 h 6857546"/>
              <a:gd name="connsiteX2009" fmla="*/ 5225442 w 5970060"/>
              <a:gd name="connsiteY2009" fmla="*/ 3592417 h 6857546"/>
              <a:gd name="connsiteX2010" fmla="*/ 5124501 w 5970060"/>
              <a:gd name="connsiteY2010" fmla="*/ 3728190 h 6857546"/>
              <a:gd name="connsiteX2011" fmla="*/ 5235884 w 5970060"/>
              <a:gd name="connsiteY2011" fmla="*/ 3762997 h 6857546"/>
              <a:gd name="connsiteX2012" fmla="*/ 5114059 w 5970060"/>
              <a:gd name="connsiteY2012" fmla="*/ 3742112 h 6857546"/>
              <a:gd name="connsiteX2013" fmla="*/ 5093175 w 5970060"/>
              <a:gd name="connsiteY2013" fmla="*/ 3794323 h 6857546"/>
              <a:gd name="connsiteX2014" fmla="*/ 5225467 w 5970060"/>
              <a:gd name="connsiteY2014" fmla="*/ 3829130 h 6857546"/>
              <a:gd name="connsiteX2015" fmla="*/ 4097617 w 5970060"/>
              <a:gd name="connsiteY2015" fmla="*/ 3529764 h 6857546"/>
              <a:gd name="connsiteX2016" fmla="*/ 4108059 w 5970060"/>
              <a:gd name="connsiteY2016" fmla="*/ 3554129 h 6857546"/>
              <a:gd name="connsiteX2017" fmla="*/ 4191596 w 5970060"/>
              <a:gd name="connsiteY2017" fmla="*/ 3554129 h 6857546"/>
              <a:gd name="connsiteX2018" fmla="*/ 4264691 w 5970060"/>
              <a:gd name="connsiteY2018" fmla="*/ 3588936 h 6857546"/>
              <a:gd name="connsiteX2019" fmla="*/ 4396958 w 5970060"/>
              <a:gd name="connsiteY2019" fmla="*/ 3585455 h 6857546"/>
              <a:gd name="connsiteX2020" fmla="*/ 4219417 w 5970060"/>
              <a:gd name="connsiteY2020" fmla="*/ 3481034 h 6857546"/>
              <a:gd name="connsiteX2021" fmla="*/ 4097617 w 5970060"/>
              <a:gd name="connsiteY2021" fmla="*/ 3529764 h 6857546"/>
              <a:gd name="connsiteX2022" fmla="*/ 3836539 w 5970060"/>
              <a:gd name="connsiteY2022" fmla="*/ 3609820 h 6857546"/>
              <a:gd name="connsiteX2023" fmla="*/ 3923557 w 5970060"/>
              <a:gd name="connsiteY2023" fmla="*/ 3588936 h 6857546"/>
              <a:gd name="connsiteX2024" fmla="*/ 3850462 w 5970060"/>
              <a:gd name="connsiteY2024" fmla="*/ 3630704 h 6857546"/>
              <a:gd name="connsiteX2025" fmla="*/ 3864385 w 5970060"/>
              <a:gd name="connsiteY2025" fmla="*/ 3675954 h 6857546"/>
              <a:gd name="connsiteX2026" fmla="*/ 4000157 w 5970060"/>
              <a:gd name="connsiteY2026" fmla="*/ 3675954 h 6857546"/>
              <a:gd name="connsiteX2027" fmla="*/ 4097617 w 5970060"/>
              <a:gd name="connsiteY2027" fmla="*/ 3557584 h 6857546"/>
              <a:gd name="connsiteX2028" fmla="*/ 4066291 w 5970060"/>
              <a:gd name="connsiteY2028" fmla="*/ 3529739 h 6857546"/>
              <a:gd name="connsiteX2029" fmla="*/ 4069772 w 5970060"/>
              <a:gd name="connsiteY2029" fmla="*/ 3498413 h 6857546"/>
              <a:gd name="connsiteX2030" fmla="*/ 3836539 w 5970060"/>
              <a:gd name="connsiteY2030" fmla="*/ 3609820 h 6857546"/>
              <a:gd name="connsiteX2031" fmla="*/ 3377035 w 5970060"/>
              <a:gd name="connsiteY2031" fmla="*/ 3648108 h 6857546"/>
              <a:gd name="connsiteX2032" fmla="*/ 3349190 w 5970060"/>
              <a:gd name="connsiteY2032" fmla="*/ 3668992 h 6857546"/>
              <a:gd name="connsiteX2033" fmla="*/ 3383997 w 5970060"/>
              <a:gd name="connsiteY2033" fmla="*/ 3738606 h 6857546"/>
              <a:gd name="connsiteX2034" fmla="*/ 3363112 w 5970060"/>
              <a:gd name="connsiteY2034" fmla="*/ 3742087 h 6857546"/>
              <a:gd name="connsiteX2035" fmla="*/ 3161206 w 5970060"/>
              <a:gd name="connsiteY2035" fmla="*/ 3811701 h 6857546"/>
              <a:gd name="connsiteX2036" fmla="*/ 3223859 w 5970060"/>
              <a:gd name="connsiteY2036" fmla="*/ 3891757 h 6857546"/>
              <a:gd name="connsiteX2037" fmla="*/ 3641569 w 5970060"/>
              <a:gd name="connsiteY2037" fmla="*/ 4048414 h 6857546"/>
              <a:gd name="connsiteX2038" fmla="*/ 3672895 w 5970060"/>
              <a:gd name="connsiteY2038" fmla="*/ 3856951 h 6857546"/>
              <a:gd name="connsiteX2039" fmla="*/ 3558032 w 5970060"/>
              <a:gd name="connsiteY2039" fmla="*/ 3881315 h 6857546"/>
              <a:gd name="connsiteX2040" fmla="*/ 3509302 w 5970060"/>
              <a:gd name="connsiteY2040" fmla="*/ 3829105 h 6857546"/>
              <a:gd name="connsiteX2041" fmla="*/ 3467534 w 5970060"/>
              <a:gd name="connsiteY2041" fmla="*/ 3804740 h 6857546"/>
              <a:gd name="connsiteX2042" fmla="*/ 3474495 w 5970060"/>
              <a:gd name="connsiteY2042" fmla="*/ 3783855 h 6857546"/>
              <a:gd name="connsiteX2043" fmla="*/ 3439688 w 5970060"/>
              <a:gd name="connsiteY2043" fmla="*/ 3752529 h 6857546"/>
              <a:gd name="connsiteX2044" fmla="*/ 3467534 w 5970060"/>
              <a:gd name="connsiteY2044" fmla="*/ 3717722 h 6857546"/>
              <a:gd name="connsiteX2045" fmla="*/ 3571955 w 5970060"/>
              <a:gd name="connsiteY2045" fmla="*/ 3627224 h 6857546"/>
              <a:gd name="connsiteX2046" fmla="*/ 3519744 w 5970060"/>
              <a:gd name="connsiteY2046" fmla="*/ 3557610 h 6857546"/>
              <a:gd name="connsiteX2047" fmla="*/ 3512783 w 5970060"/>
              <a:gd name="connsiteY2047" fmla="*/ 3494957 h 6857546"/>
              <a:gd name="connsiteX2048" fmla="*/ 3314357 w 5970060"/>
              <a:gd name="connsiteY2048" fmla="*/ 3533245 h 6857546"/>
              <a:gd name="connsiteX2049" fmla="*/ 3377035 w 5970060"/>
              <a:gd name="connsiteY2049" fmla="*/ 3648108 h 6857546"/>
              <a:gd name="connsiteX2050" fmla="*/ 2346645 w 5970060"/>
              <a:gd name="connsiteY2050" fmla="*/ 3526283 h 6857546"/>
              <a:gd name="connsiteX2051" fmla="*/ 2266589 w 5970060"/>
              <a:gd name="connsiteY2051" fmla="*/ 3592417 h 6857546"/>
              <a:gd name="connsiteX2052" fmla="*/ 2454572 w 5970060"/>
              <a:gd name="connsiteY2052" fmla="*/ 3686421 h 6857546"/>
              <a:gd name="connsiteX2053" fmla="*/ 2374516 w 5970060"/>
              <a:gd name="connsiteY2053" fmla="*/ 3630730 h 6857546"/>
              <a:gd name="connsiteX2054" fmla="*/ 2506808 w 5970060"/>
              <a:gd name="connsiteY2054" fmla="*/ 3679460 h 6857546"/>
              <a:gd name="connsiteX2055" fmla="*/ 2346645 w 5970060"/>
              <a:gd name="connsiteY2055" fmla="*/ 3526283 h 6857546"/>
              <a:gd name="connsiteX2056" fmla="*/ 4108059 w 5970060"/>
              <a:gd name="connsiteY2056" fmla="*/ 3568052 h 6857546"/>
              <a:gd name="connsiteX2057" fmla="*/ 4087175 w 5970060"/>
              <a:gd name="connsiteY2057" fmla="*/ 3606340 h 6857546"/>
              <a:gd name="connsiteX2058" fmla="*/ 4289081 w 5970060"/>
              <a:gd name="connsiteY2058" fmla="*/ 3648108 h 6857546"/>
              <a:gd name="connsiteX2059" fmla="*/ 4108059 w 5970060"/>
              <a:gd name="connsiteY2059" fmla="*/ 3568052 h 6857546"/>
              <a:gd name="connsiteX2060" fmla="*/ 3822616 w 5970060"/>
              <a:gd name="connsiteY2060" fmla="*/ 3609820 h 6857546"/>
              <a:gd name="connsiteX2061" fmla="*/ 3676401 w 5970060"/>
              <a:gd name="connsiteY2061" fmla="*/ 3648108 h 6857546"/>
              <a:gd name="connsiteX2062" fmla="*/ 3843501 w 5970060"/>
              <a:gd name="connsiteY2062" fmla="*/ 3728164 h 6857546"/>
              <a:gd name="connsiteX2063" fmla="*/ 3822616 w 5970060"/>
              <a:gd name="connsiteY2063" fmla="*/ 3609820 h 6857546"/>
              <a:gd name="connsiteX2064" fmla="*/ 3063747 w 5970060"/>
              <a:gd name="connsiteY2064" fmla="*/ 3606340 h 6857546"/>
              <a:gd name="connsiteX2065" fmla="*/ 2736535 w 5970060"/>
              <a:gd name="connsiteY2065" fmla="*/ 3742112 h 6857546"/>
              <a:gd name="connsiteX2066" fmla="*/ 3143828 w 5970060"/>
              <a:gd name="connsiteY2066" fmla="*/ 3637691 h 6857546"/>
              <a:gd name="connsiteX2067" fmla="*/ 3063747 w 5970060"/>
              <a:gd name="connsiteY2067" fmla="*/ 3606340 h 6857546"/>
              <a:gd name="connsiteX2068" fmla="*/ 3477976 w 5970060"/>
              <a:gd name="connsiteY2068" fmla="*/ 3724684 h 6857546"/>
              <a:gd name="connsiteX2069" fmla="*/ 3453611 w 5970060"/>
              <a:gd name="connsiteY2069" fmla="*/ 3752529 h 6857546"/>
              <a:gd name="connsiteX2070" fmla="*/ 3488418 w 5970060"/>
              <a:gd name="connsiteY2070" fmla="*/ 3787336 h 6857546"/>
              <a:gd name="connsiteX2071" fmla="*/ 3481457 w 5970060"/>
              <a:gd name="connsiteY2071" fmla="*/ 3811701 h 6857546"/>
              <a:gd name="connsiteX2072" fmla="*/ 3512783 w 5970060"/>
              <a:gd name="connsiteY2072" fmla="*/ 3818663 h 6857546"/>
              <a:gd name="connsiteX2073" fmla="*/ 3735573 w 5970060"/>
              <a:gd name="connsiteY2073" fmla="*/ 3769933 h 6857546"/>
              <a:gd name="connsiteX2074" fmla="*/ 3686844 w 5970060"/>
              <a:gd name="connsiteY2074" fmla="*/ 3738606 h 6857546"/>
              <a:gd name="connsiteX2075" fmla="*/ 3592839 w 5970060"/>
              <a:gd name="connsiteY2075" fmla="*/ 3759491 h 6857546"/>
              <a:gd name="connsiteX2076" fmla="*/ 3679857 w 5970060"/>
              <a:gd name="connsiteY2076" fmla="*/ 3728164 h 6857546"/>
              <a:gd name="connsiteX2077" fmla="*/ 3662453 w 5970060"/>
              <a:gd name="connsiteY2077" fmla="*/ 3648108 h 6857546"/>
              <a:gd name="connsiteX2078" fmla="*/ 3477976 w 5970060"/>
              <a:gd name="connsiteY2078" fmla="*/ 3724684 h 6857546"/>
              <a:gd name="connsiteX2079" fmla="*/ 2283993 w 5970060"/>
              <a:gd name="connsiteY2079" fmla="*/ 3641147 h 6857546"/>
              <a:gd name="connsiteX2080" fmla="*/ 2113413 w 5970060"/>
              <a:gd name="connsiteY2080" fmla="*/ 3745593 h 6857546"/>
              <a:gd name="connsiteX2081" fmla="*/ 2395375 w 5970060"/>
              <a:gd name="connsiteY2081" fmla="*/ 3710786 h 6857546"/>
              <a:gd name="connsiteX2082" fmla="*/ 2283993 w 5970060"/>
              <a:gd name="connsiteY2082" fmla="*/ 3641147 h 6857546"/>
              <a:gd name="connsiteX2083" fmla="*/ 1737471 w 5970060"/>
              <a:gd name="connsiteY2083" fmla="*/ 3804765 h 6857546"/>
              <a:gd name="connsiteX2084" fmla="*/ 1800124 w 5970060"/>
              <a:gd name="connsiteY2084" fmla="*/ 3891783 h 6857546"/>
              <a:gd name="connsiteX2085" fmla="*/ 1866257 w 5970060"/>
              <a:gd name="connsiteY2085" fmla="*/ 3829130 h 6857546"/>
              <a:gd name="connsiteX2086" fmla="*/ 1869738 w 5970060"/>
              <a:gd name="connsiteY2086" fmla="*/ 3926590 h 6857546"/>
              <a:gd name="connsiteX2087" fmla="*/ 1995044 w 5970060"/>
              <a:gd name="connsiteY2087" fmla="*/ 3794323 h 6857546"/>
              <a:gd name="connsiteX2088" fmla="*/ 1995044 w 5970060"/>
              <a:gd name="connsiteY2088" fmla="*/ 3738632 h 6857546"/>
              <a:gd name="connsiteX2089" fmla="*/ 1848829 w 5970060"/>
              <a:gd name="connsiteY2089" fmla="*/ 3672498 h 6857546"/>
              <a:gd name="connsiteX2090" fmla="*/ 1782695 w 5970060"/>
              <a:gd name="connsiteY2090" fmla="*/ 3808271 h 6857546"/>
              <a:gd name="connsiteX2091" fmla="*/ 1786176 w 5970060"/>
              <a:gd name="connsiteY2091" fmla="*/ 3857001 h 6857546"/>
              <a:gd name="connsiteX2092" fmla="*/ 1779214 w 5970060"/>
              <a:gd name="connsiteY2092" fmla="*/ 3742138 h 6857546"/>
              <a:gd name="connsiteX2093" fmla="*/ 1699158 w 5970060"/>
              <a:gd name="connsiteY2093" fmla="*/ 3676004 h 6857546"/>
              <a:gd name="connsiteX2094" fmla="*/ 1636505 w 5970060"/>
              <a:gd name="connsiteY2094" fmla="*/ 3679485 h 6857546"/>
              <a:gd name="connsiteX2095" fmla="*/ 1556449 w 5970060"/>
              <a:gd name="connsiteY2095" fmla="*/ 3794373 h 6857546"/>
              <a:gd name="connsiteX2096" fmla="*/ 1622583 w 5970060"/>
              <a:gd name="connsiteY2096" fmla="*/ 3877910 h 6857546"/>
              <a:gd name="connsiteX2097" fmla="*/ 1695678 w 5970060"/>
              <a:gd name="connsiteY2097" fmla="*/ 3863987 h 6857546"/>
              <a:gd name="connsiteX2098" fmla="*/ 1737471 w 5970060"/>
              <a:gd name="connsiteY2098" fmla="*/ 3804765 h 6857546"/>
              <a:gd name="connsiteX2099" fmla="*/ 3930518 w 5970060"/>
              <a:gd name="connsiteY2099" fmla="*/ 3773439 h 6857546"/>
              <a:gd name="connsiteX2100" fmla="*/ 3829578 w 5970060"/>
              <a:gd name="connsiteY2100" fmla="*/ 3752555 h 6857546"/>
              <a:gd name="connsiteX2101" fmla="*/ 4024522 w 5970060"/>
              <a:gd name="connsiteY2101" fmla="*/ 3856976 h 6857546"/>
              <a:gd name="connsiteX2102" fmla="*/ 4007119 w 5970060"/>
              <a:gd name="connsiteY2102" fmla="*/ 3822169 h 6857546"/>
              <a:gd name="connsiteX2103" fmla="*/ 4055849 w 5970060"/>
              <a:gd name="connsiteY2103" fmla="*/ 3787361 h 6857546"/>
              <a:gd name="connsiteX2104" fmla="*/ 3864385 w 5970060"/>
              <a:gd name="connsiteY2104" fmla="*/ 3689902 h 6857546"/>
              <a:gd name="connsiteX2105" fmla="*/ 3860904 w 5970060"/>
              <a:gd name="connsiteY2105" fmla="*/ 3728190 h 6857546"/>
              <a:gd name="connsiteX2106" fmla="*/ 3930518 w 5970060"/>
              <a:gd name="connsiteY2106" fmla="*/ 3773439 h 6857546"/>
              <a:gd name="connsiteX2107" fmla="*/ 2569436 w 5970060"/>
              <a:gd name="connsiteY2107" fmla="*/ 3801284 h 6857546"/>
              <a:gd name="connsiteX2108" fmla="*/ 2712145 w 5970060"/>
              <a:gd name="connsiteY2108" fmla="*/ 3724709 h 6857546"/>
              <a:gd name="connsiteX2109" fmla="*/ 2503277 w 5970060"/>
              <a:gd name="connsiteY2109" fmla="*/ 3700344 h 6857546"/>
              <a:gd name="connsiteX2110" fmla="*/ 2308332 w 5970060"/>
              <a:gd name="connsiteY2110" fmla="*/ 3881366 h 6857546"/>
              <a:gd name="connsiteX2111" fmla="*/ 2569436 w 5970060"/>
              <a:gd name="connsiteY2111" fmla="*/ 3801284 h 6857546"/>
              <a:gd name="connsiteX2112" fmla="*/ 4494443 w 5970060"/>
              <a:gd name="connsiteY2112" fmla="*/ 3707280 h 6857546"/>
              <a:gd name="connsiteX2113" fmla="*/ 4424829 w 5970060"/>
              <a:gd name="connsiteY2113" fmla="*/ 3804740 h 6857546"/>
              <a:gd name="connsiteX2114" fmla="*/ 4386541 w 5970060"/>
              <a:gd name="connsiteY2114" fmla="*/ 3728164 h 6857546"/>
              <a:gd name="connsiteX2115" fmla="*/ 4299498 w 5970060"/>
              <a:gd name="connsiteY2115" fmla="*/ 3769933 h 6857546"/>
              <a:gd name="connsiteX2116" fmla="*/ 4250768 w 5970060"/>
              <a:gd name="connsiteY2116" fmla="*/ 3943993 h 6857546"/>
              <a:gd name="connsiteX2117" fmla="*/ 4327344 w 5970060"/>
              <a:gd name="connsiteY2117" fmla="*/ 4083222 h 6857546"/>
              <a:gd name="connsiteX2118" fmla="*/ 4428284 w 5970060"/>
              <a:gd name="connsiteY2118" fmla="*/ 4079741 h 6857546"/>
              <a:gd name="connsiteX2119" fmla="*/ 4508341 w 5970060"/>
              <a:gd name="connsiteY2119" fmla="*/ 4201566 h 6857546"/>
              <a:gd name="connsiteX2120" fmla="*/ 4536186 w 5970060"/>
              <a:gd name="connsiteY2120" fmla="*/ 4159797 h 6857546"/>
              <a:gd name="connsiteX2121" fmla="*/ 4400413 w 5970060"/>
              <a:gd name="connsiteY2121" fmla="*/ 3961371 h 6857546"/>
              <a:gd name="connsiteX2122" fmla="*/ 4553590 w 5970060"/>
              <a:gd name="connsiteY2122" fmla="*/ 4156316 h 6857546"/>
              <a:gd name="connsiteX2123" fmla="*/ 4557070 w 5970060"/>
              <a:gd name="connsiteY2123" fmla="*/ 4065818 h 6857546"/>
              <a:gd name="connsiteX2124" fmla="*/ 4588397 w 5970060"/>
              <a:gd name="connsiteY2124" fmla="*/ 3954435 h 6857546"/>
              <a:gd name="connsiteX2125" fmla="*/ 4581435 w 5970060"/>
              <a:gd name="connsiteY2125" fmla="*/ 4159822 h 6857546"/>
              <a:gd name="connsiteX2126" fmla="*/ 4664972 w 5970060"/>
              <a:gd name="connsiteY2126" fmla="*/ 4131977 h 6857546"/>
              <a:gd name="connsiteX2127" fmla="*/ 4731106 w 5970060"/>
              <a:gd name="connsiteY2127" fmla="*/ 3930071 h 6857546"/>
              <a:gd name="connsiteX2128" fmla="*/ 4605801 w 5970060"/>
              <a:gd name="connsiteY2128" fmla="*/ 3710761 h 6857546"/>
              <a:gd name="connsiteX2129" fmla="*/ 4536186 w 5970060"/>
              <a:gd name="connsiteY2129" fmla="*/ 3759491 h 6857546"/>
              <a:gd name="connsiteX2130" fmla="*/ 4494443 w 5970060"/>
              <a:gd name="connsiteY2130" fmla="*/ 3707280 h 6857546"/>
              <a:gd name="connsiteX2131" fmla="*/ 2155181 w 5970060"/>
              <a:gd name="connsiteY2131" fmla="*/ 3978800 h 6857546"/>
              <a:gd name="connsiteX2132" fmla="*/ 2179546 w 5970060"/>
              <a:gd name="connsiteY2132" fmla="*/ 4006646 h 6857546"/>
              <a:gd name="connsiteX2133" fmla="*/ 2183027 w 5970060"/>
              <a:gd name="connsiteY2133" fmla="*/ 4034492 h 6857546"/>
              <a:gd name="connsiteX2134" fmla="*/ 2245680 w 5970060"/>
              <a:gd name="connsiteY2134" fmla="*/ 4020569 h 6857546"/>
              <a:gd name="connsiteX2135" fmla="*/ 2245680 w 5970060"/>
              <a:gd name="connsiteY2135" fmla="*/ 4086702 h 6857546"/>
              <a:gd name="connsiteX2136" fmla="*/ 2395375 w 5970060"/>
              <a:gd name="connsiteY2136" fmla="*/ 4093664 h 6857546"/>
              <a:gd name="connsiteX2137" fmla="*/ 2489380 w 5970060"/>
              <a:gd name="connsiteY2137" fmla="*/ 4031011 h 6857546"/>
              <a:gd name="connsiteX2138" fmla="*/ 2485899 w 5970060"/>
              <a:gd name="connsiteY2138" fmla="*/ 3957916 h 6857546"/>
              <a:gd name="connsiteX2139" fmla="*/ 2545071 w 5970060"/>
              <a:gd name="connsiteY2139" fmla="*/ 3818663 h 6857546"/>
              <a:gd name="connsiteX2140" fmla="*/ 2322280 w 5970060"/>
              <a:gd name="connsiteY2140" fmla="*/ 3888277 h 6857546"/>
              <a:gd name="connsiteX2141" fmla="*/ 2301396 w 5970060"/>
              <a:gd name="connsiteY2141" fmla="*/ 3923084 h 6857546"/>
              <a:gd name="connsiteX2142" fmla="*/ 2364049 w 5970060"/>
              <a:gd name="connsiteY2142" fmla="*/ 3735100 h 6857546"/>
              <a:gd name="connsiteX2143" fmla="*/ 2155181 w 5970060"/>
              <a:gd name="connsiteY2143" fmla="*/ 3978800 h 6857546"/>
              <a:gd name="connsiteX2144" fmla="*/ 2733054 w 5970060"/>
              <a:gd name="connsiteY2144" fmla="*/ 3773439 h 6857546"/>
              <a:gd name="connsiteX2145" fmla="*/ 2844462 w 5970060"/>
              <a:gd name="connsiteY2145" fmla="*/ 3898744 h 6857546"/>
              <a:gd name="connsiteX2146" fmla="*/ 2868827 w 5970060"/>
              <a:gd name="connsiteY2146" fmla="*/ 3971839 h 6857546"/>
              <a:gd name="connsiteX2147" fmla="*/ 3077695 w 5970060"/>
              <a:gd name="connsiteY2147" fmla="*/ 4086702 h 6857546"/>
              <a:gd name="connsiteX2148" fmla="*/ 3084656 w 5970060"/>
              <a:gd name="connsiteY2148" fmla="*/ 4013607 h 6857546"/>
              <a:gd name="connsiteX2149" fmla="*/ 3164712 w 5970060"/>
              <a:gd name="connsiteY2149" fmla="*/ 4062337 h 6857546"/>
              <a:gd name="connsiteX2150" fmla="*/ 3203000 w 5970060"/>
              <a:gd name="connsiteY2150" fmla="*/ 4010127 h 6857546"/>
              <a:gd name="connsiteX2151" fmla="*/ 2938441 w 5970060"/>
              <a:gd name="connsiteY2151" fmla="*/ 3749049 h 6857546"/>
              <a:gd name="connsiteX2152" fmla="*/ 2882750 w 5970060"/>
              <a:gd name="connsiteY2152" fmla="*/ 3769933 h 6857546"/>
              <a:gd name="connsiteX2153" fmla="*/ 2983690 w 5970060"/>
              <a:gd name="connsiteY2153" fmla="*/ 3818663 h 6857546"/>
              <a:gd name="connsiteX2154" fmla="*/ 3091592 w 5970060"/>
              <a:gd name="connsiteY2154" fmla="*/ 3860431 h 6857546"/>
              <a:gd name="connsiteX2155" fmla="*/ 2889686 w 5970060"/>
              <a:gd name="connsiteY2155" fmla="*/ 3794298 h 6857546"/>
              <a:gd name="connsiteX2156" fmla="*/ 2997588 w 5970060"/>
              <a:gd name="connsiteY2156" fmla="*/ 3950955 h 6857546"/>
              <a:gd name="connsiteX2157" fmla="*/ 2955819 w 5970060"/>
              <a:gd name="connsiteY2157" fmla="*/ 3881341 h 6857546"/>
              <a:gd name="connsiteX2158" fmla="*/ 2844437 w 5970060"/>
              <a:gd name="connsiteY2158" fmla="*/ 3776919 h 6857546"/>
              <a:gd name="connsiteX2159" fmla="*/ 2813111 w 5970060"/>
              <a:gd name="connsiteY2159" fmla="*/ 3780400 h 6857546"/>
              <a:gd name="connsiteX2160" fmla="*/ 2753938 w 5970060"/>
              <a:gd name="connsiteY2160" fmla="*/ 3766477 h 6857546"/>
              <a:gd name="connsiteX2161" fmla="*/ 2722612 w 5970060"/>
              <a:gd name="connsiteY2161" fmla="*/ 3752555 h 6857546"/>
              <a:gd name="connsiteX2162" fmla="*/ 2733054 w 5970060"/>
              <a:gd name="connsiteY2162" fmla="*/ 3773439 h 6857546"/>
              <a:gd name="connsiteX2163" fmla="*/ 3773861 w 5970060"/>
              <a:gd name="connsiteY2163" fmla="*/ 3884821 h 6857546"/>
              <a:gd name="connsiteX2164" fmla="*/ 3773861 w 5970060"/>
              <a:gd name="connsiteY2164" fmla="*/ 3773414 h 6857546"/>
              <a:gd name="connsiteX2165" fmla="*/ 3739054 w 5970060"/>
              <a:gd name="connsiteY2165" fmla="*/ 3801259 h 6857546"/>
              <a:gd name="connsiteX2166" fmla="*/ 3676401 w 5970060"/>
              <a:gd name="connsiteY2166" fmla="*/ 3909161 h 6857546"/>
              <a:gd name="connsiteX2167" fmla="*/ 3777342 w 5970060"/>
              <a:gd name="connsiteY2167" fmla="*/ 3937007 h 6857546"/>
              <a:gd name="connsiteX2168" fmla="*/ 3805187 w 5970060"/>
              <a:gd name="connsiteY2168" fmla="*/ 3968333 h 6857546"/>
              <a:gd name="connsiteX2169" fmla="*/ 3812149 w 5970060"/>
              <a:gd name="connsiteY2169" fmla="*/ 3762946 h 6857546"/>
              <a:gd name="connsiteX2170" fmla="*/ 3773861 w 5970060"/>
              <a:gd name="connsiteY2170" fmla="*/ 3884821 h 6857546"/>
              <a:gd name="connsiteX2171" fmla="*/ 2861840 w 5970060"/>
              <a:gd name="connsiteY2171" fmla="*/ 4093689 h 6857546"/>
              <a:gd name="connsiteX2172" fmla="*/ 2705183 w 5970060"/>
              <a:gd name="connsiteY2172" fmla="*/ 3769958 h 6857546"/>
              <a:gd name="connsiteX2173" fmla="*/ 2659934 w 5970060"/>
              <a:gd name="connsiteY2173" fmla="*/ 3801284 h 6857546"/>
              <a:gd name="connsiteX2174" fmla="*/ 2750433 w 5970060"/>
              <a:gd name="connsiteY2174" fmla="*/ 4020594 h 6857546"/>
              <a:gd name="connsiteX2175" fmla="*/ 2698222 w 5970060"/>
              <a:gd name="connsiteY2175" fmla="*/ 3870898 h 6857546"/>
              <a:gd name="connsiteX2176" fmla="*/ 2635569 w 5970060"/>
              <a:gd name="connsiteY2176" fmla="*/ 3808246 h 6857546"/>
              <a:gd name="connsiteX2177" fmla="*/ 2618166 w 5970060"/>
              <a:gd name="connsiteY2177" fmla="*/ 4048440 h 6857546"/>
              <a:gd name="connsiteX2178" fmla="*/ 2652973 w 5970060"/>
              <a:gd name="connsiteY2178" fmla="*/ 3902225 h 6857546"/>
              <a:gd name="connsiteX2179" fmla="*/ 2621646 w 5970060"/>
              <a:gd name="connsiteY2179" fmla="*/ 3808246 h 6857546"/>
              <a:gd name="connsiteX2180" fmla="*/ 2562474 w 5970060"/>
              <a:gd name="connsiteY2180" fmla="*/ 3818688 h 6857546"/>
              <a:gd name="connsiteX2181" fmla="*/ 2503302 w 5970060"/>
              <a:gd name="connsiteY2181" fmla="*/ 4076285 h 6857546"/>
              <a:gd name="connsiteX2182" fmla="*/ 2569436 w 5970060"/>
              <a:gd name="connsiteY2182" fmla="*/ 4187693 h 6857546"/>
              <a:gd name="connsiteX2183" fmla="*/ 2639050 w 5970060"/>
              <a:gd name="connsiteY2183" fmla="*/ 4212058 h 6857546"/>
              <a:gd name="connsiteX2184" fmla="*/ 2684299 w 5970060"/>
              <a:gd name="connsiteY2184" fmla="*/ 4180732 h 6857546"/>
              <a:gd name="connsiteX2185" fmla="*/ 2726068 w 5970060"/>
              <a:gd name="connsiteY2185" fmla="*/ 4229462 h 6857546"/>
              <a:gd name="connsiteX2186" fmla="*/ 2750433 w 5970060"/>
              <a:gd name="connsiteY2186" fmla="*/ 4156367 h 6857546"/>
              <a:gd name="connsiteX2187" fmla="*/ 2799162 w 5970060"/>
              <a:gd name="connsiteY2187" fmla="*/ 4187693 h 6857546"/>
              <a:gd name="connsiteX2188" fmla="*/ 2861840 w 5970060"/>
              <a:gd name="connsiteY2188" fmla="*/ 4093689 h 6857546"/>
              <a:gd name="connsiteX2189" fmla="*/ 1465951 w 5970060"/>
              <a:gd name="connsiteY2189" fmla="*/ 3856976 h 6857546"/>
              <a:gd name="connsiteX2190" fmla="*/ 1445067 w 5970060"/>
              <a:gd name="connsiteY2190" fmla="*/ 3856976 h 6857546"/>
              <a:gd name="connsiteX2191" fmla="*/ 1452028 w 5970060"/>
              <a:gd name="connsiteY2191" fmla="*/ 3989268 h 6857546"/>
              <a:gd name="connsiteX2192" fmla="*/ 1556449 w 5970060"/>
              <a:gd name="connsiteY2192" fmla="*/ 4055401 h 6857546"/>
              <a:gd name="connsiteX2193" fmla="*/ 1629544 w 5970060"/>
              <a:gd name="connsiteY2193" fmla="*/ 4034517 h 6857546"/>
              <a:gd name="connsiteX2194" fmla="*/ 1612141 w 5970060"/>
              <a:gd name="connsiteY2194" fmla="*/ 3888302 h 6857546"/>
              <a:gd name="connsiteX2195" fmla="*/ 1542527 w 5970060"/>
              <a:gd name="connsiteY2195" fmla="*/ 3787361 h 6857546"/>
              <a:gd name="connsiteX2196" fmla="*/ 1465951 w 5970060"/>
              <a:gd name="connsiteY2196" fmla="*/ 3856976 h 6857546"/>
              <a:gd name="connsiteX2197" fmla="*/ 2078606 w 5970060"/>
              <a:gd name="connsiteY2197" fmla="*/ 3808246 h 6857546"/>
              <a:gd name="connsiteX2198" fmla="*/ 2106451 w 5970060"/>
              <a:gd name="connsiteY2198" fmla="*/ 3839572 h 6857546"/>
              <a:gd name="connsiteX2199" fmla="*/ 2193469 w 5970060"/>
              <a:gd name="connsiteY2199" fmla="*/ 3794323 h 6857546"/>
              <a:gd name="connsiteX2200" fmla="*/ 2078606 w 5970060"/>
              <a:gd name="connsiteY2200" fmla="*/ 3808246 h 6857546"/>
              <a:gd name="connsiteX2201" fmla="*/ 2102971 w 5970060"/>
              <a:gd name="connsiteY2201" fmla="*/ 3881341 h 6857546"/>
              <a:gd name="connsiteX2202" fmla="*/ 2102971 w 5970060"/>
              <a:gd name="connsiteY2202" fmla="*/ 3856976 h 6857546"/>
              <a:gd name="connsiteX2203" fmla="*/ 1974159 w 5970060"/>
              <a:gd name="connsiteY2203" fmla="*/ 3815207 h 6857546"/>
              <a:gd name="connsiteX2204" fmla="*/ 1876700 w 5970060"/>
              <a:gd name="connsiteY2204" fmla="*/ 3947474 h 6857546"/>
              <a:gd name="connsiteX2205" fmla="*/ 1894103 w 5970060"/>
              <a:gd name="connsiteY2205" fmla="*/ 4058882 h 6857546"/>
              <a:gd name="connsiteX2206" fmla="*/ 1956756 w 5970060"/>
              <a:gd name="connsiteY2206" fmla="*/ 4086728 h 6857546"/>
              <a:gd name="connsiteX2207" fmla="*/ 2144739 w 5970060"/>
              <a:gd name="connsiteY2207" fmla="*/ 3989268 h 6857546"/>
              <a:gd name="connsiteX2208" fmla="*/ 2141259 w 5970060"/>
              <a:gd name="connsiteY2208" fmla="*/ 3919654 h 6857546"/>
              <a:gd name="connsiteX2209" fmla="*/ 2102971 w 5970060"/>
              <a:gd name="connsiteY2209" fmla="*/ 3881341 h 6857546"/>
              <a:gd name="connsiteX2210" fmla="*/ 4912153 w 5970060"/>
              <a:gd name="connsiteY2210" fmla="*/ 3822169 h 6857546"/>
              <a:gd name="connsiteX2211" fmla="*/ 4713727 w 5970060"/>
              <a:gd name="connsiteY2211" fmla="*/ 4003191 h 6857546"/>
              <a:gd name="connsiteX2212" fmla="*/ 4678921 w 5970060"/>
              <a:gd name="connsiteY2212" fmla="*/ 4131977 h 6857546"/>
              <a:gd name="connsiteX2213" fmla="*/ 4734612 w 5970060"/>
              <a:gd name="connsiteY2213" fmla="*/ 4205071 h 6857546"/>
              <a:gd name="connsiteX2214" fmla="*/ 4849475 w 5970060"/>
              <a:gd name="connsiteY2214" fmla="*/ 4149380 h 6857546"/>
              <a:gd name="connsiteX2215" fmla="*/ 4933012 w 5970060"/>
              <a:gd name="connsiteY2215" fmla="*/ 4250321 h 6857546"/>
              <a:gd name="connsiteX2216" fmla="*/ 5117515 w 5970060"/>
              <a:gd name="connsiteY2216" fmla="*/ 4093664 h 6857546"/>
              <a:gd name="connsiteX2217" fmla="*/ 5107073 w 5970060"/>
              <a:gd name="connsiteY2217" fmla="*/ 3978800 h 6857546"/>
              <a:gd name="connsiteX2218" fmla="*/ 4999171 w 5970060"/>
              <a:gd name="connsiteY2218" fmla="*/ 3891783 h 6857546"/>
              <a:gd name="connsiteX2219" fmla="*/ 5009613 w 5970060"/>
              <a:gd name="connsiteY2219" fmla="*/ 3839572 h 6857546"/>
              <a:gd name="connsiteX2220" fmla="*/ 4912153 w 5970060"/>
              <a:gd name="connsiteY2220" fmla="*/ 3822169 h 6857546"/>
              <a:gd name="connsiteX2221" fmla="*/ 1727029 w 5970060"/>
              <a:gd name="connsiteY2221" fmla="*/ 3926590 h 6857546"/>
              <a:gd name="connsiteX2222" fmla="*/ 1803605 w 5970060"/>
              <a:gd name="connsiteY2222" fmla="*/ 4006646 h 6857546"/>
              <a:gd name="connsiteX2223" fmla="*/ 1793163 w 5970060"/>
              <a:gd name="connsiteY2223" fmla="*/ 3909186 h 6857546"/>
              <a:gd name="connsiteX2224" fmla="*/ 1730510 w 5970060"/>
              <a:gd name="connsiteY2224" fmla="*/ 3829130 h 6857546"/>
              <a:gd name="connsiteX2225" fmla="*/ 1727029 w 5970060"/>
              <a:gd name="connsiteY2225" fmla="*/ 3926590 h 6857546"/>
              <a:gd name="connsiteX2226" fmla="*/ 1152662 w 5970060"/>
              <a:gd name="connsiteY2226" fmla="*/ 3971839 h 6857546"/>
              <a:gd name="connsiteX2227" fmla="*/ 1420702 w 5970060"/>
              <a:gd name="connsiteY2227" fmla="*/ 3909186 h 6857546"/>
              <a:gd name="connsiteX2228" fmla="*/ 1427663 w 5970060"/>
              <a:gd name="connsiteY2228" fmla="*/ 3856976 h 6857546"/>
              <a:gd name="connsiteX2229" fmla="*/ 1152662 w 5970060"/>
              <a:gd name="connsiteY2229" fmla="*/ 3971839 h 6857546"/>
              <a:gd name="connsiteX2230" fmla="*/ 5176737 w 5970060"/>
              <a:gd name="connsiteY2230" fmla="*/ 4090208 h 6857546"/>
              <a:gd name="connsiteX2231" fmla="*/ 5302042 w 5970060"/>
              <a:gd name="connsiteY2231" fmla="*/ 4149380 h 6857546"/>
              <a:gd name="connsiteX2232" fmla="*/ 5309004 w 5970060"/>
              <a:gd name="connsiteY2232" fmla="*/ 4003165 h 6857546"/>
              <a:gd name="connsiteX2233" fmla="*/ 5322927 w 5970060"/>
              <a:gd name="connsiteY2233" fmla="*/ 4173745 h 6857546"/>
              <a:gd name="connsiteX2234" fmla="*/ 5385580 w 5970060"/>
              <a:gd name="connsiteY2234" fmla="*/ 3978800 h 6857546"/>
              <a:gd name="connsiteX2235" fmla="*/ 5396022 w 5970060"/>
              <a:gd name="connsiteY2235" fmla="*/ 4135457 h 6857546"/>
              <a:gd name="connsiteX2236" fmla="*/ 5437790 w 5970060"/>
              <a:gd name="connsiteY2236" fmla="*/ 4114573 h 6857546"/>
              <a:gd name="connsiteX2237" fmla="*/ 5458674 w 5970060"/>
              <a:gd name="connsiteY2237" fmla="*/ 3975320 h 6857546"/>
              <a:gd name="connsiteX2238" fmla="*/ 5458674 w 5970060"/>
              <a:gd name="connsiteY2238" fmla="*/ 4104131 h 6857546"/>
              <a:gd name="connsiteX2239" fmla="*/ 5531769 w 5970060"/>
              <a:gd name="connsiteY2239" fmla="*/ 3982306 h 6857546"/>
              <a:gd name="connsiteX2240" fmla="*/ 5524808 w 5970060"/>
              <a:gd name="connsiteY2240" fmla="*/ 4072805 h 6857546"/>
              <a:gd name="connsiteX2241" fmla="*/ 5674478 w 5970060"/>
              <a:gd name="connsiteY2241" fmla="*/ 4034517 h 6857546"/>
              <a:gd name="connsiteX2242" fmla="*/ 5538731 w 5970060"/>
              <a:gd name="connsiteY2242" fmla="*/ 4086728 h 6857546"/>
              <a:gd name="connsiteX2243" fmla="*/ 5622293 w 5970060"/>
              <a:gd name="connsiteY2243" fmla="*/ 4121534 h 6857546"/>
              <a:gd name="connsiteX2244" fmla="*/ 5458674 w 5970060"/>
              <a:gd name="connsiteY2244" fmla="*/ 4121534 h 6857546"/>
              <a:gd name="connsiteX2245" fmla="*/ 5524808 w 5970060"/>
              <a:gd name="connsiteY2245" fmla="*/ 4191149 h 6857546"/>
              <a:gd name="connsiteX2246" fmla="*/ 5441271 w 5970060"/>
              <a:gd name="connsiteY2246" fmla="*/ 4125015 h 6857546"/>
              <a:gd name="connsiteX2247" fmla="*/ 5392541 w 5970060"/>
              <a:gd name="connsiteY2247" fmla="*/ 4152861 h 6857546"/>
              <a:gd name="connsiteX2248" fmla="*/ 5455193 w 5970060"/>
              <a:gd name="connsiteY2248" fmla="*/ 4229436 h 6857546"/>
              <a:gd name="connsiteX2249" fmla="*/ 5378618 w 5970060"/>
              <a:gd name="connsiteY2249" fmla="*/ 4156342 h 6857546"/>
              <a:gd name="connsiteX2250" fmla="*/ 5340331 w 5970060"/>
              <a:gd name="connsiteY2250" fmla="*/ 4180707 h 6857546"/>
              <a:gd name="connsiteX2251" fmla="*/ 5350773 w 5970060"/>
              <a:gd name="connsiteY2251" fmla="*/ 4205071 h 6857546"/>
              <a:gd name="connsiteX2252" fmla="*/ 5298562 w 5970060"/>
              <a:gd name="connsiteY2252" fmla="*/ 4250321 h 6857546"/>
              <a:gd name="connsiteX2253" fmla="*/ 5430829 w 5970060"/>
              <a:gd name="connsiteY2253" fmla="*/ 4295570 h 6857546"/>
              <a:gd name="connsiteX2254" fmla="*/ 5838097 w 5970060"/>
              <a:gd name="connsiteY2254" fmla="*/ 4037972 h 6857546"/>
              <a:gd name="connsiteX2255" fmla="*/ 5604864 w 5970060"/>
              <a:gd name="connsiteY2255" fmla="*/ 3982281 h 6857546"/>
              <a:gd name="connsiteX2256" fmla="*/ 5664036 w 5970060"/>
              <a:gd name="connsiteY2256" fmla="*/ 3905680 h 6857546"/>
              <a:gd name="connsiteX2257" fmla="*/ 5510860 w 5970060"/>
              <a:gd name="connsiteY2257" fmla="*/ 3940487 h 6857546"/>
              <a:gd name="connsiteX2258" fmla="*/ 5542186 w 5970060"/>
              <a:gd name="connsiteY2258" fmla="*/ 3877835 h 6857546"/>
              <a:gd name="connsiteX2259" fmla="*/ 5427323 w 5970060"/>
              <a:gd name="connsiteY2259" fmla="*/ 3909161 h 6857546"/>
              <a:gd name="connsiteX2260" fmla="*/ 5448207 w 5970060"/>
              <a:gd name="connsiteY2260" fmla="*/ 3853470 h 6857546"/>
              <a:gd name="connsiteX2261" fmla="*/ 5176737 w 5970060"/>
              <a:gd name="connsiteY2261" fmla="*/ 4090208 h 6857546"/>
              <a:gd name="connsiteX2262" fmla="*/ 1831450 w 5970060"/>
              <a:gd name="connsiteY2262" fmla="*/ 3863937 h 6857546"/>
              <a:gd name="connsiteX2263" fmla="*/ 1880180 w 5970060"/>
              <a:gd name="connsiteY2263" fmla="*/ 4051920 h 6857546"/>
              <a:gd name="connsiteX2264" fmla="*/ 1831450 w 5970060"/>
              <a:gd name="connsiteY2264" fmla="*/ 3863937 h 6857546"/>
              <a:gd name="connsiteX2265" fmla="*/ 1692222 w 5970060"/>
              <a:gd name="connsiteY2265" fmla="*/ 3877860 h 6857546"/>
              <a:gd name="connsiteX2266" fmla="*/ 1587801 w 5970060"/>
              <a:gd name="connsiteY2266" fmla="*/ 3999710 h 6857546"/>
              <a:gd name="connsiteX2267" fmla="*/ 1643492 w 5970060"/>
              <a:gd name="connsiteY2267" fmla="*/ 4020594 h 6857546"/>
              <a:gd name="connsiteX2268" fmla="*/ 1723548 w 5970060"/>
              <a:gd name="connsiteY2268" fmla="*/ 3971864 h 6857546"/>
              <a:gd name="connsiteX2269" fmla="*/ 1692222 w 5970060"/>
              <a:gd name="connsiteY2269" fmla="*/ 3877860 h 6857546"/>
              <a:gd name="connsiteX2270" fmla="*/ 3223884 w 5970060"/>
              <a:gd name="connsiteY2270" fmla="*/ 3905706 h 6857546"/>
              <a:gd name="connsiteX2271" fmla="*/ 3220404 w 5970060"/>
              <a:gd name="connsiteY2271" fmla="*/ 4003191 h 6857546"/>
              <a:gd name="connsiteX2272" fmla="*/ 3384022 w 5970060"/>
              <a:gd name="connsiteY2272" fmla="*/ 3964903 h 6857546"/>
              <a:gd name="connsiteX2273" fmla="*/ 3283056 w 5970060"/>
              <a:gd name="connsiteY2273" fmla="*/ 3989268 h 6857546"/>
              <a:gd name="connsiteX2274" fmla="*/ 3203000 w 5970060"/>
              <a:gd name="connsiteY2274" fmla="*/ 4037997 h 6857546"/>
              <a:gd name="connsiteX2275" fmla="*/ 3453636 w 5970060"/>
              <a:gd name="connsiteY2275" fmla="*/ 4020594 h 6857546"/>
              <a:gd name="connsiteX2276" fmla="*/ 3272614 w 5970060"/>
              <a:gd name="connsiteY2276" fmla="*/ 4062362 h 6857546"/>
              <a:gd name="connsiteX2277" fmla="*/ 3328306 w 5970060"/>
              <a:gd name="connsiteY2277" fmla="*/ 4100650 h 6857546"/>
              <a:gd name="connsiteX2278" fmla="*/ 3474520 w 5970060"/>
              <a:gd name="connsiteY2278" fmla="*/ 4083247 h 6857546"/>
              <a:gd name="connsiteX2279" fmla="*/ 3338748 w 5970060"/>
              <a:gd name="connsiteY2279" fmla="*/ 4111093 h 6857546"/>
              <a:gd name="connsiteX2280" fmla="*/ 3387477 w 5970060"/>
              <a:gd name="connsiteY2280" fmla="*/ 4149380 h 6857546"/>
              <a:gd name="connsiteX2281" fmla="*/ 3516289 w 5970060"/>
              <a:gd name="connsiteY2281" fmla="*/ 4142419 h 6857546"/>
              <a:gd name="connsiteX2282" fmla="*/ 3394464 w 5970060"/>
              <a:gd name="connsiteY2282" fmla="*/ 4163303 h 6857546"/>
              <a:gd name="connsiteX2283" fmla="*/ 3432752 w 5970060"/>
              <a:gd name="connsiteY2283" fmla="*/ 4201591 h 6857546"/>
              <a:gd name="connsiteX2284" fmla="*/ 3561563 w 5970060"/>
              <a:gd name="connsiteY2284" fmla="*/ 4218994 h 6857546"/>
              <a:gd name="connsiteX2285" fmla="*/ 3443194 w 5970060"/>
              <a:gd name="connsiteY2285" fmla="*/ 4212033 h 6857546"/>
              <a:gd name="connsiteX2286" fmla="*/ 3509328 w 5970060"/>
              <a:gd name="connsiteY2286" fmla="*/ 4326922 h 6857546"/>
              <a:gd name="connsiteX2287" fmla="*/ 3453636 w 5970060"/>
              <a:gd name="connsiteY2287" fmla="*/ 4253827 h 6857546"/>
              <a:gd name="connsiteX2288" fmla="*/ 3432752 w 5970060"/>
              <a:gd name="connsiteY2288" fmla="*/ 4306037 h 6857546"/>
              <a:gd name="connsiteX2289" fmla="*/ 3443194 w 5970060"/>
              <a:gd name="connsiteY2289" fmla="*/ 4236423 h 6857546"/>
              <a:gd name="connsiteX2290" fmla="*/ 3397945 w 5970060"/>
              <a:gd name="connsiteY2290" fmla="*/ 4184213 h 6857546"/>
              <a:gd name="connsiteX2291" fmla="*/ 3380541 w 5970060"/>
              <a:gd name="connsiteY2291" fmla="*/ 4295620 h 6857546"/>
              <a:gd name="connsiteX2292" fmla="*/ 3387503 w 5970060"/>
              <a:gd name="connsiteY2292" fmla="*/ 4170315 h 6857546"/>
              <a:gd name="connsiteX2293" fmla="*/ 3338773 w 5970060"/>
              <a:gd name="connsiteY2293" fmla="*/ 4135508 h 6857546"/>
              <a:gd name="connsiteX2294" fmla="*/ 3317889 w 5970060"/>
              <a:gd name="connsiteY2294" fmla="*/ 4260813 h 6857546"/>
              <a:gd name="connsiteX2295" fmla="*/ 3324850 w 5970060"/>
              <a:gd name="connsiteY2295" fmla="*/ 4114598 h 6857546"/>
              <a:gd name="connsiteX2296" fmla="*/ 3300485 w 5970060"/>
              <a:gd name="connsiteY2296" fmla="*/ 4100676 h 6857546"/>
              <a:gd name="connsiteX2297" fmla="*/ 3279601 w 5970060"/>
              <a:gd name="connsiteY2297" fmla="*/ 4236448 h 6857546"/>
              <a:gd name="connsiteX2298" fmla="*/ 3286562 w 5970060"/>
              <a:gd name="connsiteY2298" fmla="*/ 4090233 h 6857546"/>
              <a:gd name="connsiteX2299" fmla="*/ 3196064 w 5970060"/>
              <a:gd name="connsiteY2299" fmla="*/ 4048465 h 6857546"/>
              <a:gd name="connsiteX2300" fmla="*/ 3161257 w 5970060"/>
              <a:gd name="connsiteY2300" fmla="*/ 4076311 h 6857546"/>
              <a:gd name="connsiteX2301" fmla="*/ 3098604 w 5970060"/>
              <a:gd name="connsiteY2301" fmla="*/ 4038023 h 6857546"/>
              <a:gd name="connsiteX2302" fmla="*/ 3074239 w 5970060"/>
              <a:gd name="connsiteY2302" fmla="*/ 4104156 h 6857546"/>
              <a:gd name="connsiteX2303" fmla="*/ 3025509 w 5970060"/>
              <a:gd name="connsiteY2303" fmla="*/ 4086753 h 6857546"/>
              <a:gd name="connsiteX2304" fmla="*/ 3331837 w 5970060"/>
              <a:gd name="connsiteY2304" fmla="*/ 4379157 h 6857546"/>
              <a:gd name="connsiteX2305" fmla="*/ 3338798 w 5970060"/>
              <a:gd name="connsiteY2305" fmla="*/ 4354793 h 6857546"/>
              <a:gd name="connsiteX2306" fmla="*/ 3429296 w 5970060"/>
              <a:gd name="connsiteY2306" fmla="*/ 4393080 h 6857546"/>
              <a:gd name="connsiteX2307" fmla="*/ 3425816 w 5970060"/>
              <a:gd name="connsiteY2307" fmla="*/ 4368715 h 6857546"/>
              <a:gd name="connsiteX2308" fmla="*/ 3620760 w 5970060"/>
              <a:gd name="connsiteY2308" fmla="*/ 4490565 h 6857546"/>
              <a:gd name="connsiteX2309" fmla="*/ 3554627 w 5970060"/>
              <a:gd name="connsiteY2309" fmla="*/ 4285178 h 6857546"/>
              <a:gd name="connsiteX2310" fmla="*/ 3652087 w 5970060"/>
              <a:gd name="connsiteY2310" fmla="*/ 4309543 h 6857546"/>
              <a:gd name="connsiteX2311" fmla="*/ 3544185 w 5970060"/>
              <a:gd name="connsiteY2311" fmla="*/ 4159873 h 6857546"/>
              <a:gd name="connsiteX2312" fmla="*/ 3645125 w 5970060"/>
              <a:gd name="connsiteY2312" fmla="*/ 4152911 h 6857546"/>
              <a:gd name="connsiteX2313" fmla="*/ 3575511 w 5970060"/>
              <a:gd name="connsiteY2313" fmla="*/ 4065894 h 6857546"/>
              <a:gd name="connsiteX2314" fmla="*/ 3627722 w 5970060"/>
              <a:gd name="connsiteY2314" fmla="*/ 4055452 h 6857546"/>
              <a:gd name="connsiteX2315" fmla="*/ 3223884 w 5970060"/>
              <a:gd name="connsiteY2315" fmla="*/ 3905706 h 6857546"/>
              <a:gd name="connsiteX2316" fmla="*/ 4233365 w 5970060"/>
              <a:gd name="connsiteY2316" fmla="*/ 3947474 h 6857546"/>
              <a:gd name="connsiteX2317" fmla="*/ 4066266 w 5970060"/>
              <a:gd name="connsiteY2317" fmla="*/ 3912667 h 6857546"/>
              <a:gd name="connsiteX2318" fmla="*/ 4062785 w 5970060"/>
              <a:gd name="connsiteY2318" fmla="*/ 3943993 h 6857546"/>
              <a:gd name="connsiteX2319" fmla="*/ 3986209 w 5970060"/>
              <a:gd name="connsiteY2319" fmla="*/ 3957916 h 6857546"/>
              <a:gd name="connsiteX2320" fmla="*/ 4014055 w 5970060"/>
              <a:gd name="connsiteY2320" fmla="*/ 4017088 h 6857546"/>
              <a:gd name="connsiteX2321" fmla="*/ 3930518 w 5970060"/>
              <a:gd name="connsiteY2321" fmla="*/ 4037972 h 6857546"/>
              <a:gd name="connsiteX2322" fmla="*/ 4003613 w 5970060"/>
              <a:gd name="connsiteY2322" fmla="*/ 4218994 h 6857546"/>
              <a:gd name="connsiteX2323" fmla="*/ 4118476 w 5970060"/>
              <a:gd name="connsiteY2323" fmla="*/ 4253802 h 6857546"/>
              <a:gd name="connsiteX2324" fmla="*/ 4240301 w 5970060"/>
              <a:gd name="connsiteY2324" fmla="*/ 4260763 h 6857546"/>
              <a:gd name="connsiteX2325" fmla="*/ 4289031 w 5970060"/>
              <a:gd name="connsiteY2325" fmla="*/ 4083222 h 6857546"/>
              <a:gd name="connsiteX2326" fmla="*/ 4309915 w 5970060"/>
              <a:gd name="connsiteY2326" fmla="*/ 4076260 h 6857546"/>
              <a:gd name="connsiteX2327" fmla="*/ 4233365 w 5970060"/>
              <a:gd name="connsiteY2327" fmla="*/ 3947474 h 6857546"/>
              <a:gd name="connsiteX2328" fmla="*/ 3658998 w 5970060"/>
              <a:gd name="connsiteY2328" fmla="*/ 4177226 h 6857546"/>
              <a:gd name="connsiteX2329" fmla="*/ 3833058 w 5970060"/>
              <a:gd name="connsiteY2329" fmla="*/ 4699382 h 6857546"/>
              <a:gd name="connsiteX2330" fmla="*/ 3892230 w 5970060"/>
              <a:gd name="connsiteY2330" fmla="*/ 4904769 h 6857546"/>
              <a:gd name="connsiteX2331" fmla="*/ 3975767 w 5970060"/>
              <a:gd name="connsiteY2331" fmla="*/ 4908250 h 6857546"/>
              <a:gd name="connsiteX2332" fmla="*/ 3979248 w 5970060"/>
              <a:gd name="connsiteY2332" fmla="*/ 4838636 h 6857546"/>
              <a:gd name="connsiteX2333" fmla="*/ 3927037 w 5970060"/>
              <a:gd name="connsiteY2333" fmla="*/ 4716811 h 6857546"/>
              <a:gd name="connsiteX2334" fmla="*/ 3718170 w 5970060"/>
              <a:gd name="connsiteY2334" fmla="*/ 3971864 h 6857546"/>
              <a:gd name="connsiteX2335" fmla="*/ 3669440 w 5970060"/>
              <a:gd name="connsiteY2335" fmla="*/ 3926615 h 6857546"/>
              <a:gd name="connsiteX2336" fmla="*/ 3672921 w 5970060"/>
              <a:gd name="connsiteY2336" fmla="*/ 4163328 h 6857546"/>
              <a:gd name="connsiteX2337" fmla="*/ 3658998 w 5970060"/>
              <a:gd name="connsiteY2337" fmla="*/ 4177226 h 6857546"/>
              <a:gd name="connsiteX2338" fmla="*/ 4128943 w 5970060"/>
              <a:gd name="connsiteY2338" fmla="*/ 4974383 h 6857546"/>
              <a:gd name="connsiteX2339" fmla="*/ 4097617 w 5970060"/>
              <a:gd name="connsiteY2339" fmla="*/ 4963941 h 6857546"/>
              <a:gd name="connsiteX2340" fmla="*/ 4034964 w 5970060"/>
              <a:gd name="connsiteY2340" fmla="*/ 4897808 h 6857546"/>
              <a:gd name="connsiteX2341" fmla="*/ 3975792 w 5970060"/>
              <a:gd name="connsiteY2341" fmla="*/ 4915211 h 6857546"/>
              <a:gd name="connsiteX2342" fmla="*/ 4104604 w 5970060"/>
              <a:gd name="connsiteY2342" fmla="*/ 5012671 h 6857546"/>
              <a:gd name="connsiteX2343" fmla="*/ 4139411 w 5970060"/>
              <a:gd name="connsiteY2343" fmla="*/ 5047478 h 6857546"/>
              <a:gd name="connsiteX2344" fmla="*/ 4031509 w 5970060"/>
              <a:gd name="connsiteY2344" fmla="*/ 4977864 h 6857546"/>
              <a:gd name="connsiteX2345" fmla="*/ 3975818 w 5970060"/>
              <a:gd name="connsiteY2345" fmla="*/ 5005710 h 6857546"/>
              <a:gd name="connsiteX2346" fmla="*/ 4400514 w 5970060"/>
              <a:gd name="connsiteY2346" fmla="*/ 5374690 h 6857546"/>
              <a:gd name="connsiteX2347" fmla="*/ 4658112 w 5970060"/>
              <a:gd name="connsiteY2347" fmla="*/ 6575660 h 6857546"/>
              <a:gd name="connsiteX2348" fmla="*/ 4689438 w 5970060"/>
              <a:gd name="connsiteY2348" fmla="*/ 6554775 h 6857546"/>
              <a:gd name="connsiteX2349" fmla="*/ 4727726 w 5970060"/>
              <a:gd name="connsiteY2349" fmla="*/ 6523449 h 6857546"/>
              <a:gd name="connsiteX2350" fmla="*/ 4734687 w 5970060"/>
              <a:gd name="connsiteY2350" fmla="*/ 6088310 h 6857546"/>
              <a:gd name="connsiteX2351" fmla="*/ 4706842 w 5970060"/>
              <a:gd name="connsiteY2351" fmla="*/ 5938640 h 6857546"/>
              <a:gd name="connsiteX2352" fmla="*/ 4727726 w 5970060"/>
              <a:gd name="connsiteY2352" fmla="*/ 5151924 h 6857546"/>
              <a:gd name="connsiteX2353" fmla="*/ 4668554 w 5970060"/>
              <a:gd name="connsiteY2353" fmla="*/ 5207616 h 6857546"/>
              <a:gd name="connsiteX2354" fmla="*/ 4654631 w 5970060"/>
              <a:gd name="connsiteY2354" fmla="*/ 5385157 h 6857546"/>
              <a:gd name="connsiteX2355" fmla="*/ 4661593 w 5970060"/>
              <a:gd name="connsiteY2355" fmla="*/ 5900352 h 6857546"/>
              <a:gd name="connsiteX2356" fmla="*/ 4672035 w 5970060"/>
              <a:gd name="connsiteY2356" fmla="*/ 6032644 h 6857546"/>
              <a:gd name="connsiteX2357" fmla="*/ 4640708 w 5970060"/>
              <a:gd name="connsiteY2357" fmla="*/ 5809854 h 6857546"/>
              <a:gd name="connsiteX2358" fmla="*/ 4595459 w 5970060"/>
              <a:gd name="connsiteY2358" fmla="*/ 5607947 h 6857546"/>
              <a:gd name="connsiteX2359" fmla="*/ 4574575 w 5970060"/>
              <a:gd name="connsiteY2359" fmla="*/ 5381676 h 6857546"/>
              <a:gd name="connsiteX2360" fmla="*/ 4591979 w 5970060"/>
              <a:gd name="connsiteY2360" fmla="*/ 5319024 h 6857546"/>
              <a:gd name="connsiteX2361" fmla="*/ 4539768 w 5970060"/>
              <a:gd name="connsiteY2361" fmla="*/ 5322504 h 6857546"/>
              <a:gd name="connsiteX2362" fmla="*/ 4543249 w 5970060"/>
              <a:gd name="connsiteY2362" fmla="*/ 5562698 h 6857546"/>
              <a:gd name="connsiteX2363" fmla="*/ 4128943 w 5970060"/>
              <a:gd name="connsiteY2363" fmla="*/ 4974383 h 6857546"/>
              <a:gd name="connsiteX2364" fmla="*/ 1667857 w 5970060"/>
              <a:gd name="connsiteY2364" fmla="*/ 3992748 h 6857546"/>
              <a:gd name="connsiteX2365" fmla="*/ 1636531 w 5970060"/>
              <a:gd name="connsiteY2365" fmla="*/ 4058882 h 6857546"/>
              <a:gd name="connsiteX2366" fmla="*/ 1671338 w 5970060"/>
              <a:gd name="connsiteY2366" fmla="*/ 4107612 h 6857546"/>
              <a:gd name="connsiteX2367" fmla="*/ 1873244 w 5970060"/>
              <a:gd name="connsiteY2367" fmla="*/ 4065843 h 6857546"/>
              <a:gd name="connsiteX2368" fmla="*/ 1667857 w 5970060"/>
              <a:gd name="connsiteY2368" fmla="*/ 3992748 h 6857546"/>
              <a:gd name="connsiteX2369" fmla="*/ 2078606 w 5970060"/>
              <a:gd name="connsiteY2369" fmla="*/ 4083247 h 6857546"/>
              <a:gd name="connsiteX2370" fmla="*/ 2127336 w 5970060"/>
              <a:gd name="connsiteY2370" fmla="*/ 4138938 h 6857546"/>
              <a:gd name="connsiteX2371" fmla="*/ 2158662 w 5970060"/>
              <a:gd name="connsiteY2371" fmla="*/ 3996204 h 6857546"/>
              <a:gd name="connsiteX2372" fmla="*/ 2078606 w 5970060"/>
              <a:gd name="connsiteY2372" fmla="*/ 4083247 h 6857546"/>
              <a:gd name="connsiteX2373" fmla="*/ 3122918 w 5970060"/>
              <a:gd name="connsiteY2373" fmla="*/ 4406978 h 6857546"/>
              <a:gd name="connsiteX2374" fmla="*/ 3011536 w 5970060"/>
              <a:gd name="connsiteY2374" fmla="*/ 4079766 h 6857546"/>
              <a:gd name="connsiteX2375" fmla="*/ 2872282 w 5970060"/>
              <a:gd name="connsiteY2375" fmla="*/ 3999710 h 6857546"/>
              <a:gd name="connsiteX2376" fmla="*/ 2868802 w 5970060"/>
              <a:gd name="connsiteY2376" fmla="*/ 4118079 h 6857546"/>
              <a:gd name="connsiteX2377" fmla="*/ 2980210 w 5970060"/>
              <a:gd name="connsiteY2377" fmla="*/ 4142444 h 6857546"/>
              <a:gd name="connsiteX2378" fmla="*/ 2861840 w 5970060"/>
              <a:gd name="connsiteY2378" fmla="*/ 4135483 h 6857546"/>
              <a:gd name="connsiteX2379" fmla="*/ 2879244 w 5970060"/>
              <a:gd name="connsiteY2379" fmla="*/ 4187693 h 6857546"/>
              <a:gd name="connsiteX2380" fmla="*/ 2994107 w 5970060"/>
              <a:gd name="connsiteY2380" fmla="*/ 4201616 h 6857546"/>
              <a:gd name="connsiteX2381" fmla="*/ 2882725 w 5970060"/>
              <a:gd name="connsiteY2381" fmla="*/ 4198135 h 6857546"/>
              <a:gd name="connsiteX2382" fmla="*/ 2896647 w 5970060"/>
              <a:gd name="connsiteY2382" fmla="*/ 4232942 h 6857546"/>
              <a:gd name="connsiteX2383" fmla="*/ 3011536 w 5970060"/>
              <a:gd name="connsiteY2383" fmla="*/ 4257307 h 6857546"/>
              <a:gd name="connsiteX2384" fmla="*/ 2907090 w 5970060"/>
              <a:gd name="connsiteY2384" fmla="*/ 4253827 h 6857546"/>
              <a:gd name="connsiteX2385" fmla="*/ 2934935 w 5970060"/>
              <a:gd name="connsiteY2385" fmla="*/ 4299076 h 6857546"/>
              <a:gd name="connsiteX2386" fmla="*/ 3049798 w 5970060"/>
              <a:gd name="connsiteY2386" fmla="*/ 4316479 h 6857546"/>
              <a:gd name="connsiteX2387" fmla="*/ 2948858 w 5970060"/>
              <a:gd name="connsiteY2387" fmla="*/ 4312999 h 6857546"/>
              <a:gd name="connsiteX2388" fmla="*/ 2983665 w 5970060"/>
              <a:gd name="connsiteY2388" fmla="*/ 4365209 h 6857546"/>
              <a:gd name="connsiteX2389" fmla="*/ 3067227 w 5970060"/>
              <a:gd name="connsiteY2389" fmla="*/ 4372171 h 6857546"/>
              <a:gd name="connsiteX2390" fmla="*/ 2994133 w 5970060"/>
              <a:gd name="connsiteY2390" fmla="*/ 4375651 h 6857546"/>
              <a:gd name="connsiteX2391" fmla="*/ 3035901 w 5970060"/>
              <a:gd name="connsiteY2391" fmla="*/ 4441785 h 6857546"/>
              <a:gd name="connsiteX2392" fmla="*/ 2931480 w 5970060"/>
              <a:gd name="connsiteY2392" fmla="*/ 4316479 h 6857546"/>
              <a:gd name="connsiteX2393" fmla="*/ 2914076 w 5970060"/>
              <a:gd name="connsiteY2393" fmla="*/ 4403497 h 6857546"/>
              <a:gd name="connsiteX2394" fmla="*/ 2889711 w 5970060"/>
              <a:gd name="connsiteY2394" fmla="*/ 4250321 h 6857546"/>
              <a:gd name="connsiteX2395" fmla="*/ 2868827 w 5970060"/>
              <a:gd name="connsiteY2395" fmla="*/ 4340819 h 6857546"/>
              <a:gd name="connsiteX2396" fmla="*/ 2834020 w 5970060"/>
              <a:gd name="connsiteY2396" fmla="*/ 4389549 h 6857546"/>
              <a:gd name="connsiteX2397" fmla="*/ 2847943 w 5970060"/>
              <a:gd name="connsiteY2397" fmla="*/ 4152836 h 6857546"/>
              <a:gd name="connsiteX2398" fmla="*/ 2788771 w 5970060"/>
              <a:gd name="connsiteY2398" fmla="*/ 4208527 h 6857546"/>
              <a:gd name="connsiteX2399" fmla="*/ 2757444 w 5970060"/>
              <a:gd name="connsiteY2399" fmla="*/ 4177201 h 6857546"/>
              <a:gd name="connsiteX2400" fmla="*/ 2722637 w 5970060"/>
              <a:gd name="connsiteY2400" fmla="*/ 4250296 h 6857546"/>
              <a:gd name="connsiteX2401" fmla="*/ 2875814 w 5970060"/>
              <a:gd name="connsiteY2401" fmla="*/ 4514854 h 6857546"/>
              <a:gd name="connsiteX2402" fmla="*/ 2893217 w 5970060"/>
              <a:gd name="connsiteY2402" fmla="*/ 4438279 h 6857546"/>
              <a:gd name="connsiteX2403" fmla="*/ 2966312 w 5970060"/>
              <a:gd name="connsiteY2403" fmla="*/ 4511374 h 6857546"/>
              <a:gd name="connsiteX2404" fmla="*/ 2990677 w 5970060"/>
              <a:gd name="connsiteY2404" fmla="*/ 4462644 h 6857546"/>
              <a:gd name="connsiteX2405" fmla="*/ 3098579 w 5970060"/>
              <a:gd name="connsiteY2405" fmla="*/ 4581013 h 6857546"/>
              <a:gd name="connsiteX2406" fmla="*/ 3122918 w 5970060"/>
              <a:gd name="connsiteY2406" fmla="*/ 4406978 h 6857546"/>
              <a:gd name="connsiteX2407" fmla="*/ 1591282 w 5970060"/>
              <a:gd name="connsiteY2407" fmla="*/ 4072805 h 6857546"/>
              <a:gd name="connsiteX2408" fmla="*/ 1479874 w 5970060"/>
              <a:gd name="connsiteY2408" fmla="*/ 4031036 h 6857546"/>
              <a:gd name="connsiteX2409" fmla="*/ 1427663 w 5970060"/>
              <a:gd name="connsiteY2409" fmla="*/ 4114573 h 6857546"/>
              <a:gd name="connsiteX2410" fmla="*/ 1406779 w 5970060"/>
              <a:gd name="connsiteY2410" fmla="*/ 4163303 h 6857546"/>
              <a:gd name="connsiteX2411" fmla="*/ 1427663 w 5970060"/>
              <a:gd name="connsiteY2411" fmla="*/ 4229436 h 6857546"/>
              <a:gd name="connsiteX2412" fmla="*/ 1504239 w 5970060"/>
              <a:gd name="connsiteY2412" fmla="*/ 4253802 h 6857546"/>
              <a:gd name="connsiteX2413" fmla="*/ 1601698 w 5970060"/>
              <a:gd name="connsiteY2413" fmla="*/ 4215514 h 6857546"/>
              <a:gd name="connsiteX2414" fmla="*/ 1646948 w 5970060"/>
              <a:gd name="connsiteY2414" fmla="*/ 4097170 h 6857546"/>
              <a:gd name="connsiteX2415" fmla="*/ 1591282 w 5970060"/>
              <a:gd name="connsiteY2415" fmla="*/ 4072805 h 6857546"/>
              <a:gd name="connsiteX2416" fmla="*/ 2228301 w 5970060"/>
              <a:gd name="connsiteY2416" fmla="*/ 4037997 h 6857546"/>
              <a:gd name="connsiteX2417" fmla="*/ 2127361 w 5970060"/>
              <a:gd name="connsiteY2417" fmla="*/ 4166809 h 6857546"/>
              <a:gd name="connsiteX2418" fmla="*/ 2158687 w 5970060"/>
              <a:gd name="connsiteY2418" fmla="*/ 4194655 h 6857546"/>
              <a:gd name="connsiteX2419" fmla="*/ 2151726 w 5970060"/>
              <a:gd name="connsiteY2419" fmla="*/ 4260788 h 6857546"/>
              <a:gd name="connsiteX2420" fmla="*/ 2102996 w 5970060"/>
              <a:gd name="connsiteY2420" fmla="*/ 4285153 h 6857546"/>
              <a:gd name="connsiteX2421" fmla="*/ 2102996 w 5970060"/>
              <a:gd name="connsiteY2421" fmla="*/ 4337364 h 6857546"/>
              <a:gd name="connsiteX2422" fmla="*/ 2054266 w 5970060"/>
              <a:gd name="connsiteY2422" fmla="*/ 4358248 h 6857546"/>
              <a:gd name="connsiteX2423" fmla="*/ 2162168 w 5970060"/>
              <a:gd name="connsiteY2423" fmla="*/ 4622807 h 6857546"/>
              <a:gd name="connsiteX2424" fmla="*/ 2245705 w 5970060"/>
              <a:gd name="connsiteY2424" fmla="*/ 4125015 h 6857546"/>
              <a:gd name="connsiteX2425" fmla="*/ 2263108 w 5970060"/>
              <a:gd name="connsiteY2425" fmla="*/ 4093689 h 6857546"/>
              <a:gd name="connsiteX2426" fmla="*/ 2238743 w 5970060"/>
              <a:gd name="connsiteY2426" fmla="*/ 4107612 h 6857546"/>
              <a:gd name="connsiteX2427" fmla="*/ 2228301 w 5970060"/>
              <a:gd name="connsiteY2427" fmla="*/ 4037997 h 6857546"/>
              <a:gd name="connsiteX2428" fmla="*/ 2350126 w 5970060"/>
              <a:gd name="connsiteY2428" fmla="*/ 4104131 h 6857546"/>
              <a:gd name="connsiteX2429" fmla="*/ 2231757 w 5970060"/>
              <a:gd name="connsiteY2429" fmla="*/ 4427862 h 6857546"/>
              <a:gd name="connsiteX2430" fmla="*/ 2214353 w 5970060"/>
              <a:gd name="connsiteY2430" fmla="*/ 4584519 h 6857546"/>
              <a:gd name="connsiteX2431" fmla="*/ 2360568 w 5970060"/>
              <a:gd name="connsiteY2431" fmla="*/ 4494021 h 6857546"/>
              <a:gd name="connsiteX2432" fmla="*/ 2350126 w 5970060"/>
              <a:gd name="connsiteY2432" fmla="*/ 4574077 h 6857546"/>
              <a:gd name="connsiteX2433" fmla="*/ 2447586 w 5970060"/>
              <a:gd name="connsiteY2433" fmla="*/ 4494021 h 6857546"/>
              <a:gd name="connsiteX2434" fmla="*/ 2471951 w 5970060"/>
              <a:gd name="connsiteY2434" fmla="*/ 4549712 h 6857546"/>
              <a:gd name="connsiteX2435" fmla="*/ 2632089 w 5970060"/>
              <a:gd name="connsiteY2435" fmla="*/ 4225981 h 6857546"/>
              <a:gd name="connsiteX2436" fmla="*/ 2531148 w 5970060"/>
              <a:gd name="connsiteY2436" fmla="*/ 4163328 h 6857546"/>
              <a:gd name="connsiteX2437" fmla="*/ 2503302 w 5970060"/>
              <a:gd name="connsiteY2437" fmla="*/ 4212058 h 6857546"/>
              <a:gd name="connsiteX2438" fmla="*/ 2565955 w 5970060"/>
              <a:gd name="connsiteY2438" fmla="*/ 4337389 h 6857546"/>
              <a:gd name="connsiteX2439" fmla="*/ 2489380 w 5970060"/>
              <a:gd name="connsiteY2439" fmla="*/ 4225981 h 6857546"/>
              <a:gd name="connsiteX2440" fmla="*/ 2465015 w 5970060"/>
              <a:gd name="connsiteY2440" fmla="*/ 4274711 h 6857546"/>
              <a:gd name="connsiteX2441" fmla="*/ 2527667 w 5970060"/>
              <a:gd name="connsiteY2441" fmla="*/ 4400042 h 6857546"/>
              <a:gd name="connsiteX2442" fmla="*/ 2458053 w 5970060"/>
              <a:gd name="connsiteY2442" fmla="*/ 4288634 h 6857546"/>
              <a:gd name="connsiteX2443" fmla="*/ 2461534 w 5970060"/>
              <a:gd name="connsiteY2443" fmla="*/ 4365209 h 6857546"/>
              <a:gd name="connsiteX2444" fmla="*/ 2482418 w 5970060"/>
              <a:gd name="connsiteY2444" fmla="*/ 4417420 h 6857546"/>
              <a:gd name="connsiteX2445" fmla="*/ 2423246 w 5970060"/>
              <a:gd name="connsiteY2445" fmla="*/ 4333883 h 6857546"/>
              <a:gd name="connsiteX2446" fmla="*/ 2398881 w 5970060"/>
              <a:gd name="connsiteY2446" fmla="*/ 4379132 h 6857546"/>
              <a:gd name="connsiteX2447" fmla="*/ 2426727 w 5970060"/>
              <a:gd name="connsiteY2447" fmla="*/ 4455708 h 6857546"/>
              <a:gd name="connsiteX2448" fmla="*/ 2391920 w 5970060"/>
              <a:gd name="connsiteY2448" fmla="*/ 4396536 h 6857546"/>
              <a:gd name="connsiteX2449" fmla="*/ 2364074 w 5970060"/>
              <a:gd name="connsiteY2449" fmla="*/ 4427862 h 6857546"/>
              <a:gd name="connsiteX2450" fmla="*/ 2398881 w 5970060"/>
              <a:gd name="connsiteY2450" fmla="*/ 4347806 h 6857546"/>
              <a:gd name="connsiteX2451" fmla="*/ 2290979 w 5970060"/>
              <a:gd name="connsiteY2451" fmla="*/ 4340844 h 6857546"/>
              <a:gd name="connsiteX2452" fmla="*/ 2419791 w 5970060"/>
              <a:gd name="connsiteY2452" fmla="*/ 4312999 h 6857546"/>
              <a:gd name="connsiteX2453" fmla="*/ 2315344 w 5970060"/>
              <a:gd name="connsiteY2453" fmla="*/ 4264269 h 6857546"/>
              <a:gd name="connsiteX2454" fmla="*/ 2426752 w 5970060"/>
              <a:gd name="connsiteY2454" fmla="*/ 4302557 h 6857546"/>
              <a:gd name="connsiteX2455" fmla="*/ 2444156 w 5970060"/>
              <a:gd name="connsiteY2455" fmla="*/ 4267750 h 6857546"/>
              <a:gd name="connsiteX2456" fmla="*/ 2332773 w 5970060"/>
              <a:gd name="connsiteY2456" fmla="*/ 4222500 h 6857546"/>
              <a:gd name="connsiteX2457" fmla="*/ 2454598 w 5970060"/>
              <a:gd name="connsiteY2457" fmla="*/ 4257307 h 6857546"/>
              <a:gd name="connsiteX2458" fmla="*/ 2475482 w 5970060"/>
              <a:gd name="connsiteY2458" fmla="*/ 4222500 h 6857546"/>
              <a:gd name="connsiteX2459" fmla="*/ 2360619 w 5970060"/>
              <a:gd name="connsiteY2459" fmla="*/ 4166809 h 6857546"/>
              <a:gd name="connsiteX2460" fmla="*/ 2485924 w 5970060"/>
              <a:gd name="connsiteY2460" fmla="*/ 4212058 h 6857546"/>
              <a:gd name="connsiteX2461" fmla="*/ 2524212 w 5970060"/>
              <a:gd name="connsiteY2461" fmla="*/ 4152886 h 6857546"/>
              <a:gd name="connsiteX2462" fmla="*/ 2489405 w 5970060"/>
              <a:gd name="connsiteY2462" fmla="*/ 4058907 h 6857546"/>
              <a:gd name="connsiteX2463" fmla="*/ 2350126 w 5970060"/>
              <a:gd name="connsiteY2463" fmla="*/ 4104131 h 6857546"/>
              <a:gd name="connsiteX2464" fmla="*/ 2064683 w 5970060"/>
              <a:gd name="connsiteY2464" fmla="*/ 4090208 h 6857546"/>
              <a:gd name="connsiteX2465" fmla="*/ 1887142 w 5970060"/>
              <a:gd name="connsiteY2465" fmla="*/ 4072805 h 6857546"/>
              <a:gd name="connsiteX2466" fmla="*/ 1880180 w 5970060"/>
              <a:gd name="connsiteY2466" fmla="*/ 4288634 h 6857546"/>
              <a:gd name="connsiteX2467" fmla="*/ 2022914 w 5970060"/>
              <a:gd name="connsiteY2467" fmla="*/ 4372171 h 6857546"/>
              <a:gd name="connsiteX2468" fmla="*/ 2061202 w 5970060"/>
              <a:gd name="connsiteY2468" fmla="*/ 4337364 h 6857546"/>
              <a:gd name="connsiteX2469" fmla="*/ 2089048 w 5970060"/>
              <a:gd name="connsiteY2469" fmla="*/ 4330402 h 6857546"/>
              <a:gd name="connsiteX2470" fmla="*/ 2089048 w 5970060"/>
              <a:gd name="connsiteY2470" fmla="*/ 4281673 h 6857546"/>
              <a:gd name="connsiteX2471" fmla="*/ 2137778 w 5970060"/>
              <a:gd name="connsiteY2471" fmla="*/ 4257307 h 6857546"/>
              <a:gd name="connsiteX2472" fmla="*/ 2127336 w 5970060"/>
              <a:gd name="connsiteY2472" fmla="*/ 4225981 h 6857546"/>
              <a:gd name="connsiteX2473" fmla="*/ 2144739 w 5970060"/>
              <a:gd name="connsiteY2473" fmla="*/ 4194655 h 6857546"/>
              <a:gd name="connsiteX2474" fmla="*/ 2064683 w 5970060"/>
              <a:gd name="connsiteY2474" fmla="*/ 4090208 h 6857546"/>
              <a:gd name="connsiteX2475" fmla="*/ 1869738 w 5970060"/>
              <a:gd name="connsiteY2475" fmla="*/ 4090208 h 6857546"/>
              <a:gd name="connsiteX2476" fmla="*/ 1852335 w 5970060"/>
              <a:gd name="connsiteY2476" fmla="*/ 4104131 h 6857546"/>
              <a:gd name="connsiteX2477" fmla="*/ 1869738 w 5970060"/>
              <a:gd name="connsiteY2477" fmla="*/ 4278192 h 6857546"/>
              <a:gd name="connsiteX2478" fmla="*/ 1869738 w 5970060"/>
              <a:gd name="connsiteY2478" fmla="*/ 4090208 h 6857546"/>
              <a:gd name="connsiteX2479" fmla="*/ 3826097 w 5970060"/>
              <a:gd name="connsiteY2479" fmla="*/ 4090208 h 6857546"/>
              <a:gd name="connsiteX2480" fmla="*/ 3718195 w 5970060"/>
              <a:gd name="connsiteY2480" fmla="*/ 4201591 h 6857546"/>
              <a:gd name="connsiteX2481" fmla="*/ 3746041 w 5970060"/>
              <a:gd name="connsiteY2481" fmla="*/ 4351287 h 6857546"/>
              <a:gd name="connsiteX2482" fmla="*/ 3850462 w 5970060"/>
              <a:gd name="connsiteY2482" fmla="*/ 4114573 h 6857546"/>
              <a:gd name="connsiteX2483" fmla="*/ 3826097 w 5970060"/>
              <a:gd name="connsiteY2483" fmla="*/ 4090208 h 6857546"/>
              <a:gd name="connsiteX2484" fmla="*/ 4296017 w 5970060"/>
              <a:gd name="connsiteY2484" fmla="*/ 4125015 h 6857546"/>
              <a:gd name="connsiteX2485" fmla="*/ 4376074 w 5970060"/>
              <a:gd name="connsiteY2485" fmla="*/ 4406978 h 6857546"/>
              <a:gd name="connsiteX2486" fmla="*/ 4309940 w 5970060"/>
              <a:gd name="connsiteY2486" fmla="*/ 4271205 h 6857546"/>
              <a:gd name="connsiteX2487" fmla="*/ 4414387 w 5970060"/>
              <a:gd name="connsiteY2487" fmla="*/ 4420901 h 6857546"/>
              <a:gd name="connsiteX2488" fmla="*/ 4358696 w 5970060"/>
              <a:gd name="connsiteY2488" fmla="*/ 4260763 h 6857546"/>
              <a:gd name="connsiteX2489" fmla="*/ 4435296 w 5970060"/>
              <a:gd name="connsiteY2489" fmla="*/ 4434824 h 6857546"/>
              <a:gd name="connsiteX2490" fmla="*/ 4414412 w 5970060"/>
              <a:gd name="connsiteY2490" fmla="*/ 4260763 h 6857546"/>
              <a:gd name="connsiteX2491" fmla="*/ 4466623 w 5970060"/>
              <a:gd name="connsiteY2491" fmla="*/ 4462669 h 6857546"/>
              <a:gd name="connsiteX2492" fmla="*/ 4497949 w 5970060"/>
              <a:gd name="connsiteY2492" fmla="*/ 4212033 h 6857546"/>
              <a:gd name="connsiteX2493" fmla="*/ 4424854 w 5970060"/>
              <a:gd name="connsiteY2493" fmla="*/ 4097170 h 6857546"/>
              <a:gd name="connsiteX2494" fmla="*/ 4303004 w 5970060"/>
              <a:gd name="connsiteY2494" fmla="*/ 4090208 h 6857546"/>
              <a:gd name="connsiteX2495" fmla="*/ 4296017 w 5970060"/>
              <a:gd name="connsiteY2495" fmla="*/ 4125015 h 6857546"/>
              <a:gd name="connsiteX2496" fmla="*/ 5155828 w 5970060"/>
              <a:gd name="connsiteY2496" fmla="*/ 4100650 h 6857546"/>
              <a:gd name="connsiteX2497" fmla="*/ 4933037 w 5970060"/>
              <a:gd name="connsiteY2497" fmla="*/ 4323441 h 6857546"/>
              <a:gd name="connsiteX2498" fmla="*/ 4985248 w 5970060"/>
              <a:gd name="connsiteY2498" fmla="*/ 4347806 h 6857546"/>
              <a:gd name="connsiteX2499" fmla="*/ 5079227 w 5970060"/>
              <a:gd name="connsiteY2499" fmla="*/ 4170264 h 6857546"/>
              <a:gd name="connsiteX2500" fmla="*/ 5079227 w 5970060"/>
              <a:gd name="connsiteY2500" fmla="*/ 4232917 h 6857546"/>
              <a:gd name="connsiteX2501" fmla="*/ 4999171 w 5970060"/>
              <a:gd name="connsiteY2501" fmla="*/ 4361729 h 6857546"/>
              <a:gd name="connsiteX2502" fmla="*/ 5058343 w 5970060"/>
              <a:gd name="connsiteY2502" fmla="*/ 4337364 h 6857546"/>
              <a:gd name="connsiteX2503" fmla="*/ 5183648 w 5970060"/>
              <a:gd name="connsiteY2503" fmla="*/ 4319960 h 6857546"/>
              <a:gd name="connsiteX2504" fmla="*/ 5016549 w 5970060"/>
              <a:gd name="connsiteY2504" fmla="*/ 4382613 h 6857546"/>
              <a:gd name="connsiteX2505" fmla="*/ 5033953 w 5970060"/>
              <a:gd name="connsiteY2505" fmla="*/ 4455708 h 6857546"/>
              <a:gd name="connsiteX2506" fmla="*/ 5180168 w 5970060"/>
              <a:gd name="connsiteY2506" fmla="*/ 4431343 h 6857546"/>
              <a:gd name="connsiteX2507" fmla="*/ 5228897 w 5970060"/>
              <a:gd name="connsiteY2507" fmla="*/ 4441785 h 6857546"/>
              <a:gd name="connsiteX2508" fmla="*/ 5319396 w 5970060"/>
              <a:gd name="connsiteY2508" fmla="*/ 4337364 h 6857546"/>
              <a:gd name="connsiteX2509" fmla="*/ 5340280 w 5970060"/>
              <a:gd name="connsiteY2509" fmla="*/ 4292114 h 6857546"/>
              <a:gd name="connsiteX2510" fmla="*/ 5277627 w 5970060"/>
              <a:gd name="connsiteY2510" fmla="*/ 4250346 h 6857546"/>
              <a:gd name="connsiteX2511" fmla="*/ 5329838 w 5970060"/>
              <a:gd name="connsiteY2511" fmla="*/ 4201616 h 6857546"/>
              <a:gd name="connsiteX2512" fmla="*/ 5155828 w 5970060"/>
              <a:gd name="connsiteY2512" fmla="*/ 4100650 h 6857546"/>
              <a:gd name="connsiteX2513" fmla="*/ 1653934 w 5970060"/>
              <a:gd name="connsiteY2513" fmla="*/ 4114573 h 6857546"/>
              <a:gd name="connsiteX2514" fmla="*/ 1612166 w 5970060"/>
              <a:gd name="connsiteY2514" fmla="*/ 4145899 h 6857546"/>
              <a:gd name="connsiteX2515" fmla="*/ 1615647 w 5970060"/>
              <a:gd name="connsiteY2515" fmla="*/ 4205071 h 6857546"/>
              <a:gd name="connsiteX2516" fmla="*/ 1821033 w 5970060"/>
              <a:gd name="connsiteY2516" fmla="*/ 4180707 h 6857546"/>
              <a:gd name="connsiteX2517" fmla="*/ 1838437 w 5970060"/>
              <a:gd name="connsiteY2517" fmla="*/ 4118054 h 6857546"/>
              <a:gd name="connsiteX2518" fmla="*/ 1653934 w 5970060"/>
              <a:gd name="connsiteY2518" fmla="*/ 4114573 h 6857546"/>
              <a:gd name="connsiteX2519" fmla="*/ 4522289 w 5970060"/>
              <a:gd name="connsiteY2519" fmla="*/ 4212033 h 6857546"/>
              <a:gd name="connsiteX2520" fmla="*/ 4484001 w 5970060"/>
              <a:gd name="connsiteY2520" fmla="*/ 4487034 h 6857546"/>
              <a:gd name="connsiteX2521" fmla="*/ 4511847 w 5970060"/>
              <a:gd name="connsiteY2521" fmla="*/ 4521841 h 6857546"/>
              <a:gd name="connsiteX2522" fmla="*/ 4497924 w 5970060"/>
              <a:gd name="connsiteY2522" fmla="*/ 4285128 h 6857546"/>
              <a:gd name="connsiteX2523" fmla="*/ 4518808 w 5970060"/>
              <a:gd name="connsiteY2523" fmla="*/ 4497476 h 6857546"/>
              <a:gd name="connsiteX2524" fmla="*/ 4539692 w 5970060"/>
              <a:gd name="connsiteY2524" fmla="*/ 4292089 h 6857546"/>
              <a:gd name="connsiteX2525" fmla="*/ 4546654 w 5970060"/>
              <a:gd name="connsiteY2525" fmla="*/ 4417395 h 6857546"/>
              <a:gd name="connsiteX2526" fmla="*/ 4588422 w 5970060"/>
              <a:gd name="connsiteY2526" fmla="*/ 4264218 h 6857546"/>
              <a:gd name="connsiteX2527" fmla="*/ 4588422 w 5970060"/>
              <a:gd name="connsiteY2527" fmla="*/ 4344275 h 6857546"/>
              <a:gd name="connsiteX2528" fmla="*/ 4654556 w 5970060"/>
              <a:gd name="connsiteY2528" fmla="*/ 4218969 h 6857546"/>
              <a:gd name="connsiteX2529" fmla="*/ 4644113 w 5970060"/>
              <a:gd name="connsiteY2529" fmla="*/ 4312948 h 6857546"/>
              <a:gd name="connsiteX2530" fmla="*/ 4699805 w 5970060"/>
              <a:gd name="connsiteY2530" fmla="*/ 4316429 h 6857546"/>
              <a:gd name="connsiteX2531" fmla="*/ 4588397 w 5970060"/>
              <a:gd name="connsiteY2531" fmla="*/ 4177175 h 6857546"/>
              <a:gd name="connsiteX2532" fmla="*/ 4522289 w 5970060"/>
              <a:gd name="connsiteY2532" fmla="*/ 4212033 h 6857546"/>
              <a:gd name="connsiteX2533" fmla="*/ 3571980 w 5970060"/>
              <a:gd name="connsiteY2533" fmla="*/ 4173745 h 6857546"/>
              <a:gd name="connsiteX2534" fmla="*/ 3655542 w 5970060"/>
              <a:gd name="connsiteY2534" fmla="*/ 4274686 h 6857546"/>
              <a:gd name="connsiteX2535" fmla="*/ 3648581 w 5970060"/>
              <a:gd name="connsiteY2535" fmla="*/ 4163278 h 6857546"/>
              <a:gd name="connsiteX2536" fmla="*/ 3571980 w 5970060"/>
              <a:gd name="connsiteY2536" fmla="*/ 4173745 h 6857546"/>
              <a:gd name="connsiteX2537" fmla="*/ 4842539 w 5970060"/>
              <a:gd name="connsiteY2537" fmla="*/ 4163303 h 6857546"/>
              <a:gd name="connsiteX2538" fmla="*/ 4734637 w 5970060"/>
              <a:gd name="connsiteY2538" fmla="*/ 4225956 h 6857546"/>
              <a:gd name="connsiteX2539" fmla="*/ 4738118 w 5970060"/>
              <a:gd name="connsiteY2539" fmla="*/ 4250321 h 6857546"/>
              <a:gd name="connsiteX2540" fmla="*/ 4717233 w 5970060"/>
              <a:gd name="connsiteY2540" fmla="*/ 4323416 h 6857546"/>
              <a:gd name="connsiteX2541" fmla="*/ 4769444 w 5970060"/>
              <a:gd name="connsiteY2541" fmla="*/ 4243359 h 6857546"/>
              <a:gd name="connsiteX2542" fmla="*/ 4741598 w 5970060"/>
              <a:gd name="connsiteY2542" fmla="*/ 4326896 h 6857546"/>
              <a:gd name="connsiteX2543" fmla="*/ 4755521 w 5970060"/>
              <a:gd name="connsiteY2543" fmla="*/ 4333858 h 6857546"/>
              <a:gd name="connsiteX2544" fmla="*/ 4807732 w 5970060"/>
              <a:gd name="connsiteY2544" fmla="*/ 4271205 h 6857546"/>
              <a:gd name="connsiteX2545" fmla="*/ 4776406 w 5970060"/>
              <a:gd name="connsiteY2545" fmla="*/ 4351261 h 6857546"/>
              <a:gd name="connsiteX2546" fmla="*/ 4839058 w 5970060"/>
              <a:gd name="connsiteY2546" fmla="*/ 4292089 h 6857546"/>
              <a:gd name="connsiteX2547" fmla="*/ 4790328 w 5970060"/>
              <a:gd name="connsiteY2547" fmla="*/ 4365184 h 6857546"/>
              <a:gd name="connsiteX2548" fmla="*/ 4807732 w 5970060"/>
              <a:gd name="connsiteY2548" fmla="*/ 4382587 h 6857546"/>
              <a:gd name="connsiteX2549" fmla="*/ 4919114 w 5970060"/>
              <a:gd name="connsiteY2549" fmla="*/ 4323416 h 6857546"/>
              <a:gd name="connsiteX2550" fmla="*/ 4842539 w 5970060"/>
              <a:gd name="connsiteY2550" fmla="*/ 4163303 h 6857546"/>
              <a:gd name="connsiteX2551" fmla="*/ 1727029 w 5970060"/>
              <a:gd name="connsiteY2551" fmla="*/ 4330402 h 6857546"/>
              <a:gd name="connsiteX2552" fmla="*/ 1855840 w 5970060"/>
              <a:gd name="connsiteY2552" fmla="*/ 4288634 h 6857546"/>
              <a:gd name="connsiteX2553" fmla="*/ 1814072 w 5970060"/>
              <a:gd name="connsiteY2553" fmla="*/ 4198135 h 6857546"/>
              <a:gd name="connsiteX2554" fmla="*/ 1727029 w 5970060"/>
              <a:gd name="connsiteY2554" fmla="*/ 4330402 h 6857546"/>
              <a:gd name="connsiteX2555" fmla="*/ 1483354 w 5970060"/>
              <a:gd name="connsiteY2555" fmla="*/ 4358248 h 6857546"/>
              <a:gd name="connsiteX2556" fmla="*/ 1479874 w 5970060"/>
              <a:gd name="connsiteY2556" fmla="*/ 4312999 h 6857546"/>
              <a:gd name="connsiteX2557" fmla="*/ 1358049 w 5970060"/>
              <a:gd name="connsiteY2557" fmla="*/ 4215539 h 6857546"/>
              <a:gd name="connsiteX2558" fmla="*/ 1483354 w 5970060"/>
              <a:gd name="connsiteY2558" fmla="*/ 4358248 h 6857546"/>
              <a:gd name="connsiteX2559" fmla="*/ 1493797 w 5970060"/>
              <a:gd name="connsiteY2559" fmla="*/ 4306037 h 6857546"/>
              <a:gd name="connsiteX2560" fmla="*/ 1539046 w 5970060"/>
              <a:gd name="connsiteY2560" fmla="*/ 4438304 h 6857546"/>
              <a:gd name="connsiteX2561" fmla="*/ 1629544 w 5970060"/>
              <a:gd name="connsiteY2561" fmla="*/ 4455708 h 6857546"/>
              <a:gd name="connsiteX2562" fmla="*/ 1716562 w 5970060"/>
              <a:gd name="connsiteY2562" fmla="*/ 4253802 h 6857546"/>
              <a:gd name="connsiteX2563" fmla="*/ 1608660 w 5970060"/>
              <a:gd name="connsiteY2563" fmla="*/ 4225956 h 6857546"/>
              <a:gd name="connsiteX2564" fmla="*/ 1493797 w 5970060"/>
              <a:gd name="connsiteY2564" fmla="*/ 4306037 h 6857546"/>
              <a:gd name="connsiteX2565" fmla="*/ 3822616 w 5970060"/>
              <a:gd name="connsiteY2565" fmla="*/ 4302557 h 6857546"/>
              <a:gd name="connsiteX2566" fmla="*/ 3840020 w 5970060"/>
              <a:gd name="connsiteY2566" fmla="*/ 4326922 h 6857546"/>
              <a:gd name="connsiteX2567" fmla="*/ 3794770 w 5970060"/>
              <a:gd name="connsiteY2567" fmla="*/ 4413939 h 6857546"/>
              <a:gd name="connsiteX2568" fmla="*/ 3867865 w 5970060"/>
              <a:gd name="connsiteY2568" fmla="*/ 4438304 h 6857546"/>
              <a:gd name="connsiteX2569" fmla="*/ 4177674 w 5970060"/>
              <a:gd name="connsiteY2569" fmla="*/ 4542750 h 6857546"/>
              <a:gd name="connsiteX2570" fmla="*/ 4111540 w 5970060"/>
              <a:gd name="connsiteY2570" fmla="*/ 4532309 h 6857546"/>
              <a:gd name="connsiteX2571" fmla="*/ 4184635 w 5970060"/>
              <a:gd name="connsiteY2571" fmla="*/ 4494021 h 6857546"/>
              <a:gd name="connsiteX2572" fmla="*/ 4108059 w 5970060"/>
              <a:gd name="connsiteY2572" fmla="*/ 4264269 h 6857546"/>
              <a:gd name="connsiteX2573" fmla="*/ 3822616 w 5970060"/>
              <a:gd name="connsiteY2573" fmla="*/ 4302557 h 6857546"/>
              <a:gd name="connsiteX2574" fmla="*/ 1351088 w 5970060"/>
              <a:gd name="connsiteY2574" fmla="*/ 4312999 h 6857546"/>
              <a:gd name="connsiteX2575" fmla="*/ 1257083 w 5970060"/>
              <a:gd name="connsiteY2575" fmla="*/ 4239904 h 6857546"/>
              <a:gd name="connsiteX2576" fmla="*/ 1445067 w 5970060"/>
              <a:gd name="connsiteY2576" fmla="*/ 4379157 h 6857546"/>
              <a:gd name="connsiteX2577" fmla="*/ 1351088 w 5970060"/>
              <a:gd name="connsiteY2577" fmla="*/ 4312999 h 6857546"/>
              <a:gd name="connsiteX2578" fmla="*/ 4135905 w 5970060"/>
              <a:gd name="connsiteY2578" fmla="*/ 4257307 h 6857546"/>
              <a:gd name="connsiteX2579" fmla="*/ 4094137 w 5970060"/>
              <a:gd name="connsiteY2579" fmla="*/ 4386093 h 6857546"/>
              <a:gd name="connsiteX2580" fmla="*/ 4355215 w 5970060"/>
              <a:gd name="connsiteY2580" fmla="*/ 4546231 h 6857546"/>
              <a:gd name="connsiteX2581" fmla="*/ 4233365 w 5970060"/>
              <a:gd name="connsiteY2581" fmla="*/ 4413964 h 6857546"/>
              <a:gd name="connsiteX2582" fmla="*/ 4250768 w 5970060"/>
              <a:gd name="connsiteY2582" fmla="*/ 4403522 h 6857546"/>
              <a:gd name="connsiteX2583" fmla="*/ 4188116 w 5970060"/>
              <a:gd name="connsiteY2583" fmla="*/ 4354793 h 6857546"/>
              <a:gd name="connsiteX2584" fmla="*/ 4268172 w 5970060"/>
              <a:gd name="connsiteY2584" fmla="*/ 4403522 h 6857546"/>
              <a:gd name="connsiteX2585" fmla="*/ 4330825 w 5970060"/>
              <a:gd name="connsiteY2585" fmla="*/ 4400042 h 6857546"/>
              <a:gd name="connsiteX2586" fmla="*/ 4243807 w 5970060"/>
              <a:gd name="connsiteY2586" fmla="*/ 4274711 h 6857546"/>
              <a:gd name="connsiteX2587" fmla="*/ 4135905 w 5970060"/>
              <a:gd name="connsiteY2587" fmla="*/ 4257307 h 6857546"/>
              <a:gd name="connsiteX2588" fmla="*/ 3283056 w 5970060"/>
              <a:gd name="connsiteY2588" fmla="*/ 4413939 h 6857546"/>
              <a:gd name="connsiteX2589" fmla="*/ 3206481 w 5970060"/>
              <a:gd name="connsiteY2589" fmla="*/ 4337364 h 6857546"/>
              <a:gd name="connsiteX2590" fmla="*/ 3154270 w 5970060"/>
              <a:gd name="connsiteY2590" fmla="*/ 4306037 h 6857546"/>
              <a:gd name="connsiteX2591" fmla="*/ 3112502 w 5970060"/>
              <a:gd name="connsiteY2591" fmla="*/ 4278192 h 6857546"/>
              <a:gd name="connsiteX2592" fmla="*/ 3133386 w 5970060"/>
              <a:gd name="connsiteY2592" fmla="*/ 4361729 h 6857546"/>
              <a:gd name="connsiteX2593" fmla="*/ 3237807 w 5970060"/>
              <a:gd name="connsiteY2593" fmla="*/ 4462694 h 6857546"/>
              <a:gd name="connsiteX2594" fmla="*/ 3345709 w 5970060"/>
              <a:gd name="connsiteY2594" fmla="*/ 4560154 h 6857546"/>
              <a:gd name="connsiteX2595" fmla="*/ 3380516 w 5970060"/>
              <a:gd name="connsiteY2595" fmla="*/ 4598442 h 6857546"/>
              <a:gd name="connsiteX2596" fmla="*/ 3450130 w 5970060"/>
              <a:gd name="connsiteY2596" fmla="*/ 4574077 h 6857546"/>
              <a:gd name="connsiteX2597" fmla="*/ 3564993 w 5970060"/>
              <a:gd name="connsiteY2597" fmla="*/ 4706369 h 6857546"/>
              <a:gd name="connsiteX2598" fmla="*/ 3648530 w 5970060"/>
              <a:gd name="connsiteY2598" fmla="*/ 4744657 h 6857546"/>
              <a:gd name="connsiteX2599" fmla="*/ 3732067 w 5970060"/>
              <a:gd name="connsiteY2599" fmla="*/ 4723772 h 6857546"/>
              <a:gd name="connsiteX2600" fmla="*/ 3283056 w 5970060"/>
              <a:gd name="connsiteY2600" fmla="*/ 4413939 h 6857546"/>
              <a:gd name="connsiteX2601" fmla="*/ 5507430 w 5970060"/>
              <a:gd name="connsiteY2601" fmla="*/ 4288634 h 6857546"/>
              <a:gd name="connsiteX2602" fmla="*/ 5354253 w 5970060"/>
              <a:gd name="connsiteY2602" fmla="*/ 4299076 h 6857546"/>
              <a:gd name="connsiteX2603" fmla="*/ 5357734 w 5970060"/>
              <a:gd name="connsiteY2603" fmla="*/ 4368690 h 6857546"/>
              <a:gd name="connsiteX2604" fmla="*/ 5570082 w 5970060"/>
              <a:gd name="connsiteY2604" fmla="*/ 4382613 h 6857546"/>
              <a:gd name="connsiteX2605" fmla="*/ 5939062 w 5970060"/>
              <a:gd name="connsiteY2605" fmla="*/ 4403497 h 6857546"/>
              <a:gd name="connsiteX2606" fmla="*/ 5507430 w 5970060"/>
              <a:gd name="connsiteY2606" fmla="*/ 4288634 h 6857546"/>
              <a:gd name="connsiteX2607" fmla="*/ 3571980 w 5970060"/>
              <a:gd name="connsiteY2607" fmla="*/ 4295595 h 6857546"/>
              <a:gd name="connsiteX2608" fmla="*/ 3627671 w 5970060"/>
              <a:gd name="connsiteY2608" fmla="*/ 4535789 h 6857546"/>
              <a:gd name="connsiteX2609" fmla="*/ 3752977 w 5970060"/>
              <a:gd name="connsiteY2609" fmla="*/ 4577558 h 6857546"/>
              <a:gd name="connsiteX2610" fmla="*/ 3672921 w 5970060"/>
              <a:gd name="connsiteY2610" fmla="*/ 4330402 h 6857546"/>
              <a:gd name="connsiteX2611" fmla="*/ 3571980 w 5970060"/>
              <a:gd name="connsiteY2611" fmla="*/ 4295595 h 6857546"/>
              <a:gd name="connsiteX2612" fmla="*/ 1727029 w 5970060"/>
              <a:gd name="connsiteY2612" fmla="*/ 4354767 h 6857546"/>
              <a:gd name="connsiteX2613" fmla="*/ 1720068 w 5970060"/>
              <a:gd name="connsiteY2613" fmla="*/ 4466150 h 6857546"/>
              <a:gd name="connsiteX2614" fmla="*/ 1761836 w 5970060"/>
              <a:gd name="connsiteY2614" fmla="*/ 4480073 h 6857546"/>
              <a:gd name="connsiteX2615" fmla="*/ 1807085 w 5970060"/>
              <a:gd name="connsiteY2615" fmla="*/ 4500957 h 6857546"/>
              <a:gd name="connsiteX2616" fmla="*/ 1848854 w 5970060"/>
              <a:gd name="connsiteY2616" fmla="*/ 4483553 h 6857546"/>
              <a:gd name="connsiteX2617" fmla="*/ 1918468 w 5970060"/>
              <a:gd name="connsiteY2617" fmla="*/ 4466150 h 6857546"/>
              <a:gd name="connsiteX2618" fmla="*/ 1935871 w 5970060"/>
              <a:gd name="connsiteY2618" fmla="*/ 4375651 h 6857546"/>
              <a:gd name="connsiteX2619" fmla="*/ 1866257 w 5970060"/>
              <a:gd name="connsiteY2619" fmla="*/ 4299076 h 6857546"/>
              <a:gd name="connsiteX2620" fmla="*/ 1727029 w 5970060"/>
              <a:gd name="connsiteY2620" fmla="*/ 4354767 h 6857546"/>
              <a:gd name="connsiteX2621" fmla="*/ 4745079 w 5970060"/>
              <a:gd name="connsiteY2621" fmla="*/ 4581038 h 6857546"/>
              <a:gd name="connsiteX2622" fmla="*/ 4804251 w 5970060"/>
              <a:gd name="connsiteY2622" fmla="*/ 4400016 h 6857546"/>
              <a:gd name="connsiteX2623" fmla="*/ 4602345 w 5970060"/>
              <a:gd name="connsiteY2623" fmla="*/ 4351287 h 6857546"/>
              <a:gd name="connsiteX2624" fmla="*/ 4543173 w 5970060"/>
              <a:gd name="connsiteY2624" fmla="*/ 4650652 h 6857546"/>
              <a:gd name="connsiteX2625" fmla="*/ 4602345 w 5970060"/>
              <a:gd name="connsiteY2625" fmla="*/ 4452227 h 6857546"/>
              <a:gd name="connsiteX2626" fmla="*/ 4553615 w 5970060"/>
              <a:gd name="connsiteY2626" fmla="*/ 4692421 h 6857546"/>
              <a:gd name="connsiteX2627" fmla="*/ 4647594 w 5970060"/>
              <a:gd name="connsiteY2627" fmla="*/ 4497476 h 6857546"/>
              <a:gd name="connsiteX2628" fmla="*/ 4588422 w 5970060"/>
              <a:gd name="connsiteY2628" fmla="*/ 4661095 h 6857546"/>
              <a:gd name="connsiteX2629" fmla="*/ 4717233 w 5970060"/>
              <a:gd name="connsiteY2629" fmla="*/ 4518360 h 6857546"/>
              <a:gd name="connsiteX2630" fmla="*/ 4637177 w 5970060"/>
              <a:gd name="connsiteY2630" fmla="*/ 4615820 h 6857546"/>
              <a:gd name="connsiteX2631" fmla="*/ 4745079 w 5970060"/>
              <a:gd name="connsiteY2631" fmla="*/ 4581038 h 6857546"/>
              <a:gd name="connsiteX2632" fmla="*/ 5023561 w 5970060"/>
              <a:gd name="connsiteY2632" fmla="*/ 4483553 h 6857546"/>
              <a:gd name="connsiteX2633" fmla="*/ 4922595 w 5970060"/>
              <a:gd name="connsiteY2633" fmla="*/ 4333858 h 6857546"/>
              <a:gd name="connsiteX2634" fmla="*/ 4821655 w 5970060"/>
              <a:gd name="connsiteY2634" fmla="*/ 4406953 h 6857546"/>
              <a:gd name="connsiteX2635" fmla="*/ 4912153 w 5970060"/>
              <a:gd name="connsiteY2635" fmla="*/ 4382587 h 6857546"/>
              <a:gd name="connsiteX2636" fmla="*/ 4821655 w 5970060"/>
              <a:gd name="connsiteY2636" fmla="*/ 4420875 h 6857546"/>
              <a:gd name="connsiteX2637" fmla="*/ 4825135 w 5970060"/>
              <a:gd name="connsiteY2637" fmla="*/ 4452202 h 6857546"/>
              <a:gd name="connsiteX2638" fmla="*/ 4905192 w 5970060"/>
              <a:gd name="connsiteY2638" fmla="*/ 4431318 h 6857546"/>
              <a:gd name="connsiteX2639" fmla="*/ 4821629 w 5970060"/>
              <a:gd name="connsiteY2639" fmla="*/ 4469605 h 6857546"/>
              <a:gd name="connsiteX2640" fmla="*/ 4814668 w 5970060"/>
              <a:gd name="connsiteY2640" fmla="*/ 4497451 h 6857546"/>
              <a:gd name="connsiteX2641" fmla="*/ 4922570 w 5970060"/>
              <a:gd name="connsiteY2641" fmla="*/ 4473086 h 6857546"/>
              <a:gd name="connsiteX2642" fmla="*/ 4783317 w 5970060"/>
              <a:gd name="connsiteY2642" fmla="*/ 4553142 h 6857546"/>
              <a:gd name="connsiteX2643" fmla="*/ 4912128 w 5970060"/>
              <a:gd name="connsiteY2643" fmla="*/ 4532258 h 6857546"/>
              <a:gd name="connsiteX2644" fmla="*/ 4790278 w 5970060"/>
              <a:gd name="connsiteY2644" fmla="*/ 4567065 h 6857546"/>
              <a:gd name="connsiteX2645" fmla="*/ 4769394 w 5970060"/>
              <a:gd name="connsiteY2645" fmla="*/ 4574026 h 6857546"/>
              <a:gd name="connsiteX2646" fmla="*/ 4946935 w 5970060"/>
              <a:gd name="connsiteY2646" fmla="*/ 4584469 h 6857546"/>
              <a:gd name="connsiteX2647" fmla="*/ 5023561 w 5970060"/>
              <a:gd name="connsiteY2647" fmla="*/ 4483553 h 6857546"/>
              <a:gd name="connsiteX2648" fmla="*/ 1389375 w 5970060"/>
              <a:gd name="connsiteY2648" fmla="*/ 4413939 h 6857546"/>
              <a:gd name="connsiteX2649" fmla="*/ 1264045 w 5970060"/>
              <a:gd name="connsiteY2649" fmla="*/ 4358248 h 6857546"/>
              <a:gd name="connsiteX2650" fmla="*/ 1159624 w 5970060"/>
              <a:gd name="connsiteY2650" fmla="*/ 4413939 h 6857546"/>
              <a:gd name="connsiteX2651" fmla="*/ 1107413 w 5970060"/>
              <a:gd name="connsiteY2651" fmla="*/ 4473111 h 6857546"/>
              <a:gd name="connsiteX2652" fmla="*/ 1170066 w 5970060"/>
              <a:gd name="connsiteY2652" fmla="*/ 4500957 h 6857546"/>
              <a:gd name="connsiteX2653" fmla="*/ 1149181 w 5970060"/>
              <a:gd name="connsiteY2653" fmla="*/ 4567090 h 6857546"/>
              <a:gd name="connsiteX2654" fmla="*/ 1152662 w 5970060"/>
              <a:gd name="connsiteY2654" fmla="*/ 4574052 h 6857546"/>
              <a:gd name="connsiteX2655" fmla="*/ 1190950 w 5970060"/>
              <a:gd name="connsiteY2655" fmla="*/ 4577532 h 6857546"/>
              <a:gd name="connsiteX2656" fmla="*/ 1448547 w 5970060"/>
              <a:gd name="connsiteY2656" fmla="*/ 4469630 h 6857546"/>
              <a:gd name="connsiteX2657" fmla="*/ 1490316 w 5970060"/>
              <a:gd name="connsiteY2657" fmla="*/ 4375651 h 6857546"/>
              <a:gd name="connsiteX2658" fmla="*/ 1389375 w 5970060"/>
              <a:gd name="connsiteY2658" fmla="*/ 4413939 h 6857546"/>
              <a:gd name="connsiteX2659" fmla="*/ 3394439 w 5970060"/>
              <a:gd name="connsiteY2659" fmla="*/ 4490515 h 6857546"/>
              <a:gd name="connsiteX2660" fmla="*/ 3390958 w 5970060"/>
              <a:gd name="connsiteY2660" fmla="*/ 4400016 h 6857546"/>
              <a:gd name="connsiteX2661" fmla="*/ 3345709 w 5970060"/>
              <a:gd name="connsiteY2661" fmla="*/ 4375651 h 6857546"/>
              <a:gd name="connsiteX2662" fmla="*/ 3248249 w 5970060"/>
              <a:gd name="connsiteY2662" fmla="*/ 4361729 h 6857546"/>
              <a:gd name="connsiteX2663" fmla="*/ 3394439 w 5970060"/>
              <a:gd name="connsiteY2663" fmla="*/ 4490515 h 6857546"/>
              <a:gd name="connsiteX2664" fmla="*/ 5758066 w 5970060"/>
              <a:gd name="connsiteY2664" fmla="*/ 4549712 h 6857546"/>
              <a:gd name="connsiteX2665" fmla="*/ 5357734 w 5970060"/>
              <a:gd name="connsiteY2665" fmla="*/ 4382613 h 6857546"/>
              <a:gd name="connsiteX2666" fmla="*/ 5249832 w 5970060"/>
              <a:gd name="connsiteY2666" fmla="*/ 4452227 h 6857546"/>
              <a:gd name="connsiteX2667" fmla="*/ 5340331 w 5970060"/>
              <a:gd name="connsiteY2667" fmla="*/ 4528803 h 6857546"/>
              <a:gd name="connsiteX2668" fmla="*/ 5420387 w 5970060"/>
              <a:gd name="connsiteY2668" fmla="*/ 4441785 h 6857546"/>
              <a:gd name="connsiteX2669" fmla="*/ 5375137 w 5970060"/>
              <a:gd name="connsiteY2669" fmla="*/ 4525322 h 6857546"/>
              <a:gd name="connsiteX2670" fmla="*/ 5430829 w 5970060"/>
              <a:gd name="connsiteY2670" fmla="*/ 4528803 h 6857546"/>
              <a:gd name="connsiteX2671" fmla="*/ 5496962 w 5970060"/>
              <a:gd name="connsiteY2671" fmla="*/ 4434824 h 6857546"/>
              <a:gd name="connsiteX2672" fmla="*/ 5448232 w 5970060"/>
              <a:gd name="connsiteY2672" fmla="*/ 4528803 h 6857546"/>
              <a:gd name="connsiteX2673" fmla="*/ 5490001 w 5970060"/>
              <a:gd name="connsiteY2673" fmla="*/ 4532283 h 6857546"/>
              <a:gd name="connsiteX2674" fmla="*/ 5559615 w 5970060"/>
              <a:gd name="connsiteY2674" fmla="*/ 4448746 h 6857546"/>
              <a:gd name="connsiteX2675" fmla="*/ 5503924 w 5970060"/>
              <a:gd name="connsiteY2675" fmla="*/ 4535764 h 6857546"/>
              <a:gd name="connsiteX2676" fmla="*/ 5542211 w 5970060"/>
              <a:gd name="connsiteY2676" fmla="*/ 4539245 h 6857546"/>
              <a:gd name="connsiteX2677" fmla="*/ 5615306 w 5970060"/>
              <a:gd name="connsiteY2677" fmla="*/ 4462669 h 6857546"/>
              <a:gd name="connsiteX2678" fmla="*/ 5559615 w 5970060"/>
              <a:gd name="connsiteY2678" fmla="*/ 4546206 h 6857546"/>
              <a:gd name="connsiteX2679" fmla="*/ 5594422 w 5970060"/>
              <a:gd name="connsiteY2679" fmla="*/ 4553167 h 6857546"/>
              <a:gd name="connsiteX2680" fmla="*/ 5664036 w 5970060"/>
              <a:gd name="connsiteY2680" fmla="*/ 4493995 h 6857546"/>
              <a:gd name="connsiteX2681" fmla="*/ 5608344 w 5970060"/>
              <a:gd name="connsiteY2681" fmla="*/ 4560129 h 6857546"/>
              <a:gd name="connsiteX2682" fmla="*/ 5712791 w 5970060"/>
              <a:gd name="connsiteY2682" fmla="*/ 4608859 h 6857546"/>
              <a:gd name="connsiteX2683" fmla="*/ 5594422 w 5970060"/>
              <a:gd name="connsiteY2683" fmla="*/ 4570571 h 6857546"/>
              <a:gd name="connsiteX2684" fmla="*/ 5611825 w 5970060"/>
              <a:gd name="connsiteY2684" fmla="*/ 4650627 h 6857546"/>
              <a:gd name="connsiteX2685" fmla="*/ 5577018 w 5970060"/>
              <a:gd name="connsiteY2685" fmla="*/ 4563609 h 6857546"/>
              <a:gd name="connsiteX2686" fmla="*/ 5350747 w 5970060"/>
              <a:gd name="connsiteY2686" fmla="*/ 4539245 h 6857546"/>
              <a:gd name="connsiteX2687" fmla="*/ 5395996 w 5970060"/>
              <a:gd name="connsiteY2687" fmla="*/ 4629743 h 6857546"/>
              <a:gd name="connsiteX2688" fmla="*/ 5378593 w 5970060"/>
              <a:gd name="connsiteY2688" fmla="*/ 4716761 h 6857546"/>
              <a:gd name="connsiteX2689" fmla="*/ 5583980 w 5970060"/>
              <a:gd name="connsiteY2689" fmla="*/ 4793336 h 6857546"/>
              <a:gd name="connsiteX2690" fmla="*/ 5594422 w 5970060"/>
              <a:gd name="connsiteY2690" fmla="*/ 4779413 h 6857546"/>
              <a:gd name="connsiteX2691" fmla="*/ 5570057 w 5970060"/>
              <a:gd name="connsiteY2691" fmla="*/ 4716761 h 6857546"/>
              <a:gd name="connsiteX2692" fmla="*/ 5677959 w 5970060"/>
              <a:gd name="connsiteY2692" fmla="*/ 4772452 h 6857546"/>
              <a:gd name="connsiteX2693" fmla="*/ 5657075 w 5970060"/>
              <a:gd name="connsiteY2693" fmla="*/ 4678473 h 6857546"/>
              <a:gd name="connsiteX2694" fmla="*/ 5733650 w 5970060"/>
              <a:gd name="connsiteY2694" fmla="*/ 4758529 h 6857546"/>
              <a:gd name="connsiteX2695" fmla="*/ 5733650 w 5970060"/>
              <a:gd name="connsiteY2695" fmla="*/ 4671511 h 6857546"/>
              <a:gd name="connsiteX2696" fmla="*/ 5932076 w 5970060"/>
              <a:gd name="connsiteY2696" fmla="*/ 4643666 h 6857546"/>
              <a:gd name="connsiteX2697" fmla="*/ 5758066 w 5970060"/>
              <a:gd name="connsiteY2697" fmla="*/ 4549712 h 6857546"/>
              <a:gd name="connsiteX2698" fmla="*/ 1556449 w 5970060"/>
              <a:gd name="connsiteY2698" fmla="*/ 4612365 h 6857546"/>
              <a:gd name="connsiteX2699" fmla="*/ 1507719 w 5970060"/>
              <a:gd name="connsiteY2699" fmla="*/ 4393055 h 6857546"/>
              <a:gd name="connsiteX2700" fmla="*/ 1556449 w 5970060"/>
              <a:gd name="connsiteY2700" fmla="*/ 4612365 h 6857546"/>
              <a:gd name="connsiteX2701" fmla="*/ 3752977 w 5970060"/>
              <a:gd name="connsiteY2701" fmla="*/ 4654133 h 6857546"/>
              <a:gd name="connsiteX2702" fmla="*/ 3592839 w 5970060"/>
              <a:gd name="connsiteY2702" fmla="*/ 4601923 h 6857546"/>
              <a:gd name="connsiteX2703" fmla="*/ 3453611 w 5970060"/>
              <a:gd name="connsiteY2703" fmla="*/ 4393055 h 6857546"/>
              <a:gd name="connsiteX2704" fmla="*/ 3474495 w 5970060"/>
              <a:gd name="connsiteY2704" fmla="*/ 4556673 h 6857546"/>
              <a:gd name="connsiteX2705" fmla="*/ 3610268 w 5970060"/>
              <a:gd name="connsiteY2705" fmla="*/ 4647172 h 6857546"/>
              <a:gd name="connsiteX2706" fmla="*/ 3759938 w 5970060"/>
              <a:gd name="connsiteY2706" fmla="*/ 4727228 h 6857546"/>
              <a:gd name="connsiteX2707" fmla="*/ 3843501 w 5970060"/>
              <a:gd name="connsiteY2707" fmla="*/ 4741151 h 6857546"/>
              <a:gd name="connsiteX2708" fmla="*/ 3752977 w 5970060"/>
              <a:gd name="connsiteY2708" fmla="*/ 4654133 h 6857546"/>
              <a:gd name="connsiteX2709" fmla="*/ 3408362 w 5970060"/>
              <a:gd name="connsiteY2709" fmla="*/ 4500957 h 6857546"/>
              <a:gd name="connsiteX2710" fmla="*/ 3460572 w 5970060"/>
              <a:gd name="connsiteY2710" fmla="*/ 4539245 h 6857546"/>
              <a:gd name="connsiteX2711" fmla="*/ 3443169 w 5970060"/>
              <a:gd name="connsiteY2711" fmla="*/ 4403472 h 6857546"/>
              <a:gd name="connsiteX2712" fmla="*/ 3397920 w 5970060"/>
              <a:gd name="connsiteY2712" fmla="*/ 4406953 h 6857546"/>
              <a:gd name="connsiteX2713" fmla="*/ 3408362 w 5970060"/>
              <a:gd name="connsiteY2713" fmla="*/ 4500957 h 6857546"/>
              <a:gd name="connsiteX2714" fmla="*/ 4254249 w 5970060"/>
              <a:gd name="connsiteY2714" fmla="*/ 4424381 h 6857546"/>
              <a:gd name="connsiteX2715" fmla="*/ 4386541 w 5970060"/>
              <a:gd name="connsiteY2715" fmla="*/ 4570596 h 6857546"/>
              <a:gd name="connsiteX2716" fmla="*/ 4484001 w 5970060"/>
              <a:gd name="connsiteY2716" fmla="*/ 4643691 h 6857546"/>
              <a:gd name="connsiteX2717" fmla="*/ 4529250 w 5970060"/>
              <a:gd name="connsiteY2717" fmla="*/ 4678498 h 6857546"/>
              <a:gd name="connsiteX2718" fmla="*/ 4254249 w 5970060"/>
              <a:gd name="connsiteY2718" fmla="*/ 4424381 h 6857546"/>
              <a:gd name="connsiteX2719" fmla="*/ 1692222 w 5970060"/>
              <a:gd name="connsiteY2719" fmla="*/ 4434824 h 6857546"/>
              <a:gd name="connsiteX2720" fmla="*/ 1730510 w 5970060"/>
              <a:gd name="connsiteY2720" fmla="*/ 4723747 h 6857546"/>
              <a:gd name="connsiteX2721" fmla="*/ 1744433 w 5970060"/>
              <a:gd name="connsiteY2721" fmla="*/ 4493995 h 6857546"/>
              <a:gd name="connsiteX2722" fmla="*/ 1692222 w 5970060"/>
              <a:gd name="connsiteY2722" fmla="*/ 4434824 h 6857546"/>
              <a:gd name="connsiteX2723" fmla="*/ 5382099 w 5970060"/>
              <a:gd name="connsiteY2723" fmla="*/ 4629768 h 6857546"/>
              <a:gd name="connsiteX2724" fmla="*/ 5322927 w 5970060"/>
              <a:gd name="connsiteY2724" fmla="*/ 4539270 h 6857546"/>
              <a:gd name="connsiteX2725" fmla="*/ 5277678 w 5970060"/>
              <a:gd name="connsiteY2725" fmla="*/ 4483579 h 6857546"/>
              <a:gd name="connsiteX2726" fmla="*/ 5037484 w 5970060"/>
              <a:gd name="connsiteY2726" fmla="*/ 4469656 h 6857546"/>
              <a:gd name="connsiteX2727" fmla="*/ 5006157 w 5970060"/>
              <a:gd name="connsiteY2727" fmla="*/ 4556673 h 6857546"/>
              <a:gd name="connsiteX2728" fmla="*/ 5239390 w 5970060"/>
              <a:gd name="connsiteY2728" fmla="*/ 4560154 h 6857546"/>
              <a:gd name="connsiteX2729" fmla="*/ 4967869 w 5970060"/>
              <a:gd name="connsiteY2729" fmla="*/ 4594961 h 6857546"/>
              <a:gd name="connsiteX2730" fmla="*/ 5023561 w 5970060"/>
              <a:gd name="connsiteY2730" fmla="*/ 4591480 h 6857546"/>
              <a:gd name="connsiteX2731" fmla="*/ 5190660 w 5970060"/>
              <a:gd name="connsiteY2731" fmla="*/ 4668056 h 6857546"/>
              <a:gd name="connsiteX2732" fmla="*/ 4995715 w 5970060"/>
              <a:gd name="connsiteY2732" fmla="*/ 4612365 h 6857546"/>
              <a:gd name="connsiteX2733" fmla="*/ 5040965 w 5970060"/>
              <a:gd name="connsiteY2733" fmla="*/ 4695902 h 6857546"/>
              <a:gd name="connsiteX2734" fmla="*/ 4943505 w 5970060"/>
              <a:gd name="connsiteY2734" fmla="*/ 4657614 h 6857546"/>
              <a:gd name="connsiteX2735" fmla="*/ 4828641 w 5970060"/>
              <a:gd name="connsiteY2735" fmla="*/ 4692421 h 6857546"/>
              <a:gd name="connsiteX2736" fmla="*/ 4922620 w 5970060"/>
              <a:gd name="connsiteY2736" fmla="*/ 4702863 h 6857546"/>
              <a:gd name="connsiteX2737" fmla="*/ 5103642 w 5970060"/>
              <a:gd name="connsiteY2737" fmla="*/ 4782919 h 6857546"/>
              <a:gd name="connsiteX2738" fmla="*/ 5148891 w 5970060"/>
              <a:gd name="connsiteY2738" fmla="*/ 4824688 h 6857546"/>
              <a:gd name="connsiteX2739" fmla="*/ 5302068 w 5970060"/>
              <a:gd name="connsiteY2739" fmla="*/ 4817726 h 6857546"/>
              <a:gd name="connsiteX2740" fmla="*/ 5371682 w 5970060"/>
              <a:gd name="connsiteY2740" fmla="*/ 4765516 h 6857546"/>
              <a:gd name="connsiteX2741" fmla="*/ 5350798 w 5970060"/>
              <a:gd name="connsiteY2741" fmla="*/ 4709825 h 6857546"/>
              <a:gd name="connsiteX2742" fmla="*/ 5406489 w 5970060"/>
              <a:gd name="connsiteY2742" fmla="*/ 4688940 h 6857546"/>
              <a:gd name="connsiteX2743" fmla="*/ 5382099 w 5970060"/>
              <a:gd name="connsiteY2743" fmla="*/ 4629768 h 6857546"/>
              <a:gd name="connsiteX2744" fmla="*/ 2666896 w 5970060"/>
              <a:gd name="connsiteY2744" fmla="*/ 4452227 h 6857546"/>
              <a:gd name="connsiteX2745" fmla="*/ 2840956 w 5970060"/>
              <a:gd name="connsiteY2745" fmla="*/ 4789881 h 6857546"/>
              <a:gd name="connsiteX2746" fmla="*/ 2868802 w 5970060"/>
              <a:gd name="connsiteY2746" fmla="*/ 4699382 h 6857546"/>
              <a:gd name="connsiteX2747" fmla="*/ 2666896 w 5970060"/>
              <a:gd name="connsiteY2747" fmla="*/ 4452227 h 6857546"/>
              <a:gd name="connsiteX2748" fmla="*/ 1264045 w 5970060"/>
              <a:gd name="connsiteY2748" fmla="*/ 4755074 h 6857546"/>
              <a:gd name="connsiteX2749" fmla="*/ 1326698 w 5970060"/>
              <a:gd name="connsiteY2749" fmla="*/ 4793362 h 6857546"/>
              <a:gd name="connsiteX2750" fmla="*/ 1382389 w 5970060"/>
              <a:gd name="connsiteY2750" fmla="*/ 4775958 h 6857546"/>
              <a:gd name="connsiteX2751" fmla="*/ 1431119 w 5970060"/>
              <a:gd name="connsiteY2751" fmla="*/ 4772477 h 6857546"/>
              <a:gd name="connsiteX2752" fmla="*/ 1514681 w 5970060"/>
              <a:gd name="connsiteY2752" fmla="*/ 4608859 h 6857546"/>
              <a:gd name="connsiteX2753" fmla="*/ 1445067 w 5970060"/>
              <a:gd name="connsiteY2753" fmla="*/ 4497451 h 6857546"/>
              <a:gd name="connsiteX2754" fmla="*/ 1264045 w 5970060"/>
              <a:gd name="connsiteY2754" fmla="*/ 4755074 h 6857546"/>
              <a:gd name="connsiteX2755" fmla="*/ 4376074 w 5970060"/>
              <a:gd name="connsiteY2755" fmla="*/ 4574077 h 6857546"/>
              <a:gd name="connsiteX2756" fmla="*/ 4156764 w 5970060"/>
              <a:gd name="connsiteY2756" fmla="*/ 4521866 h 6857546"/>
              <a:gd name="connsiteX2757" fmla="*/ 4487456 w 5970060"/>
              <a:gd name="connsiteY2757" fmla="*/ 4675043 h 6857546"/>
              <a:gd name="connsiteX2758" fmla="*/ 4376074 w 5970060"/>
              <a:gd name="connsiteY2758" fmla="*/ 4574077 h 6857546"/>
              <a:gd name="connsiteX2759" fmla="*/ 3763419 w 5970060"/>
              <a:gd name="connsiteY2759" fmla="*/ 4598442 h 6857546"/>
              <a:gd name="connsiteX2760" fmla="*/ 3613723 w 5970060"/>
              <a:gd name="connsiteY2760" fmla="*/ 4581038 h 6857546"/>
              <a:gd name="connsiteX2761" fmla="*/ 3815630 w 5970060"/>
              <a:gd name="connsiteY2761" fmla="*/ 4695902 h 6857546"/>
              <a:gd name="connsiteX2762" fmla="*/ 3763419 w 5970060"/>
              <a:gd name="connsiteY2762" fmla="*/ 4598442 h 6857546"/>
              <a:gd name="connsiteX2763" fmla="*/ 4195077 w 5970060"/>
              <a:gd name="connsiteY2763" fmla="*/ 4553193 h 6857546"/>
              <a:gd name="connsiteX2764" fmla="*/ 3916595 w 5970060"/>
              <a:gd name="connsiteY2764" fmla="*/ 4688966 h 6857546"/>
              <a:gd name="connsiteX2765" fmla="*/ 3930518 w 5970060"/>
              <a:gd name="connsiteY2765" fmla="*/ 4814271 h 6857546"/>
              <a:gd name="connsiteX2766" fmla="*/ 3993171 w 5970060"/>
              <a:gd name="connsiteY2766" fmla="*/ 4824713 h 6857546"/>
              <a:gd name="connsiteX2767" fmla="*/ 3989690 w 5970060"/>
              <a:gd name="connsiteY2767" fmla="*/ 4894327 h 6857546"/>
              <a:gd name="connsiteX2768" fmla="*/ 4115021 w 5970060"/>
              <a:gd name="connsiteY2768" fmla="*/ 4956980 h 6857546"/>
              <a:gd name="connsiteX2769" fmla="*/ 4261236 w 5970060"/>
              <a:gd name="connsiteY2769" fmla="*/ 4897808 h 6857546"/>
              <a:gd name="connsiteX2770" fmla="*/ 4438777 w 5970060"/>
              <a:gd name="connsiteY2770" fmla="*/ 4685460 h 6857546"/>
              <a:gd name="connsiteX2771" fmla="*/ 4209025 w 5970060"/>
              <a:gd name="connsiteY2771" fmla="*/ 4734189 h 6857546"/>
              <a:gd name="connsiteX2772" fmla="*/ 4170737 w 5970060"/>
              <a:gd name="connsiteY2772" fmla="*/ 4796842 h 6857546"/>
              <a:gd name="connsiteX2773" fmla="*/ 4334356 w 5970060"/>
              <a:gd name="connsiteY2773" fmla="*/ 4647146 h 6857546"/>
              <a:gd name="connsiteX2774" fmla="*/ 4226454 w 5970060"/>
              <a:gd name="connsiteY2774" fmla="*/ 4633224 h 6857546"/>
              <a:gd name="connsiteX2775" fmla="*/ 4101148 w 5970060"/>
              <a:gd name="connsiteY2775" fmla="*/ 4716786 h 6857546"/>
              <a:gd name="connsiteX2776" fmla="*/ 4292612 w 5970060"/>
              <a:gd name="connsiteY2776" fmla="*/ 4612365 h 6857546"/>
              <a:gd name="connsiteX2777" fmla="*/ 4195077 w 5970060"/>
              <a:gd name="connsiteY2777" fmla="*/ 4553193 h 6857546"/>
              <a:gd name="connsiteX2778" fmla="*/ 3136841 w 5970060"/>
              <a:gd name="connsiteY2778" fmla="*/ 4643691 h 6857546"/>
              <a:gd name="connsiteX2779" fmla="*/ 3112476 w 5970060"/>
              <a:gd name="connsiteY2779" fmla="*/ 4734189 h 6857546"/>
              <a:gd name="connsiteX2780" fmla="*/ 3140322 w 5970060"/>
              <a:gd name="connsiteY2780" fmla="*/ 4904769 h 6857546"/>
              <a:gd name="connsiteX2781" fmla="*/ 3046343 w 5970060"/>
              <a:gd name="connsiteY2781" fmla="*/ 4720266 h 6857546"/>
              <a:gd name="connsiteX2782" fmla="*/ 2969767 w 5970060"/>
              <a:gd name="connsiteY2782" fmla="*/ 4688940 h 6857546"/>
              <a:gd name="connsiteX2783" fmla="*/ 2910596 w 5970060"/>
              <a:gd name="connsiteY2783" fmla="*/ 4734189 h 6857546"/>
              <a:gd name="connsiteX2784" fmla="*/ 2879269 w 5970060"/>
              <a:gd name="connsiteY2784" fmla="*/ 4713305 h 6857546"/>
              <a:gd name="connsiteX2785" fmla="*/ 2858385 w 5970060"/>
              <a:gd name="connsiteY2785" fmla="*/ 4828168 h 6857546"/>
              <a:gd name="connsiteX2786" fmla="*/ 2764406 w 5970060"/>
              <a:gd name="connsiteY2786" fmla="*/ 4814246 h 6857546"/>
              <a:gd name="connsiteX2787" fmla="*/ 2750483 w 5970060"/>
              <a:gd name="connsiteY2787" fmla="*/ 4859495 h 6857546"/>
              <a:gd name="connsiteX2788" fmla="*/ 2673907 w 5970060"/>
              <a:gd name="connsiteY2788" fmla="*/ 4932590 h 6857546"/>
              <a:gd name="connsiteX2789" fmla="*/ 2694792 w 5970060"/>
              <a:gd name="connsiteY2789" fmla="*/ 4988281 h 6857546"/>
              <a:gd name="connsiteX2790" fmla="*/ 2820097 w 5970060"/>
              <a:gd name="connsiteY2790" fmla="*/ 5103144 h 6857546"/>
              <a:gd name="connsiteX2791" fmla="*/ 2865346 w 5970060"/>
              <a:gd name="connsiteY2791" fmla="*/ 5151874 h 6857546"/>
              <a:gd name="connsiteX2792" fmla="*/ 2868827 w 5970060"/>
              <a:gd name="connsiteY2792" fmla="*/ 5179720 h 6857546"/>
              <a:gd name="connsiteX2793" fmla="*/ 2955845 w 5970060"/>
              <a:gd name="connsiteY2793" fmla="*/ 5162316 h 6857546"/>
              <a:gd name="connsiteX2794" fmla="*/ 2973248 w 5970060"/>
              <a:gd name="connsiteY2794" fmla="*/ 5019582 h 6857546"/>
              <a:gd name="connsiteX2795" fmla="*/ 3015017 w 5970060"/>
              <a:gd name="connsiteY2795" fmla="*/ 4956929 h 6857546"/>
              <a:gd name="connsiteX2796" fmla="*/ 3088112 w 5970060"/>
              <a:gd name="connsiteY2796" fmla="*/ 4932564 h 6857546"/>
              <a:gd name="connsiteX2797" fmla="*/ 3248224 w 5970060"/>
              <a:gd name="connsiteY2797" fmla="*/ 4991736 h 6857546"/>
              <a:gd name="connsiteX2798" fmla="*/ 3356126 w 5970060"/>
              <a:gd name="connsiteY2798" fmla="*/ 4803753 h 6857546"/>
              <a:gd name="connsiteX2799" fmla="*/ 3394414 w 5970060"/>
              <a:gd name="connsiteY2799" fmla="*/ 5078754 h 6857546"/>
              <a:gd name="connsiteX2800" fmla="*/ 3460547 w 5970060"/>
              <a:gd name="connsiteY2800" fmla="*/ 4967346 h 6857546"/>
              <a:gd name="connsiteX2801" fmla="*/ 3491873 w 5970060"/>
              <a:gd name="connsiteY2801" fmla="*/ 4883809 h 6857546"/>
              <a:gd name="connsiteX2802" fmla="*/ 3540603 w 5970060"/>
              <a:gd name="connsiteY2802" fmla="*/ 4817676 h 6857546"/>
              <a:gd name="connsiteX2803" fmla="*/ 3551045 w 5970060"/>
              <a:gd name="connsiteY2803" fmla="*/ 4695851 h 6857546"/>
              <a:gd name="connsiteX2804" fmla="*/ 3460547 w 5970060"/>
              <a:gd name="connsiteY2804" fmla="*/ 4591430 h 6857546"/>
              <a:gd name="connsiteX2805" fmla="*/ 3397894 w 5970060"/>
              <a:gd name="connsiteY2805" fmla="*/ 4612314 h 6857546"/>
              <a:gd name="connsiteX2806" fmla="*/ 3321319 w 5970060"/>
              <a:gd name="connsiteY2806" fmla="*/ 4560104 h 6857546"/>
              <a:gd name="connsiteX2807" fmla="*/ 3136841 w 5970060"/>
              <a:gd name="connsiteY2807" fmla="*/ 4643691 h 6857546"/>
              <a:gd name="connsiteX2808" fmla="*/ 4581461 w 5970060"/>
              <a:gd name="connsiteY2808" fmla="*/ 4702863 h 6857546"/>
              <a:gd name="connsiteX2809" fmla="*/ 5009638 w 5970060"/>
              <a:gd name="connsiteY2809" fmla="*/ 4654133 h 6857546"/>
              <a:gd name="connsiteX2810" fmla="*/ 4581461 w 5970060"/>
              <a:gd name="connsiteY2810" fmla="*/ 4702863 h 6857546"/>
              <a:gd name="connsiteX2811" fmla="*/ 2565955 w 5970060"/>
              <a:gd name="connsiteY2811" fmla="*/ 4588000 h 6857546"/>
              <a:gd name="connsiteX2812" fmla="*/ 2698222 w 5970060"/>
              <a:gd name="connsiteY2812" fmla="*/ 4904769 h 6857546"/>
              <a:gd name="connsiteX2813" fmla="*/ 2746952 w 5970060"/>
              <a:gd name="connsiteY2813" fmla="*/ 4814271 h 6857546"/>
              <a:gd name="connsiteX2814" fmla="*/ 2565955 w 5970060"/>
              <a:gd name="connsiteY2814" fmla="*/ 4588000 h 6857546"/>
              <a:gd name="connsiteX2815" fmla="*/ 4403945 w 5970060"/>
              <a:gd name="connsiteY2815" fmla="*/ 4814246 h 6857546"/>
              <a:gd name="connsiteX2816" fmla="*/ 4480520 w 5970060"/>
              <a:gd name="connsiteY2816" fmla="*/ 4692421 h 6857546"/>
              <a:gd name="connsiteX2817" fmla="*/ 4271653 w 5970060"/>
              <a:gd name="connsiteY2817" fmla="*/ 4925653 h 6857546"/>
              <a:gd name="connsiteX2818" fmla="*/ 4358670 w 5970060"/>
              <a:gd name="connsiteY2818" fmla="*/ 5165848 h 6857546"/>
              <a:gd name="connsiteX2819" fmla="*/ 4396958 w 5970060"/>
              <a:gd name="connsiteY2819" fmla="*/ 5148444 h 6857546"/>
              <a:gd name="connsiteX2820" fmla="*/ 4414362 w 5970060"/>
              <a:gd name="connsiteY2820" fmla="*/ 5231981 h 6857546"/>
              <a:gd name="connsiteX2821" fmla="*/ 4504860 w 5970060"/>
              <a:gd name="connsiteY2821" fmla="*/ 5165848 h 6857546"/>
              <a:gd name="connsiteX2822" fmla="*/ 4518783 w 5970060"/>
              <a:gd name="connsiteY2822" fmla="*/ 5245904 h 6857546"/>
              <a:gd name="connsiteX2823" fmla="*/ 4738092 w 5970060"/>
              <a:gd name="connsiteY2823" fmla="*/ 5085766 h 6857546"/>
              <a:gd name="connsiteX2824" fmla="*/ 4644088 w 5970060"/>
              <a:gd name="connsiteY2824" fmla="*/ 5002229 h 6857546"/>
              <a:gd name="connsiteX2825" fmla="*/ 4654530 w 5970060"/>
              <a:gd name="connsiteY2825" fmla="*/ 4925653 h 6857546"/>
              <a:gd name="connsiteX2826" fmla="*/ 4574474 w 5970060"/>
              <a:gd name="connsiteY2826" fmla="*/ 4713305 h 6857546"/>
              <a:gd name="connsiteX2827" fmla="*/ 4494418 w 5970060"/>
              <a:gd name="connsiteY2827" fmla="*/ 4688940 h 6857546"/>
              <a:gd name="connsiteX2828" fmla="*/ 4616243 w 5970060"/>
              <a:gd name="connsiteY2828" fmla="*/ 4876924 h 6857546"/>
              <a:gd name="connsiteX2829" fmla="*/ 4483976 w 5970060"/>
              <a:gd name="connsiteY2829" fmla="*/ 4734189 h 6857546"/>
              <a:gd name="connsiteX2830" fmla="*/ 4417842 w 5970060"/>
              <a:gd name="connsiteY2830" fmla="*/ 4821207 h 6857546"/>
              <a:gd name="connsiteX2831" fmla="*/ 4483976 w 5970060"/>
              <a:gd name="connsiteY2831" fmla="*/ 4936096 h 6857546"/>
              <a:gd name="connsiteX2832" fmla="*/ 4403945 w 5970060"/>
              <a:gd name="connsiteY2832" fmla="*/ 4814246 h 6857546"/>
              <a:gd name="connsiteX2833" fmla="*/ 4908672 w 5970060"/>
              <a:gd name="connsiteY2833" fmla="*/ 4748112 h 6857546"/>
              <a:gd name="connsiteX2834" fmla="*/ 4807732 w 5970060"/>
              <a:gd name="connsiteY2834" fmla="*/ 4699382 h 6857546"/>
              <a:gd name="connsiteX2835" fmla="*/ 4647594 w 5970060"/>
              <a:gd name="connsiteY2835" fmla="*/ 4744631 h 6857546"/>
              <a:gd name="connsiteX2836" fmla="*/ 4724170 w 5970060"/>
              <a:gd name="connsiteY2836" fmla="*/ 4838611 h 6857546"/>
              <a:gd name="connsiteX2837" fmla="*/ 4765938 w 5970060"/>
              <a:gd name="connsiteY2837" fmla="*/ 4974358 h 6857546"/>
              <a:gd name="connsiteX2838" fmla="*/ 4856437 w 5970060"/>
              <a:gd name="connsiteY2838" fmla="*/ 5134496 h 6857546"/>
              <a:gd name="connsiteX2839" fmla="*/ 4974780 w 5970060"/>
              <a:gd name="connsiteY2839" fmla="*/ 5144938 h 6857546"/>
              <a:gd name="connsiteX2840" fmla="*/ 5016549 w 5970060"/>
              <a:gd name="connsiteY2840" fmla="*/ 5169303 h 6857546"/>
              <a:gd name="connsiteX2841" fmla="*/ 5040914 w 5970060"/>
              <a:gd name="connsiteY2841" fmla="*/ 5124054 h 6857546"/>
              <a:gd name="connsiteX2842" fmla="*/ 5096605 w 5970060"/>
              <a:gd name="connsiteY2842" fmla="*/ 5141457 h 6857546"/>
              <a:gd name="connsiteX2843" fmla="*/ 5166220 w 5970060"/>
              <a:gd name="connsiteY2843" fmla="*/ 4991762 h 6857546"/>
              <a:gd name="connsiteX2844" fmla="*/ 5141855 w 5970060"/>
              <a:gd name="connsiteY2844" fmla="*/ 4904744 h 6857546"/>
              <a:gd name="connsiteX2845" fmla="*/ 4908672 w 5970060"/>
              <a:gd name="connsiteY2845" fmla="*/ 4748112 h 6857546"/>
              <a:gd name="connsiteX2846" fmla="*/ 5117540 w 5970060"/>
              <a:gd name="connsiteY2846" fmla="*/ 4810765 h 6857546"/>
              <a:gd name="connsiteX2847" fmla="*/ 4884307 w 5970060"/>
              <a:gd name="connsiteY2847" fmla="*/ 4720266 h 6857546"/>
              <a:gd name="connsiteX2848" fmla="*/ 4926076 w 5970060"/>
              <a:gd name="connsiteY2848" fmla="*/ 4744631 h 6857546"/>
              <a:gd name="connsiteX2849" fmla="*/ 5176712 w 5970060"/>
              <a:gd name="connsiteY2849" fmla="*/ 4894327 h 6857546"/>
              <a:gd name="connsiteX2850" fmla="*/ 5117540 w 5970060"/>
              <a:gd name="connsiteY2850" fmla="*/ 4810765 h 6857546"/>
              <a:gd name="connsiteX2851" fmla="*/ 2329242 w 5970060"/>
              <a:gd name="connsiteY2851" fmla="*/ 4758554 h 6857546"/>
              <a:gd name="connsiteX2852" fmla="*/ 2290954 w 5970060"/>
              <a:gd name="connsiteY2852" fmla="*/ 4768996 h 6857546"/>
              <a:gd name="connsiteX2853" fmla="*/ 2277031 w 5970060"/>
              <a:gd name="connsiteY2853" fmla="*/ 4723747 h 6857546"/>
              <a:gd name="connsiteX2854" fmla="*/ 2155207 w 5970060"/>
              <a:gd name="connsiteY2854" fmla="*/ 5002229 h 6857546"/>
              <a:gd name="connsiteX2855" fmla="*/ 2263108 w 5970060"/>
              <a:gd name="connsiteY2855" fmla="*/ 5005710 h 6857546"/>
              <a:gd name="connsiteX2856" fmla="*/ 2329242 w 5970060"/>
              <a:gd name="connsiteY2856" fmla="*/ 4758554 h 6857546"/>
              <a:gd name="connsiteX2857" fmla="*/ 3902672 w 5970060"/>
              <a:gd name="connsiteY2857" fmla="*/ 4845597 h 6857546"/>
              <a:gd name="connsiteX2858" fmla="*/ 3874827 w 5970060"/>
              <a:gd name="connsiteY2858" fmla="*/ 4796867 h 6857546"/>
              <a:gd name="connsiteX2859" fmla="*/ 3780822 w 5970060"/>
              <a:gd name="connsiteY2859" fmla="*/ 4737695 h 6857546"/>
              <a:gd name="connsiteX2860" fmla="*/ 3484937 w 5970060"/>
              <a:gd name="connsiteY2860" fmla="*/ 4950044 h 6857546"/>
              <a:gd name="connsiteX2861" fmla="*/ 3631152 w 5970060"/>
              <a:gd name="connsiteY2861" fmla="*/ 4911756 h 6857546"/>
              <a:gd name="connsiteX2862" fmla="*/ 3464053 w 5970060"/>
              <a:gd name="connsiteY2862" fmla="*/ 5315568 h 6857546"/>
              <a:gd name="connsiteX2863" fmla="*/ 3923557 w 5970060"/>
              <a:gd name="connsiteY2863" fmla="*/ 5176315 h 6857546"/>
              <a:gd name="connsiteX2864" fmla="*/ 3968806 w 5970060"/>
              <a:gd name="connsiteY2864" fmla="*/ 5075349 h 6857546"/>
              <a:gd name="connsiteX2865" fmla="*/ 4000132 w 5970060"/>
              <a:gd name="connsiteY2865" fmla="*/ 5030100 h 6857546"/>
              <a:gd name="connsiteX2866" fmla="*/ 3951402 w 5970060"/>
              <a:gd name="connsiteY2866" fmla="*/ 5012696 h 6857546"/>
              <a:gd name="connsiteX2867" fmla="*/ 4024497 w 5970060"/>
              <a:gd name="connsiteY2867" fmla="*/ 4960486 h 6857546"/>
              <a:gd name="connsiteX2868" fmla="*/ 3930518 w 5970060"/>
              <a:gd name="connsiteY2868" fmla="*/ 4911756 h 6857546"/>
              <a:gd name="connsiteX2869" fmla="*/ 3864385 w 5970060"/>
              <a:gd name="connsiteY2869" fmla="*/ 4925679 h 6857546"/>
              <a:gd name="connsiteX2870" fmla="*/ 3902672 w 5970060"/>
              <a:gd name="connsiteY2870" fmla="*/ 4845597 h 6857546"/>
              <a:gd name="connsiteX2871" fmla="*/ 4696349 w 5970060"/>
              <a:gd name="connsiteY2871" fmla="*/ 4828194 h 6857546"/>
              <a:gd name="connsiteX2872" fmla="*/ 4612812 w 5970060"/>
              <a:gd name="connsiteY2872" fmla="*/ 4741176 h 6857546"/>
              <a:gd name="connsiteX2873" fmla="*/ 4658061 w 5970060"/>
              <a:gd name="connsiteY2873" fmla="*/ 4838636 h 6857546"/>
              <a:gd name="connsiteX2874" fmla="*/ 4741598 w 5970060"/>
              <a:gd name="connsiteY2874" fmla="*/ 5071868 h 6857546"/>
              <a:gd name="connsiteX2875" fmla="*/ 4696349 w 5970060"/>
              <a:gd name="connsiteY2875" fmla="*/ 4828194 h 6857546"/>
              <a:gd name="connsiteX2876" fmla="*/ 2078606 w 5970060"/>
              <a:gd name="connsiteY2876" fmla="*/ 4859520 h 6857546"/>
              <a:gd name="connsiteX2877" fmla="*/ 1953300 w 5970060"/>
              <a:gd name="connsiteY2877" fmla="*/ 4876924 h 6857546"/>
              <a:gd name="connsiteX2878" fmla="*/ 1939377 w 5970060"/>
              <a:gd name="connsiteY2878" fmla="*/ 4970902 h 6857546"/>
              <a:gd name="connsiteX2879" fmla="*/ 2102996 w 5970060"/>
              <a:gd name="connsiteY2879" fmla="*/ 5071868 h 6857546"/>
              <a:gd name="connsiteX2880" fmla="*/ 2144764 w 5970060"/>
              <a:gd name="connsiteY2880" fmla="*/ 5012696 h 6857546"/>
              <a:gd name="connsiteX2881" fmla="*/ 2078606 w 5970060"/>
              <a:gd name="connsiteY2881" fmla="*/ 4859520 h 6857546"/>
              <a:gd name="connsiteX2882" fmla="*/ 3366593 w 5970060"/>
              <a:gd name="connsiteY2882" fmla="*/ 5211097 h 6857546"/>
              <a:gd name="connsiteX2883" fmla="*/ 3380516 w 5970060"/>
              <a:gd name="connsiteY2883" fmla="*/ 5110131 h 6857546"/>
              <a:gd name="connsiteX2884" fmla="*/ 3321344 w 5970060"/>
              <a:gd name="connsiteY2884" fmla="*/ 4838611 h 6857546"/>
              <a:gd name="connsiteX2885" fmla="*/ 3251730 w 5970060"/>
              <a:gd name="connsiteY2885" fmla="*/ 5085766 h 6857546"/>
              <a:gd name="connsiteX2886" fmla="*/ 3370099 w 5970060"/>
              <a:gd name="connsiteY2886" fmla="*/ 5346844 h 6857546"/>
              <a:gd name="connsiteX2887" fmla="*/ 3394464 w 5970060"/>
              <a:gd name="connsiteY2887" fmla="*/ 5364248 h 6857546"/>
              <a:gd name="connsiteX2888" fmla="*/ 3366593 w 5970060"/>
              <a:gd name="connsiteY2888" fmla="*/ 5211097 h 6857546"/>
              <a:gd name="connsiteX2889" fmla="*/ 5242871 w 5970060"/>
              <a:gd name="connsiteY2889" fmla="*/ 4845597 h 6857546"/>
              <a:gd name="connsiteX2890" fmla="*/ 5166295 w 5970060"/>
              <a:gd name="connsiteY2890" fmla="*/ 4842117 h 6857546"/>
              <a:gd name="connsiteX2891" fmla="*/ 5194140 w 5970060"/>
              <a:gd name="connsiteY2891" fmla="*/ 4918692 h 6857546"/>
              <a:gd name="connsiteX2892" fmla="*/ 5155853 w 5970060"/>
              <a:gd name="connsiteY2892" fmla="*/ 4911731 h 6857546"/>
              <a:gd name="connsiteX2893" fmla="*/ 5448257 w 5970060"/>
              <a:gd name="connsiteY2893" fmla="*/ 5061426 h 6857546"/>
              <a:gd name="connsiteX2894" fmla="*/ 5507430 w 5970060"/>
              <a:gd name="connsiteY2894" fmla="*/ 5165848 h 6857546"/>
              <a:gd name="connsiteX2895" fmla="*/ 5242871 w 5970060"/>
              <a:gd name="connsiteY2895" fmla="*/ 4845597 h 6857546"/>
              <a:gd name="connsiteX2896" fmla="*/ 5291601 w 5970060"/>
              <a:gd name="connsiteY2896" fmla="*/ 4852559 h 6857546"/>
              <a:gd name="connsiteX2897" fmla="*/ 5444777 w 5970060"/>
              <a:gd name="connsiteY2897" fmla="*/ 4956980 h 6857546"/>
              <a:gd name="connsiteX2898" fmla="*/ 5688451 w 5970060"/>
              <a:gd name="connsiteY2898" fmla="*/ 5037036 h 6857546"/>
              <a:gd name="connsiteX2899" fmla="*/ 5740662 w 5970060"/>
              <a:gd name="connsiteY2899" fmla="*/ 5082285 h 6857546"/>
              <a:gd name="connsiteX2900" fmla="*/ 5291601 w 5970060"/>
              <a:gd name="connsiteY2900" fmla="*/ 4852559 h 6857546"/>
              <a:gd name="connsiteX2901" fmla="*/ 1650454 w 5970060"/>
              <a:gd name="connsiteY2901" fmla="*/ 4863001 h 6857546"/>
              <a:gd name="connsiteX2902" fmla="*/ 1908051 w 5970060"/>
              <a:gd name="connsiteY2902" fmla="*/ 5172809 h 6857546"/>
              <a:gd name="connsiteX2903" fmla="*/ 1915013 w 5970060"/>
              <a:gd name="connsiteY2903" fmla="*/ 5103195 h 6857546"/>
              <a:gd name="connsiteX2904" fmla="*/ 1772304 w 5970060"/>
              <a:gd name="connsiteY2904" fmla="*/ 4998773 h 6857546"/>
              <a:gd name="connsiteX2905" fmla="*/ 1921974 w 5970060"/>
              <a:gd name="connsiteY2905" fmla="*/ 5089272 h 6857546"/>
              <a:gd name="connsiteX2906" fmla="*/ 1946339 w 5970060"/>
              <a:gd name="connsiteY2906" fmla="*/ 5061426 h 6857546"/>
              <a:gd name="connsiteX2907" fmla="*/ 1650454 w 5970060"/>
              <a:gd name="connsiteY2907" fmla="*/ 4863001 h 6857546"/>
              <a:gd name="connsiteX2908" fmla="*/ 4396983 w 5970060"/>
              <a:gd name="connsiteY2908" fmla="*/ 5162367 h 6857546"/>
              <a:gd name="connsiteX2909" fmla="*/ 4351734 w 5970060"/>
              <a:gd name="connsiteY2909" fmla="*/ 5176290 h 6857546"/>
              <a:gd name="connsiteX2910" fmla="*/ 4261236 w 5970060"/>
              <a:gd name="connsiteY2910" fmla="*/ 4918692 h 6857546"/>
              <a:gd name="connsiteX2911" fmla="*/ 4142866 w 5970060"/>
              <a:gd name="connsiteY2911" fmla="*/ 4967422 h 6857546"/>
              <a:gd name="connsiteX2912" fmla="*/ 4236871 w 5970060"/>
              <a:gd name="connsiteY2912" fmla="*/ 5075324 h 6857546"/>
              <a:gd name="connsiteX2913" fmla="*/ 4334331 w 5970060"/>
              <a:gd name="connsiteY2913" fmla="*/ 5183226 h 6857546"/>
              <a:gd name="connsiteX2914" fmla="*/ 4501430 w 5970060"/>
              <a:gd name="connsiteY2914" fmla="*/ 5426901 h 6857546"/>
              <a:gd name="connsiteX2915" fmla="*/ 4609357 w 5970060"/>
              <a:gd name="connsiteY2915" fmla="*/ 5322454 h 6857546"/>
              <a:gd name="connsiteX2916" fmla="*/ 4584992 w 5970060"/>
              <a:gd name="connsiteY2916" fmla="*/ 5385107 h 6857546"/>
              <a:gd name="connsiteX2917" fmla="*/ 4637202 w 5970060"/>
              <a:gd name="connsiteY2917" fmla="*/ 5747151 h 6857546"/>
              <a:gd name="connsiteX2918" fmla="*/ 4658087 w 5970060"/>
              <a:gd name="connsiteY2918" fmla="*/ 5204110 h 6857546"/>
              <a:gd name="connsiteX2919" fmla="*/ 4501430 w 5970060"/>
              <a:gd name="connsiteY2919" fmla="*/ 5259802 h 6857546"/>
              <a:gd name="connsiteX2920" fmla="*/ 4504910 w 5970060"/>
              <a:gd name="connsiteY2920" fmla="*/ 5179745 h 6857546"/>
              <a:gd name="connsiteX2921" fmla="*/ 4400489 w 5970060"/>
              <a:gd name="connsiteY2921" fmla="*/ 5242398 h 6857546"/>
              <a:gd name="connsiteX2922" fmla="*/ 4396983 w 5970060"/>
              <a:gd name="connsiteY2922" fmla="*/ 5162367 h 6857546"/>
              <a:gd name="connsiteX2923" fmla="*/ 3554577 w 5970060"/>
              <a:gd name="connsiteY2923" fmla="*/ 4960461 h 6857546"/>
              <a:gd name="connsiteX2924" fmla="*/ 3582422 w 5970060"/>
              <a:gd name="connsiteY2924" fmla="*/ 4922173 h 6857546"/>
              <a:gd name="connsiteX2925" fmla="*/ 3411842 w 5970060"/>
              <a:gd name="connsiteY2925" fmla="*/ 5364273 h 6857546"/>
              <a:gd name="connsiteX2926" fmla="*/ 3554577 w 5970060"/>
              <a:gd name="connsiteY2926" fmla="*/ 4960461 h 6857546"/>
              <a:gd name="connsiteX2927" fmla="*/ 2339684 w 5970060"/>
              <a:gd name="connsiteY2927" fmla="*/ 4932615 h 6857546"/>
              <a:gd name="connsiteX2928" fmla="*/ 2273550 w 5970060"/>
              <a:gd name="connsiteY2928" fmla="*/ 5019633 h 6857546"/>
              <a:gd name="connsiteX2929" fmla="*/ 2297916 w 5970060"/>
              <a:gd name="connsiteY2929" fmla="*/ 5057920 h 6857546"/>
              <a:gd name="connsiteX2930" fmla="*/ 2294435 w 5970060"/>
              <a:gd name="connsiteY2930" fmla="*/ 5120573 h 6857546"/>
              <a:gd name="connsiteX2931" fmla="*/ 2538109 w 5970060"/>
              <a:gd name="connsiteY2931" fmla="*/ 5061401 h 6857546"/>
              <a:gd name="connsiteX2932" fmla="*/ 2492860 w 5970060"/>
              <a:gd name="connsiteY2932" fmla="*/ 5019633 h 6857546"/>
              <a:gd name="connsiteX2933" fmla="*/ 2538109 w 5970060"/>
              <a:gd name="connsiteY2933" fmla="*/ 4991787 h 6857546"/>
              <a:gd name="connsiteX2934" fmla="*/ 2339684 w 5970060"/>
              <a:gd name="connsiteY2934" fmla="*/ 4932615 h 6857546"/>
              <a:gd name="connsiteX2935" fmla="*/ 5232429 w 5970060"/>
              <a:gd name="connsiteY2935" fmla="*/ 5071843 h 6857546"/>
              <a:gd name="connsiteX2936" fmla="*/ 5173256 w 5970060"/>
              <a:gd name="connsiteY2936" fmla="*/ 5023113 h 6857546"/>
              <a:gd name="connsiteX2937" fmla="*/ 5166295 w 5970060"/>
              <a:gd name="connsiteY2937" fmla="*/ 5054439 h 6857546"/>
              <a:gd name="connsiteX2938" fmla="*/ 5197622 w 5970060"/>
              <a:gd name="connsiteY2938" fmla="*/ 5346844 h 6857546"/>
              <a:gd name="connsiteX2939" fmla="*/ 5382124 w 5970060"/>
              <a:gd name="connsiteY2939" fmla="*/ 5426901 h 6857546"/>
              <a:gd name="connsiteX2940" fmla="*/ 5430854 w 5970060"/>
              <a:gd name="connsiteY2940" fmla="*/ 5468669 h 6857546"/>
              <a:gd name="connsiteX2941" fmla="*/ 5434334 w 5970060"/>
              <a:gd name="connsiteY2941" fmla="*/ 5440823 h 6857546"/>
              <a:gd name="connsiteX2942" fmla="*/ 5524833 w 5970060"/>
              <a:gd name="connsiteY2942" fmla="*/ 5238917 h 6857546"/>
              <a:gd name="connsiteX2943" fmla="*/ 5507430 w 5970060"/>
              <a:gd name="connsiteY2943" fmla="*/ 5214552 h 6857546"/>
              <a:gd name="connsiteX2944" fmla="*/ 5159334 w 5970060"/>
              <a:gd name="connsiteY2944" fmla="*/ 4936070 h 6857546"/>
              <a:gd name="connsiteX2945" fmla="*/ 5176737 w 5970060"/>
              <a:gd name="connsiteY2945" fmla="*/ 5002204 h 6857546"/>
              <a:gd name="connsiteX2946" fmla="*/ 5235909 w 5970060"/>
              <a:gd name="connsiteY2946" fmla="*/ 5057895 h 6857546"/>
              <a:gd name="connsiteX2947" fmla="*/ 5399528 w 5970060"/>
              <a:gd name="connsiteY2947" fmla="*/ 5057895 h 6857546"/>
              <a:gd name="connsiteX2948" fmla="*/ 5246352 w 5970060"/>
              <a:gd name="connsiteY2948" fmla="*/ 5071818 h 6857546"/>
              <a:gd name="connsiteX2949" fmla="*/ 5288120 w 5970060"/>
              <a:gd name="connsiteY2949" fmla="*/ 5120548 h 6857546"/>
              <a:gd name="connsiteX2950" fmla="*/ 5444777 w 5970060"/>
              <a:gd name="connsiteY2950" fmla="*/ 5141432 h 6857546"/>
              <a:gd name="connsiteX2951" fmla="*/ 5295081 w 5970060"/>
              <a:gd name="connsiteY2951" fmla="*/ 5134471 h 6857546"/>
              <a:gd name="connsiteX2952" fmla="*/ 5329888 w 5970060"/>
              <a:gd name="connsiteY2952" fmla="*/ 5186681 h 6857546"/>
              <a:gd name="connsiteX2953" fmla="*/ 5441271 w 5970060"/>
              <a:gd name="connsiteY2953" fmla="*/ 5207565 h 6857546"/>
              <a:gd name="connsiteX2954" fmla="*/ 5333369 w 5970060"/>
              <a:gd name="connsiteY2954" fmla="*/ 5204085 h 6857546"/>
              <a:gd name="connsiteX2955" fmla="*/ 5343811 w 5970060"/>
              <a:gd name="connsiteY2955" fmla="*/ 5231931 h 6857546"/>
              <a:gd name="connsiteX2956" fmla="*/ 5476103 w 5970060"/>
              <a:gd name="connsiteY2956" fmla="*/ 5277180 h 6857546"/>
              <a:gd name="connsiteX2957" fmla="*/ 5354253 w 5970060"/>
              <a:gd name="connsiteY2957" fmla="*/ 5252815 h 6857546"/>
              <a:gd name="connsiteX2958" fmla="*/ 5382099 w 5970060"/>
              <a:gd name="connsiteY2958" fmla="*/ 5364222 h 6857546"/>
              <a:gd name="connsiteX2959" fmla="*/ 5319446 w 5970060"/>
              <a:gd name="connsiteY2959" fmla="*/ 5207565 h 6857546"/>
              <a:gd name="connsiteX2960" fmla="*/ 5288120 w 5970060"/>
              <a:gd name="connsiteY2960" fmla="*/ 5311987 h 6857546"/>
              <a:gd name="connsiteX2961" fmla="*/ 5309004 w 5970060"/>
              <a:gd name="connsiteY2961" fmla="*/ 5186681 h 6857546"/>
              <a:gd name="connsiteX2962" fmla="*/ 5277678 w 5970060"/>
              <a:gd name="connsiteY2962" fmla="*/ 5141432 h 6857546"/>
              <a:gd name="connsiteX2963" fmla="*/ 5225467 w 5970060"/>
              <a:gd name="connsiteY2963" fmla="*/ 5266738 h 6857546"/>
              <a:gd name="connsiteX2964" fmla="*/ 5274197 w 5970060"/>
              <a:gd name="connsiteY2964" fmla="*/ 5127509 h 6857546"/>
              <a:gd name="connsiteX2965" fmla="*/ 5239390 w 5970060"/>
              <a:gd name="connsiteY2965" fmla="*/ 5085741 h 6857546"/>
              <a:gd name="connsiteX2966" fmla="*/ 5194140 w 5970060"/>
              <a:gd name="connsiteY2966" fmla="*/ 5186706 h 6857546"/>
              <a:gd name="connsiteX2967" fmla="*/ 5232429 w 5970060"/>
              <a:gd name="connsiteY2967" fmla="*/ 5071843 h 6857546"/>
              <a:gd name="connsiteX2968" fmla="*/ 3088112 w 5970060"/>
              <a:gd name="connsiteY2968" fmla="*/ 4946538 h 6857546"/>
              <a:gd name="connsiteX2969" fmla="*/ 3008055 w 5970060"/>
              <a:gd name="connsiteY2969" fmla="*/ 4974383 h 6857546"/>
              <a:gd name="connsiteX2970" fmla="*/ 2955845 w 5970060"/>
              <a:gd name="connsiteY2970" fmla="*/ 5103195 h 6857546"/>
              <a:gd name="connsiteX2971" fmla="*/ 3032420 w 5970060"/>
              <a:gd name="connsiteY2971" fmla="*/ 5214577 h 6857546"/>
              <a:gd name="connsiteX2972" fmla="*/ 3088112 w 5970060"/>
              <a:gd name="connsiteY2972" fmla="*/ 5186731 h 6857546"/>
              <a:gd name="connsiteX2973" fmla="*/ 3018497 w 5970060"/>
              <a:gd name="connsiteY2973" fmla="*/ 5134521 h 6857546"/>
              <a:gd name="connsiteX2974" fmla="*/ 3147309 w 5970060"/>
              <a:gd name="connsiteY2974" fmla="*/ 5169328 h 6857546"/>
              <a:gd name="connsiteX2975" fmla="*/ 3042862 w 5970060"/>
              <a:gd name="connsiteY2975" fmla="*/ 5064882 h 6857546"/>
              <a:gd name="connsiteX2976" fmla="*/ 3227365 w 5970060"/>
              <a:gd name="connsiteY2976" fmla="*/ 5169328 h 6857546"/>
              <a:gd name="connsiteX2977" fmla="*/ 3133361 w 5970060"/>
              <a:gd name="connsiteY2977" fmla="*/ 5064882 h 6857546"/>
              <a:gd name="connsiteX2978" fmla="*/ 3251730 w 5970060"/>
              <a:gd name="connsiteY2978" fmla="*/ 5169328 h 6857546"/>
              <a:gd name="connsiteX2979" fmla="*/ 3164712 w 5970060"/>
              <a:gd name="connsiteY2979" fmla="*/ 5044023 h 6857546"/>
              <a:gd name="connsiteX2980" fmla="*/ 3237807 w 5970060"/>
              <a:gd name="connsiteY2980" fmla="*/ 5092753 h 6857546"/>
              <a:gd name="connsiteX2981" fmla="*/ 3244769 w 5970060"/>
              <a:gd name="connsiteY2981" fmla="*/ 5012696 h 6857546"/>
              <a:gd name="connsiteX2982" fmla="*/ 3088112 w 5970060"/>
              <a:gd name="connsiteY2982" fmla="*/ 4946538 h 6857546"/>
              <a:gd name="connsiteX2983" fmla="*/ 2677338 w 5970060"/>
              <a:gd name="connsiteY2983" fmla="*/ 4984825 h 6857546"/>
              <a:gd name="connsiteX2984" fmla="*/ 2847917 w 5970060"/>
              <a:gd name="connsiteY2984" fmla="*/ 5221539 h 6857546"/>
              <a:gd name="connsiteX2985" fmla="*/ 2677338 w 5970060"/>
              <a:gd name="connsiteY2985" fmla="*/ 4984825 h 6857546"/>
              <a:gd name="connsiteX2986" fmla="*/ 2277031 w 5970060"/>
              <a:gd name="connsiteY2986" fmla="*/ 5131040 h 6857546"/>
              <a:gd name="connsiteX2987" fmla="*/ 2190014 w 5970060"/>
              <a:gd name="connsiteY2987" fmla="*/ 5002229 h 6857546"/>
              <a:gd name="connsiteX2988" fmla="*/ 2155207 w 5970060"/>
              <a:gd name="connsiteY2988" fmla="*/ 5158886 h 6857546"/>
              <a:gd name="connsiteX2989" fmla="*/ 2277031 w 5970060"/>
              <a:gd name="connsiteY2989" fmla="*/ 5131040 h 6857546"/>
              <a:gd name="connsiteX2990" fmla="*/ 1925455 w 5970060"/>
              <a:gd name="connsiteY2990" fmla="*/ 5110131 h 6857546"/>
              <a:gd name="connsiteX2991" fmla="*/ 1928935 w 5970060"/>
              <a:gd name="connsiteY2991" fmla="*/ 5155380 h 6857546"/>
              <a:gd name="connsiteX2992" fmla="*/ 1921974 w 5970060"/>
              <a:gd name="connsiteY2992" fmla="*/ 5190187 h 6857546"/>
              <a:gd name="connsiteX2993" fmla="*/ 1970704 w 5970060"/>
              <a:gd name="connsiteY2993" fmla="*/ 5256320 h 6857546"/>
              <a:gd name="connsiteX2994" fmla="*/ 2158687 w 5970060"/>
              <a:gd name="connsiteY2994" fmla="*/ 5183226 h 6857546"/>
              <a:gd name="connsiteX2995" fmla="*/ 2102996 w 5970060"/>
              <a:gd name="connsiteY2995" fmla="*/ 5085766 h 6857546"/>
              <a:gd name="connsiteX2996" fmla="*/ 1925455 w 5970060"/>
              <a:gd name="connsiteY2996" fmla="*/ 5110131 h 6857546"/>
              <a:gd name="connsiteX2997" fmla="*/ 2454547 w 5970060"/>
              <a:gd name="connsiteY2997" fmla="*/ 5266788 h 6857546"/>
              <a:gd name="connsiteX2998" fmla="*/ 2287448 w 5970060"/>
              <a:gd name="connsiteY2998" fmla="*/ 5134521 h 6857546"/>
              <a:gd name="connsiteX2999" fmla="*/ 2249160 w 5970060"/>
              <a:gd name="connsiteY2999" fmla="*/ 5176290 h 6857546"/>
              <a:gd name="connsiteX3000" fmla="*/ 2266564 w 5970060"/>
              <a:gd name="connsiteY3000" fmla="*/ 5325985 h 6857546"/>
              <a:gd name="connsiteX3001" fmla="*/ 2332697 w 5970060"/>
              <a:gd name="connsiteY3001" fmla="*/ 5374715 h 6857546"/>
              <a:gd name="connsiteX3002" fmla="*/ 2423196 w 5970060"/>
              <a:gd name="connsiteY3002" fmla="*/ 5319024 h 6857546"/>
              <a:gd name="connsiteX3003" fmla="*/ 2416234 w 5970060"/>
              <a:gd name="connsiteY3003" fmla="*/ 5294659 h 6857546"/>
              <a:gd name="connsiteX3004" fmla="*/ 2454547 w 5970060"/>
              <a:gd name="connsiteY3004" fmla="*/ 5266788 h 6857546"/>
              <a:gd name="connsiteX3005" fmla="*/ 2802668 w 5970060"/>
              <a:gd name="connsiteY3005" fmla="*/ 5287672 h 6857546"/>
              <a:gd name="connsiteX3006" fmla="*/ 2830514 w 5970060"/>
              <a:gd name="connsiteY3006" fmla="*/ 5228500 h 6857546"/>
              <a:gd name="connsiteX3007" fmla="*/ 2729548 w 5970060"/>
              <a:gd name="connsiteY3007" fmla="*/ 5165848 h 6857546"/>
              <a:gd name="connsiteX3008" fmla="*/ 2694741 w 5970060"/>
              <a:gd name="connsiteY3008" fmla="*/ 5169328 h 6857546"/>
              <a:gd name="connsiteX3009" fmla="*/ 2545046 w 5970060"/>
              <a:gd name="connsiteY3009" fmla="*/ 5273749 h 6857546"/>
              <a:gd name="connsiteX3010" fmla="*/ 2499796 w 5970060"/>
              <a:gd name="connsiteY3010" fmla="*/ 5329441 h 6857546"/>
              <a:gd name="connsiteX3011" fmla="*/ 2558968 w 5970060"/>
              <a:gd name="connsiteY3011" fmla="*/ 5392093 h 6857546"/>
              <a:gd name="connsiteX3012" fmla="*/ 2478912 w 5970060"/>
              <a:gd name="connsiteY3012" fmla="*/ 5461707 h 6857546"/>
              <a:gd name="connsiteX3013" fmla="*/ 2583334 w 5970060"/>
              <a:gd name="connsiteY3013" fmla="*/ 5517399 h 6857546"/>
              <a:gd name="connsiteX3014" fmla="*/ 2506758 w 5970060"/>
              <a:gd name="connsiteY3014" fmla="*/ 5583557 h 6857546"/>
              <a:gd name="connsiteX3015" fmla="*/ 2586814 w 5970060"/>
              <a:gd name="connsiteY3015" fmla="*/ 5712344 h 6857546"/>
              <a:gd name="connsiteX3016" fmla="*/ 2736510 w 5970060"/>
              <a:gd name="connsiteY3016" fmla="*/ 5750631 h 6857546"/>
              <a:gd name="connsiteX3017" fmla="*/ 2990627 w 5970060"/>
              <a:gd name="connsiteY3017" fmla="*/ 5681017 h 6857546"/>
              <a:gd name="connsiteX3018" fmla="*/ 3035876 w 5970060"/>
              <a:gd name="connsiteY3018" fmla="*/ 5548725 h 6857546"/>
              <a:gd name="connsiteX3019" fmla="*/ 2962781 w 5970060"/>
              <a:gd name="connsiteY3019" fmla="*/ 5520880 h 6857546"/>
              <a:gd name="connsiteX3020" fmla="*/ 2739990 w 5970060"/>
              <a:gd name="connsiteY3020" fmla="*/ 5614858 h 6857546"/>
              <a:gd name="connsiteX3021" fmla="*/ 2945377 w 5970060"/>
              <a:gd name="connsiteY3021" fmla="*/ 5506957 h 6857546"/>
              <a:gd name="connsiteX3022" fmla="*/ 2722587 w 5970060"/>
              <a:gd name="connsiteY3022" fmla="*/ 5513918 h 6857546"/>
              <a:gd name="connsiteX3023" fmla="*/ 2931454 w 5970060"/>
              <a:gd name="connsiteY3023" fmla="*/ 5493034 h 6857546"/>
              <a:gd name="connsiteX3024" fmla="*/ 2921012 w 5970060"/>
              <a:gd name="connsiteY3024" fmla="*/ 5412978 h 6857546"/>
              <a:gd name="connsiteX3025" fmla="*/ 2802668 w 5970060"/>
              <a:gd name="connsiteY3025" fmla="*/ 5287672 h 6857546"/>
              <a:gd name="connsiteX3026" fmla="*/ 3021978 w 5970060"/>
              <a:gd name="connsiteY3026" fmla="*/ 5228500 h 6857546"/>
              <a:gd name="connsiteX3027" fmla="*/ 2959325 w 5970060"/>
              <a:gd name="connsiteY3027" fmla="*/ 5176290 h 6857546"/>
              <a:gd name="connsiteX3028" fmla="*/ 2858360 w 5970060"/>
              <a:gd name="connsiteY3028" fmla="*/ 5231981 h 6857546"/>
              <a:gd name="connsiteX3029" fmla="*/ 2921012 w 5970060"/>
              <a:gd name="connsiteY3029" fmla="*/ 5399080 h 6857546"/>
              <a:gd name="connsiteX3030" fmla="*/ 3008030 w 5970060"/>
              <a:gd name="connsiteY3030" fmla="*/ 5336427 h 6857546"/>
              <a:gd name="connsiteX3031" fmla="*/ 2893167 w 5970060"/>
              <a:gd name="connsiteY3031" fmla="*/ 5284217 h 6857546"/>
              <a:gd name="connsiteX3032" fmla="*/ 3008030 w 5970060"/>
              <a:gd name="connsiteY3032" fmla="*/ 5322504 h 6857546"/>
              <a:gd name="connsiteX3033" fmla="*/ 3001069 w 5970060"/>
              <a:gd name="connsiteY3033" fmla="*/ 5287697 h 6857546"/>
              <a:gd name="connsiteX3034" fmla="*/ 2917532 w 5970060"/>
              <a:gd name="connsiteY3034" fmla="*/ 5245929 h 6857546"/>
              <a:gd name="connsiteX3035" fmla="*/ 3077669 w 5970060"/>
              <a:gd name="connsiteY3035" fmla="*/ 5259851 h 6857546"/>
              <a:gd name="connsiteX3036" fmla="*/ 3021978 w 5970060"/>
              <a:gd name="connsiteY3036" fmla="*/ 5228500 h 6857546"/>
              <a:gd name="connsiteX3037" fmla="*/ 4522289 w 5970060"/>
              <a:gd name="connsiteY3037" fmla="*/ 6116156 h 6857546"/>
              <a:gd name="connsiteX3038" fmla="*/ 4536212 w 5970060"/>
              <a:gd name="connsiteY3038" fmla="*/ 6217096 h 6857546"/>
              <a:gd name="connsiteX3039" fmla="*/ 4501404 w 5970060"/>
              <a:gd name="connsiteY3039" fmla="*/ 6095272 h 6857546"/>
              <a:gd name="connsiteX3040" fmla="*/ 4257730 w 5970060"/>
              <a:gd name="connsiteY3040" fmla="*/ 5841155 h 6857546"/>
              <a:gd name="connsiteX3041" fmla="*/ 4097592 w 5970060"/>
              <a:gd name="connsiteY3041" fmla="*/ 5893366 h 6857546"/>
              <a:gd name="connsiteX3042" fmla="*/ 4215936 w 5970060"/>
              <a:gd name="connsiteY3042" fmla="*/ 5945576 h 6857546"/>
              <a:gd name="connsiteX3043" fmla="*/ 4215936 w 5970060"/>
              <a:gd name="connsiteY3043" fmla="*/ 5900327 h 6857546"/>
              <a:gd name="connsiteX3044" fmla="*/ 4229859 w 5970060"/>
              <a:gd name="connsiteY3044" fmla="*/ 5949056 h 6857546"/>
              <a:gd name="connsiteX3045" fmla="*/ 4285550 w 5970060"/>
              <a:gd name="connsiteY3045" fmla="*/ 5973422 h 6857546"/>
              <a:gd name="connsiteX3046" fmla="*/ 4285550 w 5970060"/>
              <a:gd name="connsiteY3046" fmla="*/ 5907288 h 6857546"/>
              <a:gd name="connsiteX3047" fmla="*/ 4299473 w 5970060"/>
              <a:gd name="connsiteY3047" fmla="*/ 5980383 h 6857546"/>
              <a:gd name="connsiteX3048" fmla="*/ 4337761 w 5970060"/>
              <a:gd name="connsiteY3048" fmla="*/ 5994306 h 6857546"/>
              <a:gd name="connsiteX3049" fmla="*/ 4341242 w 5970060"/>
              <a:gd name="connsiteY3049" fmla="*/ 5931653 h 6857546"/>
              <a:gd name="connsiteX3050" fmla="*/ 4351684 w 5970060"/>
              <a:gd name="connsiteY3050" fmla="*/ 6008229 h 6857546"/>
              <a:gd name="connsiteX3051" fmla="*/ 4386491 w 5970060"/>
              <a:gd name="connsiteY3051" fmla="*/ 6025632 h 6857546"/>
              <a:gd name="connsiteX3052" fmla="*/ 4396933 w 5970060"/>
              <a:gd name="connsiteY3052" fmla="*/ 5945576 h 6857546"/>
              <a:gd name="connsiteX3053" fmla="*/ 4400413 w 5970060"/>
              <a:gd name="connsiteY3053" fmla="*/ 6043036 h 6857546"/>
              <a:gd name="connsiteX3054" fmla="*/ 4501354 w 5970060"/>
              <a:gd name="connsiteY3054" fmla="*/ 6171822 h 6857546"/>
              <a:gd name="connsiteX3055" fmla="*/ 4382985 w 5970060"/>
              <a:gd name="connsiteY3055" fmla="*/ 6049997 h 6857546"/>
              <a:gd name="connsiteX3056" fmla="*/ 4330774 w 5970060"/>
              <a:gd name="connsiteY3056" fmla="*/ 6081324 h 6857546"/>
              <a:gd name="connsiteX3057" fmla="*/ 4376024 w 5970060"/>
              <a:gd name="connsiteY3057" fmla="*/ 6039555 h 6857546"/>
              <a:gd name="connsiteX3058" fmla="*/ 4348178 w 5970060"/>
              <a:gd name="connsiteY3058" fmla="*/ 6022152 h 6857546"/>
              <a:gd name="connsiteX3059" fmla="*/ 4282044 w 5970060"/>
              <a:gd name="connsiteY3059" fmla="*/ 6070881 h 6857546"/>
              <a:gd name="connsiteX3060" fmla="*/ 4330774 w 5970060"/>
              <a:gd name="connsiteY3060" fmla="*/ 6011709 h 6857546"/>
              <a:gd name="connsiteX3061" fmla="*/ 4285525 w 5970060"/>
              <a:gd name="connsiteY3061" fmla="*/ 5990825 h 6857546"/>
              <a:gd name="connsiteX3062" fmla="*/ 4233314 w 5970060"/>
              <a:gd name="connsiteY3062" fmla="*/ 6015190 h 6857546"/>
              <a:gd name="connsiteX3063" fmla="*/ 4271602 w 5970060"/>
              <a:gd name="connsiteY3063" fmla="*/ 5980383 h 6857546"/>
              <a:gd name="connsiteX3064" fmla="*/ 4132348 w 5970060"/>
              <a:gd name="connsiteY3064" fmla="*/ 5962979 h 6857546"/>
              <a:gd name="connsiteX3065" fmla="*/ 4362101 w 5970060"/>
              <a:gd name="connsiteY3065" fmla="*/ 6119637 h 6857546"/>
              <a:gd name="connsiteX3066" fmla="*/ 4536161 w 5970060"/>
              <a:gd name="connsiteY3066" fmla="*/ 6474719 h 6857546"/>
              <a:gd name="connsiteX3067" fmla="*/ 4581410 w 5970060"/>
              <a:gd name="connsiteY3067" fmla="*/ 6471238 h 6857546"/>
              <a:gd name="connsiteX3068" fmla="*/ 4574449 w 5970060"/>
              <a:gd name="connsiteY3068" fmla="*/ 6241512 h 6857546"/>
              <a:gd name="connsiteX3069" fmla="*/ 3944391 w 5970060"/>
              <a:gd name="connsiteY3069" fmla="*/ 5176315 h 6857546"/>
              <a:gd name="connsiteX3070" fmla="*/ 3892180 w 5970060"/>
              <a:gd name="connsiteY3070" fmla="*/ 5221564 h 6857546"/>
              <a:gd name="connsiteX3071" fmla="*/ 4452624 w 5970060"/>
              <a:gd name="connsiteY3071" fmla="*/ 5785489 h 6857546"/>
              <a:gd name="connsiteX3072" fmla="*/ 4480470 w 5970060"/>
              <a:gd name="connsiteY3072" fmla="*/ 5907339 h 6857546"/>
              <a:gd name="connsiteX3073" fmla="*/ 4414336 w 5970060"/>
              <a:gd name="connsiteY3073" fmla="*/ 5736759 h 6857546"/>
              <a:gd name="connsiteX3074" fmla="*/ 4142816 w 5970060"/>
              <a:gd name="connsiteY3074" fmla="*/ 5604492 h 6857546"/>
              <a:gd name="connsiteX3075" fmla="*/ 4522289 w 5970060"/>
              <a:gd name="connsiteY3075" fmla="*/ 6116156 h 6857546"/>
              <a:gd name="connsiteX3076" fmla="*/ 2068164 w 5970060"/>
              <a:gd name="connsiteY3076" fmla="*/ 5360767 h 6857546"/>
              <a:gd name="connsiteX3077" fmla="*/ 2127336 w 5970060"/>
              <a:gd name="connsiteY3077" fmla="*/ 5378171 h 6857546"/>
              <a:gd name="connsiteX3078" fmla="*/ 2203911 w 5970060"/>
              <a:gd name="connsiteY3078" fmla="*/ 5301595 h 6857546"/>
              <a:gd name="connsiteX3079" fmla="*/ 2256122 w 5970060"/>
              <a:gd name="connsiteY3079" fmla="*/ 5318999 h 6857546"/>
              <a:gd name="connsiteX3080" fmla="*/ 2235237 w 5970060"/>
              <a:gd name="connsiteY3080" fmla="*/ 5179745 h 6857546"/>
              <a:gd name="connsiteX3081" fmla="*/ 2176066 w 5970060"/>
              <a:gd name="connsiteY3081" fmla="*/ 5183226 h 6857546"/>
              <a:gd name="connsiteX3082" fmla="*/ 2068164 w 5970060"/>
              <a:gd name="connsiteY3082" fmla="*/ 5360767 h 6857546"/>
              <a:gd name="connsiteX3083" fmla="*/ 3049824 w 5970060"/>
              <a:gd name="connsiteY3083" fmla="*/ 5218058 h 6857546"/>
              <a:gd name="connsiteX3084" fmla="*/ 3108996 w 5970060"/>
              <a:gd name="connsiteY3084" fmla="*/ 5273749 h 6857546"/>
              <a:gd name="connsiteX3085" fmla="*/ 3014991 w 5970060"/>
              <a:gd name="connsiteY3085" fmla="*/ 5284191 h 6857546"/>
              <a:gd name="connsiteX3086" fmla="*/ 3383997 w 5970060"/>
              <a:gd name="connsiteY3086" fmla="*/ 5378171 h 6857546"/>
              <a:gd name="connsiteX3087" fmla="*/ 3185571 w 5970060"/>
              <a:gd name="connsiteY3087" fmla="*/ 5388612 h 6857546"/>
              <a:gd name="connsiteX3088" fmla="*/ 3370074 w 5970060"/>
              <a:gd name="connsiteY3088" fmla="*/ 5364248 h 6857546"/>
              <a:gd name="connsiteX3089" fmla="*/ 3248224 w 5970060"/>
              <a:gd name="connsiteY3089" fmla="*/ 5353805 h 6857546"/>
              <a:gd name="connsiteX3090" fmla="*/ 3345684 w 5970060"/>
              <a:gd name="connsiteY3090" fmla="*/ 5339883 h 6857546"/>
              <a:gd name="connsiteX3091" fmla="*/ 3237782 w 5970060"/>
              <a:gd name="connsiteY3091" fmla="*/ 5312037 h 6857546"/>
              <a:gd name="connsiteX3092" fmla="*/ 3321319 w 5970060"/>
              <a:gd name="connsiteY3092" fmla="*/ 5308556 h 6857546"/>
              <a:gd name="connsiteX3093" fmla="*/ 3150739 w 5970060"/>
              <a:gd name="connsiteY3093" fmla="*/ 5249384 h 6857546"/>
              <a:gd name="connsiteX3094" fmla="*/ 3296954 w 5970060"/>
              <a:gd name="connsiteY3094" fmla="*/ 5270269 h 6857546"/>
              <a:gd name="connsiteX3095" fmla="*/ 3258666 w 5970060"/>
              <a:gd name="connsiteY3095" fmla="*/ 5190212 h 6857546"/>
              <a:gd name="connsiteX3096" fmla="*/ 3049824 w 5970060"/>
              <a:gd name="connsiteY3096" fmla="*/ 5218058 h 6857546"/>
              <a:gd name="connsiteX3097" fmla="*/ 1904570 w 5970060"/>
              <a:gd name="connsiteY3097" fmla="*/ 5291153 h 6857546"/>
              <a:gd name="connsiteX3098" fmla="*/ 1855840 w 5970060"/>
              <a:gd name="connsiteY3098" fmla="*/ 5190212 h 6857546"/>
              <a:gd name="connsiteX3099" fmla="*/ 1772304 w 5970060"/>
              <a:gd name="connsiteY3099" fmla="*/ 5235461 h 6857546"/>
              <a:gd name="connsiteX3100" fmla="*/ 1723574 w 5970060"/>
              <a:gd name="connsiteY3100" fmla="*/ 5273749 h 6857546"/>
              <a:gd name="connsiteX3101" fmla="*/ 1765342 w 5970060"/>
              <a:gd name="connsiteY3101" fmla="*/ 5385157 h 6857546"/>
              <a:gd name="connsiteX3102" fmla="*/ 1827995 w 5970060"/>
              <a:gd name="connsiteY3102" fmla="*/ 5381676 h 6857546"/>
              <a:gd name="connsiteX3103" fmla="*/ 1904570 w 5970060"/>
              <a:gd name="connsiteY3103" fmla="*/ 5291153 h 6857546"/>
              <a:gd name="connsiteX3104" fmla="*/ 4153308 w 5970060"/>
              <a:gd name="connsiteY3104" fmla="*/ 5228500 h 6857546"/>
              <a:gd name="connsiteX3105" fmla="*/ 4358696 w 5970060"/>
              <a:gd name="connsiteY3105" fmla="*/ 5343363 h 6857546"/>
              <a:gd name="connsiteX3106" fmla="*/ 4153308 w 5970060"/>
              <a:gd name="connsiteY3106" fmla="*/ 5228500 h 6857546"/>
              <a:gd name="connsiteX3107" fmla="*/ 4912153 w 5970060"/>
              <a:gd name="connsiteY3107" fmla="*/ 5312037 h 6857546"/>
              <a:gd name="connsiteX3108" fmla="*/ 4950441 w 5970060"/>
              <a:gd name="connsiteY3108" fmla="*/ 5308556 h 6857546"/>
              <a:gd name="connsiteX3109" fmla="*/ 4849500 w 5970060"/>
              <a:gd name="connsiteY3109" fmla="*/ 5249384 h 6857546"/>
              <a:gd name="connsiteX3110" fmla="*/ 4713727 w 5970060"/>
              <a:gd name="connsiteY3110" fmla="*/ 5426926 h 6857546"/>
              <a:gd name="connsiteX3111" fmla="*/ 4710247 w 5970060"/>
              <a:gd name="connsiteY3111" fmla="*/ 5628832 h 6857546"/>
              <a:gd name="connsiteX3112" fmla="*/ 4912153 w 5970060"/>
              <a:gd name="connsiteY3112" fmla="*/ 5312037 h 6857546"/>
              <a:gd name="connsiteX3113" fmla="*/ 3756458 w 5970060"/>
              <a:gd name="connsiteY3113" fmla="*/ 5256346 h 6857546"/>
              <a:gd name="connsiteX3114" fmla="*/ 3446649 w 5970060"/>
              <a:gd name="connsiteY3114" fmla="*/ 5353805 h 6857546"/>
              <a:gd name="connsiteX3115" fmla="*/ 3568499 w 5970060"/>
              <a:gd name="connsiteY3115" fmla="*/ 5357286 h 6857546"/>
              <a:gd name="connsiteX3116" fmla="*/ 3773886 w 5970060"/>
              <a:gd name="connsiteY3116" fmla="*/ 5287672 h 6857546"/>
              <a:gd name="connsiteX3117" fmla="*/ 3551096 w 5970060"/>
              <a:gd name="connsiteY3117" fmla="*/ 5374690 h 6857546"/>
              <a:gd name="connsiteX3118" fmla="*/ 3418804 w 5970060"/>
              <a:gd name="connsiteY3118" fmla="*/ 5371209 h 6857546"/>
              <a:gd name="connsiteX3119" fmla="*/ 3739054 w 5970060"/>
              <a:gd name="connsiteY3119" fmla="*/ 5486098 h 6857546"/>
              <a:gd name="connsiteX3120" fmla="*/ 3443169 w 5970060"/>
              <a:gd name="connsiteY3120" fmla="*/ 5426926 h 6857546"/>
              <a:gd name="connsiteX3121" fmla="*/ 3592839 w 5970060"/>
              <a:gd name="connsiteY3121" fmla="*/ 5600986 h 6857546"/>
              <a:gd name="connsiteX3122" fmla="*/ 3488418 w 5970060"/>
              <a:gd name="connsiteY3122" fmla="*/ 5513968 h 6857546"/>
              <a:gd name="connsiteX3123" fmla="*/ 3457091 w 5970060"/>
              <a:gd name="connsiteY3123" fmla="*/ 5493084 h 6857546"/>
              <a:gd name="connsiteX3124" fmla="*/ 3749496 w 5970060"/>
              <a:gd name="connsiteY3124" fmla="*/ 5757643 h 6857546"/>
              <a:gd name="connsiteX3125" fmla="*/ 3923557 w 5970060"/>
              <a:gd name="connsiteY3125" fmla="*/ 5688029 h 6857546"/>
              <a:gd name="connsiteX3126" fmla="*/ 3913115 w 5970060"/>
              <a:gd name="connsiteY3126" fmla="*/ 5646261 h 6857546"/>
              <a:gd name="connsiteX3127" fmla="*/ 3947921 w 5970060"/>
              <a:gd name="connsiteY3127" fmla="*/ 5649741 h 6857546"/>
              <a:gd name="connsiteX3128" fmla="*/ 3923557 w 5970060"/>
              <a:gd name="connsiteY3128" fmla="*/ 5601011 h 6857546"/>
              <a:gd name="connsiteX3129" fmla="*/ 4014055 w 5970060"/>
              <a:gd name="connsiteY3129" fmla="*/ 5573166 h 6857546"/>
              <a:gd name="connsiteX3130" fmla="*/ 3972286 w 5970060"/>
              <a:gd name="connsiteY3130" fmla="*/ 5538359 h 6857546"/>
              <a:gd name="connsiteX3131" fmla="*/ 4010574 w 5970060"/>
              <a:gd name="connsiteY3131" fmla="*/ 5493110 h 6857546"/>
              <a:gd name="connsiteX3132" fmla="*/ 3927012 w 5970060"/>
              <a:gd name="connsiteY3132" fmla="*/ 5423495 h 6857546"/>
              <a:gd name="connsiteX3133" fmla="*/ 3958338 w 5970060"/>
              <a:gd name="connsiteY3133" fmla="*/ 5392169 h 6857546"/>
              <a:gd name="connsiteX3134" fmla="*/ 3756458 w 5970060"/>
              <a:gd name="connsiteY3134" fmla="*/ 5256346 h 6857546"/>
              <a:gd name="connsiteX3135" fmla="*/ 1720068 w 5970060"/>
              <a:gd name="connsiteY3135" fmla="*/ 5423445 h 6857546"/>
              <a:gd name="connsiteX3136" fmla="*/ 1751394 w 5970060"/>
              <a:gd name="connsiteY3136" fmla="*/ 5385157 h 6857546"/>
              <a:gd name="connsiteX3137" fmla="*/ 1692222 w 5970060"/>
              <a:gd name="connsiteY3137" fmla="*/ 5266788 h 6857546"/>
              <a:gd name="connsiteX3138" fmla="*/ 1619127 w 5970060"/>
              <a:gd name="connsiteY3138" fmla="*/ 5305076 h 6857546"/>
              <a:gd name="connsiteX3139" fmla="*/ 1584320 w 5970060"/>
              <a:gd name="connsiteY3139" fmla="*/ 5367728 h 6857546"/>
              <a:gd name="connsiteX3140" fmla="*/ 1702664 w 5970060"/>
              <a:gd name="connsiteY3140" fmla="*/ 5461707 h 6857546"/>
              <a:gd name="connsiteX3141" fmla="*/ 1720068 w 5970060"/>
              <a:gd name="connsiteY3141" fmla="*/ 5423445 h 6857546"/>
              <a:gd name="connsiteX3142" fmla="*/ 1956781 w 5970060"/>
              <a:gd name="connsiteY3142" fmla="*/ 5287672 h 6857546"/>
              <a:gd name="connsiteX3143" fmla="*/ 1838412 w 5970060"/>
              <a:gd name="connsiteY3143" fmla="*/ 5388612 h 6857546"/>
              <a:gd name="connsiteX3144" fmla="*/ 1883661 w 5970060"/>
              <a:gd name="connsiteY3144" fmla="*/ 5458227 h 6857546"/>
              <a:gd name="connsiteX3145" fmla="*/ 2005486 w 5970060"/>
              <a:gd name="connsiteY3145" fmla="*/ 5454746 h 6857546"/>
              <a:gd name="connsiteX3146" fmla="*/ 2029851 w 5970060"/>
              <a:gd name="connsiteY3146" fmla="*/ 5406016 h 6857546"/>
              <a:gd name="connsiteX3147" fmla="*/ 2040293 w 5970060"/>
              <a:gd name="connsiteY3147" fmla="*/ 5346844 h 6857546"/>
              <a:gd name="connsiteX3148" fmla="*/ 1956781 w 5970060"/>
              <a:gd name="connsiteY3148" fmla="*/ 5287672 h 6857546"/>
              <a:gd name="connsiteX3149" fmla="*/ 2346645 w 5970060"/>
              <a:gd name="connsiteY3149" fmla="*/ 5451291 h 6857546"/>
              <a:gd name="connsiteX3150" fmla="*/ 2200430 w 5970060"/>
              <a:gd name="connsiteY3150" fmla="*/ 5315518 h 6857546"/>
              <a:gd name="connsiteX3151" fmla="*/ 2179546 w 5970060"/>
              <a:gd name="connsiteY3151" fmla="*/ 5353805 h 6857546"/>
              <a:gd name="connsiteX3152" fmla="*/ 2238718 w 5970060"/>
              <a:gd name="connsiteY3152" fmla="*/ 5576596 h 6857546"/>
              <a:gd name="connsiteX3153" fmla="*/ 2301371 w 5970060"/>
              <a:gd name="connsiteY3153" fmla="*/ 5555712 h 6857546"/>
              <a:gd name="connsiteX3154" fmla="*/ 2346645 w 5970060"/>
              <a:gd name="connsiteY3154" fmla="*/ 5451291 h 6857546"/>
              <a:gd name="connsiteX3155" fmla="*/ 2332723 w 5970060"/>
              <a:gd name="connsiteY3155" fmla="*/ 5392093 h 6857546"/>
              <a:gd name="connsiteX3156" fmla="*/ 2398856 w 5970060"/>
              <a:gd name="connsiteY3156" fmla="*/ 5388612 h 6857546"/>
              <a:gd name="connsiteX3157" fmla="*/ 2510264 w 5970060"/>
              <a:gd name="connsiteY3157" fmla="*/ 5364248 h 6857546"/>
              <a:gd name="connsiteX3158" fmla="*/ 2485899 w 5970060"/>
              <a:gd name="connsiteY3158" fmla="*/ 5329441 h 6857546"/>
              <a:gd name="connsiteX3159" fmla="*/ 2332723 w 5970060"/>
              <a:gd name="connsiteY3159" fmla="*/ 5392093 h 6857546"/>
              <a:gd name="connsiteX3160" fmla="*/ 3021978 w 5970060"/>
              <a:gd name="connsiteY3160" fmla="*/ 5353805 h 6857546"/>
              <a:gd name="connsiteX3161" fmla="*/ 2959325 w 5970060"/>
              <a:gd name="connsiteY3161" fmla="*/ 5506982 h 6857546"/>
              <a:gd name="connsiteX3162" fmla="*/ 3328306 w 5970060"/>
              <a:gd name="connsiteY3162" fmla="*/ 5458252 h 6857546"/>
              <a:gd name="connsiteX3163" fmla="*/ 3070708 w 5970060"/>
              <a:gd name="connsiteY3163" fmla="*/ 5479136 h 6857546"/>
              <a:gd name="connsiteX3164" fmla="*/ 3370074 w 5970060"/>
              <a:gd name="connsiteY3164" fmla="*/ 5406042 h 6857546"/>
              <a:gd name="connsiteX3165" fmla="*/ 3021978 w 5970060"/>
              <a:gd name="connsiteY3165" fmla="*/ 5353805 h 6857546"/>
              <a:gd name="connsiteX3166" fmla="*/ 2482418 w 5970060"/>
              <a:gd name="connsiteY3166" fmla="*/ 5381651 h 6857546"/>
              <a:gd name="connsiteX3167" fmla="*/ 2343190 w 5970060"/>
              <a:gd name="connsiteY3167" fmla="*/ 5412978 h 6857546"/>
              <a:gd name="connsiteX3168" fmla="*/ 2353632 w 5970060"/>
              <a:gd name="connsiteY3168" fmla="*/ 5444304 h 6857546"/>
              <a:gd name="connsiteX3169" fmla="*/ 2475482 w 5970060"/>
              <a:gd name="connsiteY3169" fmla="*/ 5447784 h 6857546"/>
              <a:gd name="connsiteX3170" fmla="*/ 2541615 w 5970060"/>
              <a:gd name="connsiteY3170" fmla="*/ 5392093 h 6857546"/>
              <a:gd name="connsiteX3171" fmla="*/ 2482418 w 5970060"/>
              <a:gd name="connsiteY3171" fmla="*/ 5381651 h 6857546"/>
              <a:gd name="connsiteX3172" fmla="*/ 2019434 w 5970060"/>
              <a:gd name="connsiteY3172" fmla="*/ 5458252 h 6857546"/>
              <a:gd name="connsiteX3173" fmla="*/ 2123855 w 5970060"/>
              <a:gd name="connsiteY3173" fmla="*/ 5392119 h 6857546"/>
              <a:gd name="connsiteX3174" fmla="*/ 2019434 w 5970060"/>
              <a:gd name="connsiteY3174" fmla="*/ 5458252 h 6857546"/>
              <a:gd name="connsiteX3175" fmla="*/ 3453611 w 5970060"/>
              <a:gd name="connsiteY3175" fmla="*/ 5587038 h 6857546"/>
              <a:gd name="connsiteX3176" fmla="*/ 3397920 w 5970060"/>
              <a:gd name="connsiteY3176" fmla="*/ 5388612 h 6857546"/>
              <a:gd name="connsiteX3177" fmla="*/ 3338748 w 5970060"/>
              <a:gd name="connsiteY3177" fmla="*/ 5917730 h 6857546"/>
              <a:gd name="connsiteX3178" fmla="*/ 3453611 w 5970060"/>
              <a:gd name="connsiteY3178" fmla="*/ 5587038 h 6857546"/>
              <a:gd name="connsiteX3179" fmla="*/ 1866257 w 5970060"/>
              <a:gd name="connsiteY3179" fmla="*/ 5496540 h 6857546"/>
              <a:gd name="connsiteX3180" fmla="*/ 1838412 w 5970060"/>
              <a:gd name="connsiteY3180" fmla="*/ 5402535 h 6857546"/>
              <a:gd name="connsiteX3181" fmla="*/ 1720043 w 5970060"/>
              <a:gd name="connsiteY3181" fmla="*/ 5482592 h 6857546"/>
              <a:gd name="connsiteX3182" fmla="*/ 1866257 w 5970060"/>
              <a:gd name="connsiteY3182" fmla="*/ 5496540 h 6857546"/>
              <a:gd name="connsiteX3183" fmla="*/ 2451067 w 5970060"/>
              <a:gd name="connsiteY3183" fmla="*/ 5444329 h 6857546"/>
              <a:gd name="connsiteX3184" fmla="*/ 2315294 w 5970060"/>
              <a:gd name="connsiteY3184" fmla="*/ 5555712 h 6857546"/>
              <a:gd name="connsiteX3185" fmla="*/ 2440624 w 5970060"/>
              <a:gd name="connsiteY3185" fmla="*/ 5684498 h 6857546"/>
              <a:gd name="connsiteX3186" fmla="*/ 2531123 w 5970060"/>
              <a:gd name="connsiteY3186" fmla="*/ 5649691 h 6857546"/>
              <a:gd name="connsiteX3187" fmla="*/ 2489354 w 5970060"/>
              <a:gd name="connsiteY3187" fmla="*/ 5569634 h 6857546"/>
              <a:gd name="connsiteX3188" fmla="*/ 2562449 w 5970060"/>
              <a:gd name="connsiteY3188" fmla="*/ 5520904 h 6857546"/>
              <a:gd name="connsiteX3189" fmla="*/ 2451067 w 5970060"/>
              <a:gd name="connsiteY3189" fmla="*/ 5444329 h 6857546"/>
              <a:gd name="connsiteX3190" fmla="*/ 1556449 w 5970060"/>
              <a:gd name="connsiteY3190" fmla="*/ 5496540 h 6857546"/>
              <a:gd name="connsiteX3191" fmla="*/ 1455509 w 5970060"/>
              <a:gd name="connsiteY3191" fmla="*/ 5447810 h 6857546"/>
              <a:gd name="connsiteX3192" fmla="*/ 1549488 w 5970060"/>
              <a:gd name="connsiteY3192" fmla="*/ 5545270 h 6857546"/>
              <a:gd name="connsiteX3193" fmla="*/ 1556449 w 5970060"/>
              <a:gd name="connsiteY3193" fmla="*/ 5496540 h 6857546"/>
              <a:gd name="connsiteX3194" fmla="*/ 1563411 w 5970060"/>
              <a:gd name="connsiteY3194" fmla="*/ 5538308 h 6857546"/>
              <a:gd name="connsiteX3195" fmla="*/ 1580814 w 5970060"/>
              <a:gd name="connsiteY3195" fmla="*/ 5566154 h 6857546"/>
              <a:gd name="connsiteX3196" fmla="*/ 1709626 w 5970060"/>
              <a:gd name="connsiteY3196" fmla="*/ 5635768 h 6857546"/>
              <a:gd name="connsiteX3197" fmla="*/ 1761836 w 5970060"/>
              <a:gd name="connsiteY3197" fmla="*/ 5538308 h 6857546"/>
              <a:gd name="connsiteX3198" fmla="*/ 1706145 w 5970060"/>
              <a:gd name="connsiteY3198" fmla="*/ 5475655 h 6857546"/>
              <a:gd name="connsiteX3199" fmla="*/ 1563411 w 5970060"/>
              <a:gd name="connsiteY3199" fmla="*/ 5538308 h 6857546"/>
              <a:gd name="connsiteX3200" fmla="*/ 1883686 w 5970060"/>
              <a:gd name="connsiteY3200" fmla="*/ 5475655 h 6857546"/>
              <a:gd name="connsiteX3201" fmla="*/ 1848879 w 5970060"/>
              <a:gd name="connsiteY3201" fmla="*/ 5538308 h 6857546"/>
              <a:gd name="connsiteX3202" fmla="*/ 1925455 w 5970060"/>
              <a:gd name="connsiteY3202" fmla="*/ 5656677 h 6857546"/>
              <a:gd name="connsiteX3203" fmla="*/ 1984627 w 5970060"/>
              <a:gd name="connsiteY3203" fmla="*/ 5614909 h 6857546"/>
              <a:gd name="connsiteX3204" fmla="*/ 2022914 w 5970060"/>
              <a:gd name="connsiteY3204" fmla="*/ 5500046 h 6857546"/>
              <a:gd name="connsiteX3205" fmla="*/ 2005511 w 5970060"/>
              <a:gd name="connsiteY3205" fmla="*/ 5468719 h 6857546"/>
              <a:gd name="connsiteX3206" fmla="*/ 1883686 w 5970060"/>
              <a:gd name="connsiteY3206" fmla="*/ 5475655 h 6857546"/>
              <a:gd name="connsiteX3207" fmla="*/ 3108996 w 5970060"/>
              <a:gd name="connsiteY3207" fmla="*/ 5555712 h 6857546"/>
              <a:gd name="connsiteX3208" fmla="*/ 3060266 w 5970060"/>
              <a:gd name="connsiteY3208" fmla="*/ 5555712 h 6857546"/>
              <a:gd name="connsiteX3209" fmla="*/ 2997613 w 5970060"/>
              <a:gd name="connsiteY3209" fmla="*/ 5667095 h 6857546"/>
              <a:gd name="connsiteX3210" fmla="*/ 3112476 w 5970060"/>
              <a:gd name="connsiteY3210" fmla="*/ 5747151 h 6857546"/>
              <a:gd name="connsiteX3211" fmla="*/ 3283056 w 5970060"/>
              <a:gd name="connsiteY3211" fmla="*/ 5663613 h 6857546"/>
              <a:gd name="connsiteX3212" fmla="*/ 3154245 w 5970060"/>
              <a:gd name="connsiteY3212" fmla="*/ 5715824 h 6857546"/>
              <a:gd name="connsiteX3213" fmla="*/ 3293498 w 5970060"/>
              <a:gd name="connsiteY3213" fmla="*/ 5600961 h 6857546"/>
              <a:gd name="connsiteX3214" fmla="*/ 3189052 w 5970060"/>
              <a:gd name="connsiteY3214" fmla="*/ 5649691 h 6857546"/>
              <a:gd name="connsiteX3215" fmla="*/ 3307421 w 5970060"/>
              <a:gd name="connsiteY3215" fmla="*/ 5545270 h 6857546"/>
              <a:gd name="connsiteX3216" fmla="*/ 3150764 w 5970060"/>
              <a:gd name="connsiteY3216" fmla="*/ 5618364 h 6857546"/>
              <a:gd name="connsiteX3217" fmla="*/ 3338748 w 5970060"/>
              <a:gd name="connsiteY3217" fmla="*/ 5472150 h 6857546"/>
              <a:gd name="connsiteX3218" fmla="*/ 3108996 w 5970060"/>
              <a:gd name="connsiteY3218" fmla="*/ 5555712 h 6857546"/>
              <a:gd name="connsiteX3219" fmla="*/ 2029876 w 5970060"/>
              <a:gd name="connsiteY3219" fmla="*/ 5517424 h 6857546"/>
              <a:gd name="connsiteX3220" fmla="*/ 1988107 w 5970060"/>
              <a:gd name="connsiteY3220" fmla="*/ 5541789 h 6857546"/>
              <a:gd name="connsiteX3221" fmla="*/ 1998549 w 5970060"/>
              <a:gd name="connsiteY3221" fmla="*/ 5632313 h 6857546"/>
              <a:gd name="connsiteX3222" fmla="*/ 2203936 w 5970060"/>
              <a:gd name="connsiteY3222" fmla="*/ 5691484 h 6857546"/>
              <a:gd name="connsiteX3223" fmla="*/ 2231782 w 5970060"/>
              <a:gd name="connsiteY3223" fmla="*/ 5590544 h 6857546"/>
              <a:gd name="connsiteX3224" fmla="*/ 2127361 w 5970060"/>
              <a:gd name="connsiteY3224" fmla="*/ 5489578 h 6857546"/>
              <a:gd name="connsiteX3225" fmla="*/ 2029876 w 5970060"/>
              <a:gd name="connsiteY3225" fmla="*/ 5517424 h 6857546"/>
              <a:gd name="connsiteX3226" fmla="*/ 1361530 w 5970060"/>
              <a:gd name="connsiteY3226" fmla="*/ 5534827 h 6857546"/>
              <a:gd name="connsiteX3227" fmla="*/ 1375453 w 5970060"/>
              <a:gd name="connsiteY3227" fmla="*/ 5604442 h 6857546"/>
              <a:gd name="connsiteX3228" fmla="*/ 1413740 w 5970060"/>
              <a:gd name="connsiteY3228" fmla="*/ 5667095 h 6857546"/>
              <a:gd name="connsiteX3229" fmla="*/ 1546032 w 5970060"/>
              <a:gd name="connsiteY3229" fmla="*/ 5559193 h 6857546"/>
              <a:gd name="connsiteX3230" fmla="*/ 1361530 w 5970060"/>
              <a:gd name="connsiteY3230" fmla="*/ 5534827 h 6857546"/>
              <a:gd name="connsiteX3231" fmla="*/ 1775759 w 5970060"/>
              <a:gd name="connsiteY3231" fmla="*/ 5545270 h 6857546"/>
              <a:gd name="connsiteX3232" fmla="*/ 1737471 w 5970060"/>
              <a:gd name="connsiteY3232" fmla="*/ 5708888 h 6857546"/>
              <a:gd name="connsiteX3233" fmla="*/ 1810566 w 5970060"/>
              <a:gd name="connsiteY3233" fmla="*/ 5715849 h 6857546"/>
              <a:gd name="connsiteX3234" fmla="*/ 1831450 w 5970060"/>
              <a:gd name="connsiteY3234" fmla="*/ 5538308 h 6857546"/>
              <a:gd name="connsiteX3235" fmla="*/ 1775759 w 5970060"/>
              <a:gd name="connsiteY3235" fmla="*/ 5545270 h 6857546"/>
              <a:gd name="connsiteX3236" fmla="*/ 4814693 w 5970060"/>
              <a:gd name="connsiteY3236" fmla="*/ 5614883 h 6857546"/>
              <a:gd name="connsiteX3237" fmla="*/ 4745079 w 5970060"/>
              <a:gd name="connsiteY3237" fmla="*/ 6060465 h 6857546"/>
              <a:gd name="connsiteX3238" fmla="*/ 4783367 w 5970060"/>
              <a:gd name="connsiteY3238" fmla="*/ 5942096 h 6857546"/>
              <a:gd name="connsiteX3239" fmla="*/ 4769444 w 5970060"/>
              <a:gd name="connsiteY3239" fmla="*/ 5799386 h 6857546"/>
              <a:gd name="connsiteX3240" fmla="*/ 4786848 w 5970060"/>
              <a:gd name="connsiteY3240" fmla="*/ 5917730 h 6857546"/>
              <a:gd name="connsiteX3241" fmla="*/ 4825135 w 5970060"/>
              <a:gd name="connsiteY3241" fmla="*/ 5844635 h 6857546"/>
              <a:gd name="connsiteX3242" fmla="*/ 4811212 w 5970060"/>
              <a:gd name="connsiteY3242" fmla="*/ 5708863 h 6857546"/>
              <a:gd name="connsiteX3243" fmla="*/ 4835578 w 5970060"/>
              <a:gd name="connsiteY3243" fmla="*/ 5820271 h 6857546"/>
              <a:gd name="connsiteX3244" fmla="*/ 4887788 w 5970060"/>
              <a:gd name="connsiteY3244" fmla="*/ 5670575 h 6857546"/>
              <a:gd name="connsiteX3245" fmla="*/ 4898230 w 5970060"/>
              <a:gd name="connsiteY3245" fmla="*/ 5719305 h 6857546"/>
              <a:gd name="connsiteX3246" fmla="*/ 5020080 w 5970060"/>
              <a:gd name="connsiteY3246" fmla="*/ 5552206 h 6857546"/>
              <a:gd name="connsiteX3247" fmla="*/ 4814693 w 5970060"/>
              <a:gd name="connsiteY3247" fmla="*/ 5614883 h 6857546"/>
              <a:gd name="connsiteX3248" fmla="*/ 1507719 w 5970060"/>
              <a:gd name="connsiteY3248" fmla="*/ 5632287 h 6857546"/>
              <a:gd name="connsiteX3249" fmla="*/ 1413715 w 5970060"/>
              <a:gd name="connsiteY3249" fmla="*/ 5743670 h 6857546"/>
              <a:gd name="connsiteX3250" fmla="*/ 1483329 w 5970060"/>
              <a:gd name="connsiteY3250" fmla="*/ 5771515 h 6857546"/>
              <a:gd name="connsiteX3251" fmla="*/ 1556424 w 5970060"/>
              <a:gd name="connsiteY3251" fmla="*/ 5698421 h 6857546"/>
              <a:gd name="connsiteX3252" fmla="*/ 1566866 w 5970060"/>
              <a:gd name="connsiteY3252" fmla="*/ 5566129 h 6857546"/>
              <a:gd name="connsiteX3253" fmla="*/ 1507719 w 5970060"/>
              <a:gd name="connsiteY3253" fmla="*/ 5632287 h 6857546"/>
              <a:gd name="connsiteX3254" fmla="*/ 2266589 w 5970060"/>
              <a:gd name="connsiteY3254" fmla="*/ 5573115 h 6857546"/>
              <a:gd name="connsiteX3255" fmla="*/ 2217859 w 5970060"/>
              <a:gd name="connsiteY3255" fmla="*/ 5687979 h 6857546"/>
              <a:gd name="connsiteX3256" fmla="*/ 2419765 w 5970060"/>
              <a:gd name="connsiteY3256" fmla="*/ 5691459 h 6857546"/>
              <a:gd name="connsiteX3257" fmla="*/ 2384958 w 5970060"/>
              <a:gd name="connsiteY3257" fmla="*/ 5587038 h 6857546"/>
              <a:gd name="connsiteX3258" fmla="*/ 2266589 w 5970060"/>
              <a:gd name="connsiteY3258" fmla="*/ 5573115 h 6857546"/>
              <a:gd name="connsiteX3259" fmla="*/ 3947921 w 5970060"/>
              <a:gd name="connsiteY3259" fmla="*/ 5600961 h 6857546"/>
              <a:gd name="connsiteX3260" fmla="*/ 3968806 w 5970060"/>
              <a:gd name="connsiteY3260" fmla="*/ 5670575 h 6857546"/>
              <a:gd name="connsiteX3261" fmla="*/ 4080188 w 5970060"/>
              <a:gd name="connsiteY3261" fmla="*/ 5747151 h 6857546"/>
              <a:gd name="connsiteX3262" fmla="*/ 3947921 w 5970060"/>
              <a:gd name="connsiteY3262" fmla="*/ 5600961 h 6857546"/>
              <a:gd name="connsiteX3263" fmla="*/ 3704247 w 5970060"/>
              <a:gd name="connsiteY3263" fmla="*/ 5945601 h 6857546"/>
              <a:gd name="connsiteX3264" fmla="*/ 3634633 w 5970060"/>
              <a:gd name="connsiteY3264" fmla="*/ 5754137 h 6857546"/>
              <a:gd name="connsiteX3265" fmla="*/ 3464053 w 5970060"/>
              <a:gd name="connsiteY3265" fmla="*/ 5600961 h 6857546"/>
              <a:gd name="connsiteX3266" fmla="*/ 3356151 w 5970060"/>
              <a:gd name="connsiteY3266" fmla="*/ 5862039 h 6857546"/>
              <a:gd name="connsiteX3267" fmla="*/ 3349190 w 5970060"/>
              <a:gd name="connsiteY3267" fmla="*/ 5945576 h 6857546"/>
              <a:gd name="connsiteX3268" fmla="*/ 3265653 w 5970060"/>
              <a:gd name="connsiteY3268" fmla="*/ 5729747 h 6857546"/>
              <a:gd name="connsiteX3269" fmla="*/ 3209961 w 5970060"/>
              <a:gd name="connsiteY3269" fmla="*/ 5879443 h 6857546"/>
              <a:gd name="connsiteX3270" fmla="*/ 3265653 w 5970060"/>
              <a:gd name="connsiteY3270" fmla="*/ 6088310 h 6857546"/>
              <a:gd name="connsiteX3271" fmla="*/ 3377035 w 5970060"/>
              <a:gd name="connsiteY3271" fmla="*/ 6147482 h 6857546"/>
              <a:gd name="connsiteX3272" fmla="*/ 3411842 w 5970060"/>
              <a:gd name="connsiteY3272" fmla="*/ 6130078 h 6857546"/>
              <a:gd name="connsiteX3273" fmla="*/ 3488418 w 5970060"/>
              <a:gd name="connsiteY3273" fmla="*/ 6119637 h 6857546"/>
              <a:gd name="connsiteX3274" fmla="*/ 3558032 w 5970060"/>
              <a:gd name="connsiteY3274" fmla="*/ 6140521 h 6857546"/>
              <a:gd name="connsiteX3275" fmla="*/ 3610242 w 5970060"/>
              <a:gd name="connsiteY3275" fmla="*/ 6063945 h 6857546"/>
              <a:gd name="connsiteX3276" fmla="*/ 3613723 w 5970060"/>
              <a:gd name="connsiteY3276" fmla="*/ 6025657 h 6857546"/>
              <a:gd name="connsiteX3277" fmla="*/ 3704247 w 5970060"/>
              <a:gd name="connsiteY3277" fmla="*/ 5945601 h 6857546"/>
              <a:gd name="connsiteX3278" fmla="*/ 1580814 w 5970060"/>
              <a:gd name="connsiteY3278" fmla="*/ 5611403 h 6857546"/>
              <a:gd name="connsiteX3279" fmla="*/ 1636505 w 5970060"/>
              <a:gd name="connsiteY3279" fmla="*/ 5736734 h 6857546"/>
              <a:gd name="connsiteX3280" fmla="*/ 1619102 w 5970060"/>
              <a:gd name="connsiteY3280" fmla="*/ 5646210 h 6857546"/>
              <a:gd name="connsiteX3281" fmla="*/ 1580814 w 5970060"/>
              <a:gd name="connsiteY3281" fmla="*/ 5611403 h 6857546"/>
              <a:gd name="connsiteX3282" fmla="*/ 4946985 w 5970060"/>
              <a:gd name="connsiteY3282" fmla="*/ 5830713 h 6857546"/>
              <a:gd name="connsiteX3283" fmla="*/ 4825135 w 5970060"/>
              <a:gd name="connsiteY3283" fmla="*/ 5872481 h 6857546"/>
              <a:gd name="connsiteX3284" fmla="*/ 4807732 w 5970060"/>
              <a:gd name="connsiteY3284" fmla="*/ 5931653 h 6857546"/>
              <a:gd name="connsiteX3285" fmla="*/ 4915634 w 5970060"/>
              <a:gd name="connsiteY3285" fmla="*/ 5917730 h 6857546"/>
              <a:gd name="connsiteX3286" fmla="*/ 4797265 w 5970060"/>
              <a:gd name="connsiteY3286" fmla="*/ 5945576 h 6857546"/>
              <a:gd name="connsiteX3287" fmla="*/ 4755496 w 5970060"/>
              <a:gd name="connsiteY3287" fmla="*/ 6164886 h 6857546"/>
              <a:gd name="connsiteX3288" fmla="*/ 5009613 w 5970060"/>
              <a:gd name="connsiteY3288" fmla="*/ 5837674 h 6857546"/>
              <a:gd name="connsiteX3289" fmla="*/ 5047901 w 5970060"/>
              <a:gd name="connsiteY3289" fmla="*/ 5670575 h 6857546"/>
              <a:gd name="connsiteX3290" fmla="*/ 5061823 w 5970060"/>
              <a:gd name="connsiteY3290" fmla="*/ 5639249 h 6857546"/>
              <a:gd name="connsiteX3291" fmla="*/ 4866879 w 5970060"/>
              <a:gd name="connsiteY3291" fmla="*/ 5799386 h 6857546"/>
              <a:gd name="connsiteX3292" fmla="*/ 4964339 w 5970060"/>
              <a:gd name="connsiteY3292" fmla="*/ 5775021 h 6857546"/>
              <a:gd name="connsiteX3293" fmla="*/ 4852956 w 5970060"/>
              <a:gd name="connsiteY3293" fmla="*/ 5809828 h 6857546"/>
              <a:gd name="connsiteX3294" fmla="*/ 4832072 w 5970060"/>
              <a:gd name="connsiteY3294" fmla="*/ 5858558 h 6857546"/>
              <a:gd name="connsiteX3295" fmla="*/ 4946985 w 5970060"/>
              <a:gd name="connsiteY3295" fmla="*/ 5830713 h 6857546"/>
              <a:gd name="connsiteX3296" fmla="*/ 2604243 w 5970060"/>
              <a:gd name="connsiteY3296" fmla="*/ 5768060 h 6857546"/>
              <a:gd name="connsiteX3297" fmla="*/ 2548552 w 5970060"/>
              <a:gd name="connsiteY3297" fmla="*/ 5670600 h 6857546"/>
              <a:gd name="connsiteX3298" fmla="*/ 2433663 w 5970060"/>
              <a:gd name="connsiteY3298" fmla="*/ 5698446 h 6857546"/>
              <a:gd name="connsiteX3299" fmla="*/ 2350126 w 5970060"/>
              <a:gd name="connsiteY3299" fmla="*/ 5781983 h 6857546"/>
              <a:gd name="connsiteX3300" fmla="*/ 2471951 w 5970060"/>
              <a:gd name="connsiteY3300" fmla="*/ 5924717 h 6857546"/>
              <a:gd name="connsiteX3301" fmla="*/ 2558968 w 5970060"/>
              <a:gd name="connsiteY3301" fmla="*/ 5848142 h 6857546"/>
              <a:gd name="connsiteX3302" fmla="*/ 2593775 w 5970060"/>
              <a:gd name="connsiteY3302" fmla="*/ 5841180 h 6857546"/>
              <a:gd name="connsiteX3303" fmla="*/ 2604243 w 5970060"/>
              <a:gd name="connsiteY3303" fmla="*/ 5768060 h 6857546"/>
              <a:gd name="connsiteX3304" fmla="*/ 1800124 w 5970060"/>
              <a:gd name="connsiteY3304" fmla="*/ 5914250 h 6857546"/>
              <a:gd name="connsiteX3305" fmla="*/ 1845373 w 5970060"/>
              <a:gd name="connsiteY3305" fmla="*/ 5886404 h 6857546"/>
              <a:gd name="connsiteX3306" fmla="*/ 1852335 w 5970060"/>
              <a:gd name="connsiteY3306" fmla="*/ 5928173 h 6857546"/>
              <a:gd name="connsiteX3307" fmla="*/ 1995044 w 5970060"/>
              <a:gd name="connsiteY3307" fmla="*/ 5754112 h 6857546"/>
              <a:gd name="connsiteX3308" fmla="*/ 2047254 w 5970060"/>
              <a:gd name="connsiteY3308" fmla="*/ 5694940 h 6857546"/>
              <a:gd name="connsiteX3309" fmla="*/ 2002005 w 5970060"/>
              <a:gd name="connsiteY3309" fmla="*/ 5670575 h 6857546"/>
              <a:gd name="connsiteX3310" fmla="*/ 1800124 w 5970060"/>
              <a:gd name="connsiteY3310" fmla="*/ 5914250 h 6857546"/>
              <a:gd name="connsiteX3311" fmla="*/ 3105515 w 5970060"/>
              <a:gd name="connsiteY3311" fmla="*/ 5761099 h 6857546"/>
              <a:gd name="connsiteX3312" fmla="*/ 3081150 w 5970060"/>
              <a:gd name="connsiteY3312" fmla="*/ 5764579 h 6857546"/>
              <a:gd name="connsiteX3313" fmla="*/ 2997613 w 5970060"/>
              <a:gd name="connsiteY3313" fmla="*/ 5698446 h 6857546"/>
              <a:gd name="connsiteX3314" fmla="*/ 2893192 w 5970060"/>
              <a:gd name="connsiteY3314" fmla="*/ 5736734 h 6857546"/>
              <a:gd name="connsiteX3315" fmla="*/ 2813136 w 5970060"/>
              <a:gd name="connsiteY3315" fmla="*/ 5872506 h 6857546"/>
              <a:gd name="connsiteX3316" fmla="*/ 2875788 w 5970060"/>
              <a:gd name="connsiteY3316" fmla="*/ 6063970 h 6857546"/>
              <a:gd name="connsiteX3317" fmla="*/ 2959351 w 5970060"/>
              <a:gd name="connsiteY3317" fmla="*/ 6032644 h 6857546"/>
              <a:gd name="connsiteX3318" fmla="*/ 2994158 w 5970060"/>
              <a:gd name="connsiteY3318" fmla="*/ 6098778 h 6857546"/>
              <a:gd name="connsiteX3319" fmla="*/ 3084656 w 5970060"/>
              <a:gd name="connsiteY3319" fmla="*/ 6098778 h 6857546"/>
              <a:gd name="connsiteX3320" fmla="*/ 3192558 w 5970060"/>
              <a:gd name="connsiteY3320" fmla="*/ 6001293 h 6857546"/>
              <a:gd name="connsiteX3321" fmla="*/ 3129905 w 5970060"/>
              <a:gd name="connsiteY3321" fmla="*/ 5879468 h 6857546"/>
              <a:gd name="connsiteX3322" fmla="*/ 3164712 w 5970060"/>
              <a:gd name="connsiteY3322" fmla="*/ 5785464 h 6857546"/>
              <a:gd name="connsiteX3323" fmla="*/ 3105515 w 5970060"/>
              <a:gd name="connsiteY3323" fmla="*/ 5761099 h 6857546"/>
              <a:gd name="connsiteX3324" fmla="*/ 2092529 w 5970060"/>
              <a:gd name="connsiteY3324" fmla="*/ 5712369 h 6857546"/>
              <a:gd name="connsiteX3325" fmla="*/ 2061202 w 5970060"/>
              <a:gd name="connsiteY3325" fmla="*/ 5701926 h 6857546"/>
              <a:gd name="connsiteX3326" fmla="*/ 2019434 w 5970060"/>
              <a:gd name="connsiteY3326" fmla="*/ 5729772 h 6857546"/>
              <a:gd name="connsiteX3327" fmla="*/ 2026395 w 5970060"/>
              <a:gd name="connsiteY3327" fmla="*/ 5806348 h 6857546"/>
              <a:gd name="connsiteX3328" fmla="*/ 2022914 w 5970060"/>
              <a:gd name="connsiteY3328" fmla="*/ 5855078 h 6857546"/>
              <a:gd name="connsiteX3329" fmla="*/ 2102971 w 5970060"/>
              <a:gd name="connsiteY3329" fmla="*/ 5896846 h 6857546"/>
              <a:gd name="connsiteX3330" fmla="*/ 2263108 w 5970060"/>
              <a:gd name="connsiteY3330" fmla="*/ 5771541 h 6857546"/>
              <a:gd name="connsiteX3331" fmla="*/ 2207417 w 5970060"/>
              <a:gd name="connsiteY3331" fmla="*/ 5705382 h 6857546"/>
              <a:gd name="connsiteX3332" fmla="*/ 2092529 w 5970060"/>
              <a:gd name="connsiteY3332" fmla="*/ 5712369 h 6857546"/>
              <a:gd name="connsiteX3333" fmla="*/ 3756458 w 5970060"/>
              <a:gd name="connsiteY3333" fmla="*/ 5771541 h 6857546"/>
              <a:gd name="connsiteX3334" fmla="*/ 4010574 w 5970060"/>
              <a:gd name="connsiteY3334" fmla="*/ 5994331 h 6857546"/>
              <a:gd name="connsiteX3335" fmla="*/ 3864359 w 5970060"/>
              <a:gd name="connsiteY3335" fmla="*/ 5740215 h 6857546"/>
              <a:gd name="connsiteX3336" fmla="*/ 3756458 w 5970060"/>
              <a:gd name="connsiteY3336" fmla="*/ 5771541 h 6857546"/>
              <a:gd name="connsiteX3337" fmla="*/ 2224821 w 5970060"/>
              <a:gd name="connsiteY3337" fmla="*/ 5851597 h 6857546"/>
              <a:gd name="connsiteX3338" fmla="*/ 2294435 w 5970060"/>
              <a:gd name="connsiteY3338" fmla="*/ 6004773 h 6857546"/>
              <a:gd name="connsiteX3339" fmla="*/ 2384933 w 5970060"/>
              <a:gd name="connsiteY3339" fmla="*/ 5914275 h 6857546"/>
              <a:gd name="connsiteX3340" fmla="*/ 2336203 w 5970060"/>
              <a:gd name="connsiteY3340" fmla="*/ 5778502 h 6857546"/>
              <a:gd name="connsiteX3341" fmla="*/ 2280512 w 5970060"/>
              <a:gd name="connsiteY3341" fmla="*/ 5778502 h 6857546"/>
              <a:gd name="connsiteX3342" fmla="*/ 2224821 w 5970060"/>
              <a:gd name="connsiteY3342" fmla="*/ 5851597 h 6857546"/>
              <a:gd name="connsiteX3343" fmla="*/ 3202975 w 5970060"/>
              <a:gd name="connsiteY3343" fmla="*/ 5983889 h 6857546"/>
              <a:gd name="connsiteX3344" fmla="*/ 3209936 w 5970060"/>
              <a:gd name="connsiteY3344" fmla="*/ 5778502 h 6857546"/>
              <a:gd name="connsiteX3345" fmla="*/ 3202975 w 5970060"/>
              <a:gd name="connsiteY3345" fmla="*/ 5983889 h 6857546"/>
              <a:gd name="connsiteX3346" fmla="*/ 2576397 w 5970060"/>
              <a:gd name="connsiteY3346" fmla="*/ 6053503 h 6857546"/>
              <a:gd name="connsiteX3347" fmla="*/ 2802668 w 5970060"/>
              <a:gd name="connsiteY3347" fmla="*/ 5851597 h 6857546"/>
              <a:gd name="connsiteX3348" fmla="*/ 2833995 w 5970060"/>
              <a:gd name="connsiteY3348" fmla="*/ 5788944 h 6857546"/>
              <a:gd name="connsiteX3349" fmla="*/ 2576397 w 5970060"/>
              <a:gd name="connsiteY3349" fmla="*/ 6053503 h 6857546"/>
              <a:gd name="connsiteX3350" fmla="*/ 2830514 w 5970060"/>
              <a:gd name="connsiteY3350" fmla="*/ 6022177 h 6857546"/>
              <a:gd name="connsiteX3351" fmla="*/ 2799188 w 5970060"/>
              <a:gd name="connsiteY3351" fmla="*/ 5924717 h 6857546"/>
              <a:gd name="connsiteX3352" fmla="*/ 2534629 w 5970060"/>
              <a:gd name="connsiteY3352" fmla="*/ 6335466 h 6857546"/>
              <a:gd name="connsiteX3353" fmla="*/ 2534629 w 5970060"/>
              <a:gd name="connsiteY3353" fmla="*/ 6398143 h 6857546"/>
              <a:gd name="connsiteX3354" fmla="*/ 2405817 w 5970060"/>
              <a:gd name="connsiteY3354" fmla="*/ 6575685 h 6857546"/>
              <a:gd name="connsiteX3355" fmla="*/ 2694741 w 5970060"/>
              <a:gd name="connsiteY3355" fmla="*/ 6481681 h 6857546"/>
              <a:gd name="connsiteX3356" fmla="*/ 2687780 w 5970060"/>
              <a:gd name="connsiteY3356" fmla="*/ 6565217 h 6857546"/>
              <a:gd name="connsiteX3357" fmla="*/ 2806124 w 5970060"/>
              <a:gd name="connsiteY3357" fmla="*/ 6488642 h 6857546"/>
              <a:gd name="connsiteX3358" fmla="*/ 2806124 w 5970060"/>
              <a:gd name="connsiteY3358" fmla="*/ 6565217 h 6857546"/>
              <a:gd name="connsiteX3359" fmla="*/ 2900103 w 5970060"/>
              <a:gd name="connsiteY3359" fmla="*/ 6439912 h 6857546"/>
              <a:gd name="connsiteX3360" fmla="*/ 2917507 w 5970060"/>
              <a:gd name="connsiteY3360" fmla="*/ 6502565 h 6857546"/>
              <a:gd name="connsiteX3361" fmla="*/ 3001043 w 5970060"/>
              <a:gd name="connsiteY3361" fmla="*/ 6123117 h 6857546"/>
              <a:gd name="connsiteX3362" fmla="*/ 2948833 w 5970060"/>
              <a:gd name="connsiteY3362" fmla="*/ 6050022 h 6857546"/>
              <a:gd name="connsiteX3363" fmla="*/ 2896622 w 5970060"/>
              <a:gd name="connsiteY3363" fmla="*/ 6074388 h 6857546"/>
              <a:gd name="connsiteX3364" fmla="*/ 2955794 w 5970060"/>
              <a:gd name="connsiteY3364" fmla="*/ 6224058 h 6857546"/>
              <a:gd name="connsiteX3365" fmla="*/ 2886180 w 5970060"/>
              <a:gd name="connsiteY3365" fmla="*/ 6091791 h 6857546"/>
              <a:gd name="connsiteX3366" fmla="*/ 2924468 w 5970060"/>
              <a:gd name="connsiteY3366" fmla="*/ 6321543 h 6857546"/>
              <a:gd name="connsiteX3367" fmla="*/ 2868776 w 5970060"/>
              <a:gd name="connsiteY3367" fmla="*/ 6185770 h 6857546"/>
              <a:gd name="connsiteX3368" fmla="*/ 2861815 w 5970060"/>
              <a:gd name="connsiteY3368" fmla="*/ 6387676 h 6857546"/>
              <a:gd name="connsiteX3369" fmla="*/ 2823527 w 5970060"/>
              <a:gd name="connsiteY3369" fmla="*/ 6255410 h 6857546"/>
              <a:gd name="connsiteX3370" fmla="*/ 2802643 w 5970060"/>
              <a:gd name="connsiteY3370" fmla="*/ 6425989 h 6857546"/>
              <a:gd name="connsiteX3371" fmla="*/ 2795682 w 5970060"/>
              <a:gd name="connsiteY3371" fmla="*/ 6307620 h 6857546"/>
              <a:gd name="connsiteX3372" fmla="*/ 2684299 w 5970060"/>
              <a:gd name="connsiteY3372" fmla="*/ 6432950 h 6857546"/>
              <a:gd name="connsiteX3373" fmla="*/ 2729548 w 5970060"/>
              <a:gd name="connsiteY3373" fmla="*/ 6363311 h 6857546"/>
              <a:gd name="connsiteX3374" fmla="*/ 2628608 w 5970060"/>
              <a:gd name="connsiteY3374" fmla="*/ 6394638 h 6857546"/>
              <a:gd name="connsiteX3375" fmla="*/ 2795707 w 5970060"/>
              <a:gd name="connsiteY3375" fmla="*/ 6272813 h 6857546"/>
              <a:gd name="connsiteX3376" fmla="*/ 2663440 w 5970060"/>
              <a:gd name="connsiteY3376" fmla="*/ 6297178 h 6857546"/>
              <a:gd name="connsiteX3377" fmla="*/ 2806149 w 5970060"/>
              <a:gd name="connsiteY3377" fmla="*/ 6258890 h 6857546"/>
              <a:gd name="connsiteX3378" fmla="*/ 2844437 w 5970060"/>
              <a:gd name="connsiteY3378" fmla="*/ 6189276 h 6857546"/>
              <a:gd name="connsiteX3379" fmla="*/ 2656454 w 5970060"/>
              <a:gd name="connsiteY3379" fmla="*/ 6224083 h 6857546"/>
              <a:gd name="connsiteX3380" fmla="*/ 2854879 w 5970060"/>
              <a:gd name="connsiteY3380" fmla="*/ 6171872 h 6857546"/>
              <a:gd name="connsiteX3381" fmla="*/ 2868802 w 5970060"/>
              <a:gd name="connsiteY3381" fmla="*/ 6116181 h 6857546"/>
              <a:gd name="connsiteX3382" fmla="*/ 2663415 w 5970060"/>
              <a:gd name="connsiteY3382" fmla="*/ 6157949 h 6857546"/>
              <a:gd name="connsiteX3383" fmla="*/ 2872282 w 5970060"/>
              <a:gd name="connsiteY3383" fmla="*/ 6102259 h 6857546"/>
              <a:gd name="connsiteX3384" fmla="*/ 2830514 w 5970060"/>
              <a:gd name="connsiteY3384" fmla="*/ 6022177 h 6857546"/>
              <a:gd name="connsiteX3385" fmla="*/ 3509328 w 5970060"/>
              <a:gd name="connsiteY3385" fmla="*/ 6144001 h 6857546"/>
              <a:gd name="connsiteX3386" fmla="*/ 3711234 w 5970060"/>
              <a:gd name="connsiteY3386" fmla="*/ 6443368 h 6857546"/>
              <a:gd name="connsiteX3387" fmla="*/ 3867890 w 5970060"/>
              <a:gd name="connsiteY3387" fmla="*/ 6554775 h 6857546"/>
              <a:gd name="connsiteX3388" fmla="*/ 3853968 w 5970060"/>
              <a:gd name="connsiteY3388" fmla="*/ 6408561 h 6857546"/>
              <a:gd name="connsiteX3389" fmla="*/ 3920101 w 5970060"/>
              <a:gd name="connsiteY3389" fmla="*/ 6432925 h 6857546"/>
              <a:gd name="connsiteX3390" fmla="*/ 3892256 w 5970060"/>
              <a:gd name="connsiteY3390" fmla="*/ 6314556 h 6857546"/>
              <a:gd name="connsiteX3391" fmla="*/ 3944466 w 5970060"/>
              <a:gd name="connsiteY3391" fmla="*/ 6342402 h 6857546"/>
              <a:gd name="connsiteX3392" fmla="*/ 3902698 w 5970060"/>
              <a:gd name="connsiteY3392" fmla="*/ 6224058 h 6857546"/>
              <a:gd name="connsiteX3393" fmla="*/ 3958389 w 5970060"/>
              <a:gd name="connsiteY3393" fmla="*/ 6248423 h 6857546"/>
              <a:gd name="connsiteX3394" fmla="*/ 3714714 w 5970060"/>
              <a:gd name="connsiteY3394" fmla="*/ 5956018 h 6857546"/>
              <a:gd name="connsiteX3395" fmla="*/ 3627697 w 5970060"/>
              <a:gd name="connsiteY3395" fmla="*/ 6029113 h 6857546"/>
              <a:gd name="connsiteX3396" fmla="*/ 3624216 w 5970060"/>
              <a:gd name="connsiteY3396" fmla="*/ 6067401 h 6857546"/>
              <a:gd name="connsiteX3397" fmla="*/ 3638139 w 5970060"/>
              <a:gd name="connsiteY3397" fmla="*/ 6081324 h 6857546"/>
              <a:gd name="connsiteX3398" fmla="*/ 3787834 w 5970060"/>
              <a:gd name="connsiteY3398" fmla="*/ 6067401 h 6857546"/>
              <a:gd name="connsiteX3399" fmla="*/ 3655568 w 5970060"/>
              <a:gd name="connsiteY3399" fmla="*/ 6095247 h 6857546"/>
              <a:gd name="connsiteX3400" fmla="*/ 3808744 w 5970060"/>
              <a:gd name="connsiteY3400" fmla="*/ 6123092 h 6857546"/>
              <a:gd name="connsiteX3401" fmla="*/ 3700842 w 5970060"/>
              <a:gd name="connsiteY3401" fmla="*/ 6133534 h 6857546"/>
              <a:gd name="connsiteX3402" fmla="*/ 3711284 w 5970060"/>
              <a:gd name="connsiteY3402" fmla="*/ 6161380 h 6857546"/>
              <a:gd name="connsiteX3403" fmla="*/ 3854018 w 5970060"/>
              <a:gd name="connsiteY3403" fmla="*/ 6175303 h 6857546"/>
              <a:gd name="connsiteX3404" fmla="*/ 3721726 w 5970060"/>
              <a:gd name="connsiteY3404" fmla="*/ 6178783 h 6857546"/>
              <a:gd name="connsiteX3405" fmla="*/ 3746091 w 5970060"/>
              <a:gd name="connsiteY3405" fmla="*/ 6220552 h 6857546"/>
              <a:gd name="connsiteX3406" fmla="*/ 3853993 w 5970060"/>
              <a:gd name="connsiteY3406" fmla="*/ 6248423 h 6857546"/>
              <a:gd name="connsiteX3407" fmla="*/ 3749547 w 5970060"/>
              <a:gd name="connsiteY3407" fmla="*/ 6237980 h 6857546"/>
              <a:gd name="connsiteX3408" fmla="*/ 3766950 w 5970060"/>
              <a:gd name="connsiteY3408" fmla="*/ 6272788 h 6857546"/>
              <a:gd name="connsiteX3409" fmla="*/ 3857448 w 5970060"/>
              <a:gd name="connsiteY3409" fmla="*/ 6304114 h 6857546"/>
              <a:gd name="connsiteX3410" fmla="*/ 3773911 w 5970060"/>
              <a:gd name="connsiteY3410" fmla="*/ 6290191 h 6857546"/>
              <a:gd name="connsiteX3411" fmla="*/ 3867890 w 5970060"/>
              <a:gd name="connsiteY3411" fmla="*/ 6370248 h 6857546"/>
              <a:gd name="connsiteX3412" fmla="*/ 3787834 w 5970060"/>
              <a:gd name="connsiteY3412" fmla="*/ 6328479 h 6857546"/>
              <a:gd name="connsiteX3413" fmla="*/ 3794796 w 5970060"/>
              <a:gd name="connsiteY3413" fmla="*/ 6394612 h 6857546"/>
              <a:gd name="connsiteX3414" fmla="*/ 3746066 w 5970060"/>
              <a:gd name="connsiteY3414" fmla="*/ 6265801 h 6857546"/>
              <a:gd name="connsiteX3415" fmla="*/ 3697336 w 5970060"/>
              <a:gd name="connsiteY3415" fmla="*/ 6349338 h 6857546"/>
              <a:gd name="connsiteX3416" fmla="*/ 3721701 w 5970060"/>
              <a:gd name="connsiteY3416" fmla="*/ 6210109 h 6857546"/>
              <a:gd name="connsiteX3417" fmla="*/ 3655568 w 5970060"/>
              <a:gd name="connsiteY3417" fmla="*/ 6311075 h 6857546"/>
              <a:gd name="connsiteX3418" fmla="*/ 3714739 w 5970060"/>
              <a:gd name="connsiteY3418" fmla="*/ 6192706 h 6857546"/>
              <a:gd name="connsiteX3419" fmla="*/ 3679932 w 5970060"/>
              <a:gd name="connsiteY3419" fmla="*/ 6143976 h 6857546"/>
              <a:gd name="connsiteX3420" fmla="*/ 3610318 w 5970060"/>
              <a:gd name="connsiteY3420" fmla="*/ 6279749 h 6857546"/>
              <a:gd name="connsiteX3421" fmla="*/ 3672971 w 5970060"/>
              <a:gd name="connsiteY3421" fmla="*/ 6133534 h 6857546"/>
              <a:gd name="connsiteX3422" fmla="*/ 3645125 w 5970060"/>
              <a:gd name="connsiteY3422" fmla="*/ 6102208 h 6857546"/>
              <a:gd name="connsiteX3423" fmla="*/ 3578992 w 5970060"/>
              <a:gd name="connsiteY3423" fmla="*/ 6220552 h 6857546"/>
              <a:gd name="connsiteX3424" fmla="*/ 3634683 w 5970060"/>
              <a:gd name="connsiteY3424" fmla="*/ 6091766 h 6857546"/>
              <a:gd name="connsiteX3425" fmla="*/ 3585954 w 5970060"/>
              <a:gd name="connsiteY3425" fmla="*/ 6077843 h 6857546"/>
              <a:gd name="connsiteX3426" fmla="*/ 3561588 w 5970060"/>
              <a:gd name="connsiteY3426" fmla="*/ 6154419 h 6857546"/>
              <a:gd name="connsiteX3427" fmla="*/ 3509328 w 5970060"/>
              <a:gd name="connsiteY3427" fmla="*/ 6144001 h 6857546"/>
              <a:gd name="connsiteX3428" fmla="*/ 1998549 w 5970060"/>
              <a:gd name="connsiteY3428" fmla="*/ 6025657 h 6857546"/>
              <a:gd name="connsiteX3429" fmla="*/ 2210898 w 5970060"/>
              <a:gd name="connsiteY3429" fmla="*/ 5990850 h 6857546"/>
              <a:gd name="connsiteX3430" fmla="*/ 1998549 w 5970060"/>
              <a:gd name="connsiteY3430" fmla="*/ 6025657 h 6857546"/>
              <a:gd name="connsiteX3431" fmla="*/ 3283056 w 5970060"/>
              <a:gd name="connsiteY3431" fmla="*/ 6728811 h 6857546"/>
              <a:gd name="connsiteX3432" fmla="*/ 3324825 w 5970060"/>
              <a:gd name="connsiteY3432" fmla="*/ 6631351 h 6857546"/>
              <a:gd name="connsiteX3433" fmla="*/ 3338748 w 5970060"/>
              <a:gd name="connsiteY3433" fmla="*/ 6568698 h 6857546"/>
              <a:gd name="connsiteX3434" fmla="*/ 3387477 w 5970060"/>
              <a:gd name="connsiteY3434" fmla="*/ 6634832 h 6857546"/>
              <a:gd name="connsiteX3435" fmla="*/ 3436207 w 5970060"/>
              <a:gd name="connsiteY3435" fmla="*/ 6457290 h 6857546"/>
              <a:gd name="connsiteX3436" fmla="*/ 3474495 w 5970060"/>
              <a:gd name="connsiteY3436" fmla="*/ 6512981 h 6857546"/>
              <a:gd name="connsiteX3437" fmla="*/ 3411842 w 5970060"/>
              <a:gd name="connsiteY3437" fmla="*/ 6147482 h 6857546"/>
              <a:gd name="connsiteX3438" fmla="*/ 3338748 w 5970060"/>
              <a:gd name="connsiteY3438" fmla="*/ 6133559 h 6857546"/>
              <a:gd name="connsiteX3439" fmla="*/ 3272614 w 5970060"/>
              <a:gd name="connsiteY3439" fmla="*/ 6109195 h 6857546"/>
              <a:gd name="connsiteX3440" fmla="*/ 3237807 w 5970060"/>
              <a:gd name="connsiteY3440" fmla="*/ 6084829 h 6857546"/>
              <a:gd name="connsiteX3441" fmla="*/ 3373580 w 5970060"/>
              <a:gd name="connsiteY3441" fmla="*/ 6279774 h 6857546"/>
              <a:gd name="connsiteX3442" fmla="*/ 3310927 w 5970060"/>
              <a:gd name="connsiteY3442" fmla="*/ 6224083 h 6857546"/>
              <a:gd name="connsiteX3443" fmla="*/ 3248275 w 5970060"/>
              <a:gd name="connsiteY3443" fmla="*/ 6182315 h 6857546"/>
              <a:gd name="connsiteX3444" fmla="*/ 3366644 w 5970060"/>
              <a:gd name="connsiteY3444" fmla="*/ 6363311 h 6857546"/>
              <a:gd name="connsiteX3445" fmla="*/ 3248275 w 5970060"/>
              <a:gd name="connsiteY3445" fmla="*/ 6251929 h 6857546"/>
              <a:gd name="connsiteX3446" fmla="*/ 3335292 w 5970060"/>
              <a:gd name="connsiteY3446" fmla="*/ 6443393 h 6857546"/>
              <a:gd name="connsiteX3447" fmla="*/ 3269159 w 5970060"/>
              <a:gd name="connsiteY3447" fmla="*/ 6349414 h 6857546"/>
              <a:gd name="connsiteX3448" fmla="*/ 3244794 w 5970060"/>
              <a:gd name="connsiteY3448" fmla="*/ 6332010 h 6857546"/>
              <a:gd name="connsiteX3449" fmla="*/ 3307446 w 5970060"/>
              <a:gd name="connsiteY3449" fmla="*/ 6516513 h 6857546"/>
              <a:gd name="connsiteX3450" fmla="*/ 3234352 w 5970060"/>
              <a:gd name="connsiteY3450" fmla="*/ 6405130 h 6857546"/>
              <a:gd name="connsiteX3451" fmla="*/ 3262197 w 5970060"/>
              <a:gd name="connsiteY3451" fmla="*/ 6551320 h 6857546"/>
              <a:gd name="connsiteX3452" fmla="*/ 3220429 w 5970060"/>
              <a:gd name="connsiteY3452" fmla="*/ 6471263 h 6857546"/>
              <a:gd name="connsiteX3453" fmla="*/ 3171699 w 5970060"/>
              <a:gd name="connsiteY3453" fmla="*/ 6582672 h 6857546"/>
              <a:gd name="connsiteX3454" fmla="*/ 3203025 w 5970060"/>
              <a:gd name="connsiteY3454" fmla="*/ 6481706 h 6857546"/>
              <a:gd name="connsiteX3455" fmla="*/ 3109046 w 5970060"/>
              <a:gd name="connsiteY3455" fmla="*/ 6537397 h 6857546"/>
              <a:gd name="connsiteX3456" fmla="*/ 3209987 w 5970060"/>
              <a:gd name="connsiteY3456" fmla="*/ 6457340 h 6857546"/>
              <a:gd name="connsiteX3457" fmla="*/ 3206506 w 5970060"/>
              <a:gd name="connsiteY3457" fmla="*/ 6008279 h 6857546"/>
              <a:gd name="connsiteX3458" fmla="*/ 3157776 w 5970060"/>
              <a:gd name="connsiteY3458" fmla="*/ 6095322 h 6857546"/>
              <a:gd name="connsiteX3459" fmla="*/ 3112527 w 5970060"/>
              <a:gd name="connsiteY3459" fmla="*/ 6109245 h 6857546"/>
              <a:gd name="connsiteX3460" fmla="*/ 3028990 w 5970060"/>
              <a:gd name="connsiteY3460" fmla="*/ 6272863 h 6857546"/>
              <a:gd name="connsiteX3461" fmla="*/ 3015067 w 5970060"/>
              <a:gd name="connsiteY3461" fmla="*/ 6363361 h 6857546"/>
              <a:gd name="connsiteX3462" fmla="*/ 2983741 w 5970060"/>
              <a:gd name="connsiteY3462" fmla="*/ 6436457 h 6857546"/>
              <a:gd name="connsiteX3463" fmla="*/ 3025509 w 5970060"/>
              <a:gd name="connsiteY3463" fmla="*/ 6638362 h 6857546"/>
              <a:gd name="connsiteX3464" fmla="*/ 3084681 w 5970060"/>
              <a:gd name="connsiteY3464" fmla="*/ 6843750 h 6857546"/>
              <a:gd name="connsiteX3465" fmla="*/ 3199544 w 5970060"/>
              <a:gd name="connsiteY3465" fmla="*/ 6742809 h 6857546"/>
              <a:gd name="connsiteX3466" fmla="*/ 3241313 w 5970060"/>
              <a:gd name="connsiteY3466" fmla="*/ 6648805 h 6857546"/>
              <a:gd name="connsiteX3467" fmla="*/ 3283056 w 5970060"/>
              <a:gd name="connsiteY3467" fmla="*/ 6728811 h 6857546"/>
              <a:gd name="connsiteX3468" fmla="*/ 2047279 w 5970060"/>
              <a:gd name="connsiteY3468" fmla="*/ 6251929 h 6857546"/>
              <a:gd name="connsiteX3469" fmla="*/ 2235263 w 5970060"/>
              <a:gd name="connsiteY3469" fmla="*/ 6060465 h 6857546"/>
              <a:gd name="connsiteX3470" fmla="*/ 2228301 w 5970060"/>
              <a:gd name="connsiteY3470" fmla="*/ 6011735 h 6857546"/>
              <a:gd name="connsiteX3471" fmla="*/ 2113438 w 5970060"/>
              <a:gd name="connsiteY3471" fmla="*/ 6077868 h 6857546"/>
              <a:gd name="connsiteX3472" fmla="*/ 2040343 w 5970060"/>
              <a:gd name="connsiteY3472" fmla="*/ 6070907 h 6857546"/>
              <a:gd name="connsiteX3473" fmla="*/ 1984652 w 5970060"/>
              <a:gd name="connsiteY3473" fmla="*/ 6150963 h 6857546"/>
              <a:gd name="connsiteX3474" fmla="*/ 2022940 w 5970060"/>
              <a:gd name="connsiteY3474" fmla="*/ 6182289 h 6857546"/>
              <a:gd name="connsiteX3475" fmla="*/ 2012497 w 5970060"/>
              <a:gd name="connsiteY3475" fmla="*/ 6224058 h 6857546"/>
              <a:gd name="connsiteX3476" fmla="*/ 2047279 w 5970060"/>
              <a:gd name="connsiteY3476" fmla="*/ 6251929 h 6857546"/>
              <a:gd name="connsiteX3477" fmla="*/ 2266589 w 5970060"/>
              <a:gd name="connsiteY3477" fmla="*/ 6032619 h 6857546"/>
              <a:gd name="connsiteX3478" fmla="*/ 2402362 w 5970060"/>
              <a:gd name="connsiteY3478" fmla="*/ 6144001 h 6857546"/>
              <a:gd name="connsiteX3479" fmla="*/ 2266589 w 5970060"/>
              <a:gd name="connsiteY3479" fmla="*/ 6032619 h 6857546"/>
              <a:gd name="connsiteX3480" fmla="*/ 2106451 w 5970060"/>
              <a:gd name="connsiteY3480" fmla="*/ 6269332 h 6857546"/>
              <a:gd name="connsiteX3481" fmla="*/ 2176066 w 5970060"/>
              <a:gd name="connsiteY3481" fmla="*/ 6307620 h 6857546"/>
              <a:gd name="connsiteX3482" fmla="*/ 2273525 w 5970060"/>
              <a:gd name="connsiteY3482" fmla="*/ 6325023 h 6857546"/>
              <a:gd name="connsiteX3483" fmla="*/ 2287448 w 5970060"/>
              <a:gd name="connsiteY3483" fmla="*/ 6133559 h 6857546"/>
              <a:gd name="connsiteX3484" fmla="*/ 2256122 w 5970060"/>
              <a:gd name="connsiteY3484" fmla="*/ 6060465 h 6857546"/>
              <a:gd name="connsiteX3485" fmla="*/ 2106451 w 5970060"/>
              <a:gd name="connsiteY3485" fmla="*/ 6269332 h 6857546"/>
              <a:gd name="connsiteX3486" fmla="*/ 3091592 w 5970060"/>
              <a:gd name="connsiteY3486" fmla="*/ 6109195 h 6857546"/>
              <a:gd name="connsiteX3487" fmla="*/ 3008055 w 5970060"/>
              <a:gd name="connsiteY3487" fmla="*/ 6105714 h 6857546"/>
              <a:gd name="connsiteX3488" fmla="*/ 3035901 w 5970060"/>
              <a:gd name="connsiteY3488" fmla="*/ 6210135 h 6857546"/>
              <a:gd name="connsiteX3489" fmla="*/ 3091592 w 5970060"/>
              <a:gd name="connsiteY3489" fmla="*/ 6109195 h 6857546"/>
              <a:gd name="connsiteX3490" fmla="*/ 2301396 w 5970060"/>
              <a:gd name="connsiteY3490" fmla="*/ 6140521 h 6857546"/>
              <a:gd name="connsiteX3491" fmla="*/ 2297916 w 5970060"/>
              <a:gd name="connsiteY3491" fmla="*/ 6290216 h 6857546"/>
              <a:gd name="connsiteX3492" fmla="*/ 2311838 w 5970060"/>
              <a:gd name="connsiteY3492" fmla="*/ 6300659 h 6857546"/>
              <a:gd name="connsiteX3493" fmla="*/ 2388414 w 5970060"/>
              <a:gd name="connsiteY3493" fmla="*/ 6276294 h 6857546"/>
              <a:gd name="connsiteX3494" fmla="*/ 2381452 w 5970060"/>
              <a:gd name="connsiteY3494" fmla="*/ 6161430 h 6857546"/>
              <a:gd name="connsiteX3495" fmla="*/ 2301396 w 5970060"/>
              <a:gd name="connsiteY3495" fmla="*/ 6140521 h 6857546"/>
              <a:gd name="connsiteX3496" fmla="*/ 2113413 w 5970060"/>
              <a:gd name="connsiteY3496" fmla="*/ 5430406 h 6857546"/>
              <a:gd name="connsiteX3497" fmla="*/ 2029876 w 5970060"/>
              <a:gd name="connsiteY3497" fmla="*/ 5468694 h 6857546"/>
              <a:gd name="connsiteX3498" fmla="*/ 2036837 w 5970060"/>
              <a:gd name="connsiteY3498" fmla="*/ 5489578 h 6857546"/>
              <a:gd name="connsiteX3499" fmla="*/ 2120374 w 5970060"/>
              <a:gd name="connsiteY3499" fmla="*/ 5472175 h 6857546"/>
              <a:gd name="connsiteX3500" fmla="*/ 2113413 w 5970060"/>
              <a:gd name="connsiteY3500" fmla="*/ 5430406 h 6857546"/>
              <a:gd name="connsiteX3501" fmla="*/ 3561538 w 5970060"/>
              <a:gd name="connsiteY3501" fmla="*/ 4793362 h 6857546"/>
              <a:gd name="connsiteX3502" fmla="*/ 3631152 w 5970060"/>
              <a:gd name="connsiteY3502" fmla="*/ 4748112 h 6857546"/>
              <a:gd name="connsiteX3503" fmla="*/ 3565019 w 5970060"/>
              <a:gd name="connsiteY3503" fmla="*/ 4720266 h 6857546"/>
              <a:gd name="connsiteX3504" fmla="*/ 3561538 w 5970060"/>
              <a:gd name="connsiteY3504" fmla="*/ 4793362 h 6857546"/>
              <a:gd name="connsiteX3505" fmla="*/ 1995069 w 5970060"/>
              <a:gd name="connsiteY3505" fmla="*/ 5284191 h 6857546"/>
              <a:gd name="connsiteX3506" fmla="*/ 2047279 w 5970060"/>
              <a:gd name="connsiteY3506" fmla="*/ 5332922 h 6857546"/>
              <a:gd name="connsiteX3507" fmla="*/ 2057721 w 5970060"/>
              <a:gd name="connsiteY3507" fmla="*/ 5277230 h 6857546"/>
              <a:gd name="connsiteX3508" fmla="*/ 1995069 w 5970060"/>
              <a:gd name="connsiteY3508" fmla="*/ 5284191 h 685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Lst>
            <a:rect l="l" t="t" r="r" b="b"/>
            <a:pathLst>
              <a:path w="5970060" h="6857546">
                <a:moveTo>
                  <a:pt x="595699" y="0"/>
                </a:moveTo>
                <a:cubicBezTo>
                  <a:pt x="606519" y="7819"/>
                  <a:pt x="593984" y="28829"/>
                  <a:pt x="595699" y="41768"/>
                </a:cubicBezTo>
                <a:cubicBezTo>
                  <a:pt x="599558" y="70951"/>
                  <a:pt x="623746" y="86286"/>
                  <a:pt x="637467" y="104421"/>
                </a:cubicBezTo>
                <a:cubicBezTo>
                  <a:pt x="670710" y="117713"/>
                  <a:pt x="697724" y="124776"/>
                  <a:pt x="721029" y="142709"/>
                </a:cubicBezTo>
                <a:cubicBezTo>
                  <a:pt x="797252" y="201427"/>
                  <a:pt x="786255" y="339066"/>
                  <a:pt x="881142" y="379422"/>
                </a:cubicBezTo>
                <a:cubicBezTo>
                  <a:pt x="899907" y="376496"/>
                  <a:pt x="902455" y="358311"/>
                  <a:pt x="922910" y="355057"/>
                </a:cubicBezTo>
                <a:cubicBezTo>
                  <a:pt x="938397" y="352585"/>
                  <a:pt x="952295" y="364390"/>
                  <a:pt x="968159" y="362019"/>
                </a:cubicBezTo>
                <a:cubicBezTo>
                  <a:pt x="988842" y="358942"/>
                  <a:pt x="989826" y="343480"/>
                  <a:pt x="1009928" y="334173"/>
                </a:cubicBezTo>
                <a:cubicBezTo>
                  <a:pt x="973431" y="272454"/>
                  <a:pt x="967024" y="169142"/>
                  <a:pt x="1030812" y="139228"/>
                </a:cubicBezTo>
                <a:cubicBezTo>
                  <a:pt x="1115131" y="99679"/>
                  <a:pt x="1142901" y="220647"/>
                  <a:pt x="1051696" y="194920"/>
                </a:cubicBezTo>
                <a:cubicBezTo>
                  <a:pt x="1032578" y="242489"/>
                  <a:pt x="1074548" y="287663"/>
                  <a:pt x="1086504" y="327212"/>
                </a:cubicBezTo>
                <a:cubicBezTo>
                  <a:pt x="1107161" y="326985"/>
                  <a:pt x="1113189" y="307992"/>
                  <a:pt x="1131753" y="302847"/>
                </a:cubicBezTo>
                <a:cubicBezTo>
                  <a:pt x="1181718" y="289000"/>
                  <a:pt x="1233954" y="325219"/>
                  <a:pt x="1246616" y="368980"/>
                </a:cubicBezTo>
                <a:cubicBezTo>
                  <a:pt x="1249340" y="384467"/>
                  <a:pt x="1241975" y="389864"/>
                  <a:pt x="1243135" y="403787"/>
                </a:cubicBezTo>
                <a:cubicBezTo>
                  <a:pt x="1294841" y="393622"/>
                  <a:pt x="1333432" y="411757"/>
                  <a:pt x="1371921" y="424671"/>
                </a:cubicBezTo>
                <a:cubicBezTo>
                  <a:pt x="1337417" y="334123"/>
                  <a:pt x="1253325" y="97485"/>
                  <a:pt x="1389325" y="45224"/>
                </a:cubicBezTo>
                <a:cubicBezTo>
                  <a:pt x="1397623" y="60130"/>
                  <a:pt x="1404837" y="76122"/>
                  <a:pt x="1410209" y="93954"/>
                </a:cubicBezTo>
                <a:cubicBezTo>
                  <a:pt x="1428445" y="91961"/>
                  <a:pt x="1423981" y="70371"/>
                  <a:pt x="1431093" y="59147"/>
                </a:cubicBezTo>
                <a:cubicBezTo>
                  <a:pt x="1442343" y="41441"/>
                  <a:pt x="1460124" y="29409"/>
                  <a:pt x="1476343" y="17378"/>
                </a:cubicBezTo>
                <a:cubicBezTo>
                  <a:pt x="1488096" y="61871"/>
                  <a:pt x="1493090" y="96426"/>
                  <a:pt x="1514630" y="132267"/>
                </a:cubicBezTo>
                <a:cubicBezTo>
                  <a:pt x="1528831" y="155900"/>
                  <a:pt x="1556500" y="175675"/>
                  <a:pt x="1556399" y="208842"/>
                </a:cubicBezTo>
                <a:cubicBezTo>
                  <a:pt x="1556298" y="244532"/>
                  <a:pt x="1531050" y="270562"/>
                  <a:pt x="1525072" y="309783"/>
                </a:cubicBezTo>
                <a:cubicBezTo>
                  <a:pt x="1519927" y="343531"/>
                  <a:pt x="1530445" y="396801"/>
                  <a:pt x="1552918" y="421191"/>
                </a:cubicBezTo>
                <a:cubicBezTo>
                  <a:pt x="1574837" y="423385"/>
                  <a:pt x="1582151" y="410976"/>
                  <a:pt x="1594687" y="403787"/>
                </a:cubicBezTo>
                <a:cubicBezTo>
                  <a:pt x="1636531" y="406057"/>
                  <a:pt x="1655649" y="431002"/>
                  <a:pt x="1681704" y="449036"/>
                </a:cubicBezTo>
                <a:cubicBezTo>
                  <a:pt x="1704556" y="410774"/>
                  <a:pt x="1739918" y="364062"/>
                  <a:pt x="1803529" y="386384"/>
                </a:cubicBezTo>
                <a:cubicBezTo>
                  <a:pt x="1855412" y="404569"/>
                  <a:pt x="1891480" y="431835"/>
                  <a:pt x="1866182" y="508208"/>
                </a:cubicBezTo>
                <a:cubicBezTo>
                  <a:pt x="1932492" y="507729"/>
                  <a:pt x="2002383" y="543772"/>
                  <a:pt x="2015877" y="595226"/>
                </a:cubicBezTo>
                <a:cubicBezTo>
                  <a:pt x="2001803" y="602011"/>
                  <a:pt x="1982508" y="603625"/>
                  <a:pt x="1974109" y="616110"/>
                </a:cubicBezTo>
                <a:cubicBezTo>
                  <a:pt x="2005309" y="660830"/>
                  <a:pt x="1967324" y="699193"/>
                  <a:pt x="1921898" y="706609"/>
                </a:cubicBezTo>
                <a:cubicBezTo>
                  <a:pt x="1945759" y="745174"/>
                  <a:pt x="1982407" y="770447"/>
                  <a:pt x="1970628" y="828433"/>
                </a:cubicBezTo>
                <a:cubicBezTo>
                  <a:pt x="1961523" y="873304"/>
                  <a:pt x="1911153" y="902638"/>
                  <a:pt x="1876649" y="922412"/>
                </a:cubicBezTo>
                <a:cubicBezTo>
                  <a:pt x="1861137" y="901402"/>
                  <a:pt x="1829584" y="891767"/>
                  <a:pt x="1793112" y="901528"/>
                </a:cubicBezTo>
                <a:cubicBezTo>
                  <a:pt x="1826809" y="951368"/>
                  <a:pt x="1872210" y="989529"/>
                  <a:pt x="1911456" y="1033820"/>
                </a:cubicBezTo>
                <a:cubicBezTo>
                  <a:pt x="1916400" y="959414"/>
                  <a:pt x="1940058" y="886647"/>
                  <a:pt x="2022839" y="901528"/>
                </a:cubicBezTo>
                <a:cubicBezTo>
                  <a:pt x="1989974" y="950157"/>
                  <a:pt x="1977615" y="1059018"/>
                  <a:pt x="1988032" y="1155645"/>
                </a:cubicBezTo>
                <a:cubicBezTo>
                  <a:pt x="1995725" y="1227100"/>
                  <a:pt x="2036408" y="1286651"/>
                  <a:pt x="2005435" y="1354070"/>
                </a:cubicBezTo>
                <a:cubicBezTo>
                  <a:pt x="2050382" y="1404263"/>
                  <a:pt x="2078934" y="1470876"/>
                  <a:pt x="2113337" y="1531612"/>
                </a:cubicBezTo>
                <a:cubicBezTo>
                  <a:pt x="2105493" y="1422121"/>
                  <a:pt x="2027581" y="1267330"/>
                  <a:pt x="2088972" y="1152189"/>
                </a:cubicBezTo>
                <a:cubicBezTo>
                  <a:pt x="2092730" y="1092135"/>
                  <a:pt x="2101205" y="1036796"/>
                  <a:pt x="2130741" y="1002494"/>
                </a:cubicBezTo>
                <a:cubicBezTo>
                  <a:pt x="2147615" y="1004209"/>
                  <a:pt x="2147589" y="1022798"/>
                  <a:pt x="2162067" y="1026859"/>
                </a:cubicBezTo>
                <a:cubicBezTo>
                  <a:pt x="2183456" y="957724"/>
                  <a:pt x="2215186" y="898955"/>
                  <a:pt x="2273475" y="866746"/>
                </a:cubicBezTo>
                <a:cubicBezTo>
                  <a:pt x="2280184" y="888589"/>
                  <a:pt x="2264521" y="918074"/>
                  <a:pt x="2266513" y="946803"/>
                </a:cubicBezTo>
                <a:cubicBezTo>
                  <a:pt x="2305835" y="925590"/>
                  <a:pt x="2330755" y="861096"/>
                  <a:pt x="2384857" y="852798"/>
                </a:cubicBezTo>
                <a:cubicBezTo>
                  <a:pt x="2414191" y="848309"/>
                  <a:pt x="2443348" y="862206"/>
                  <a:pt x="2475356" y="870202"/>
                </a:cubicBezTo>
                <a:cubicBezTo>
                  <a:pt x="2434495" y="906169"/>
                  <a:pt x="2387682" y="915678"/>
                  <a:pt x="2384857" y="988546"/>
                </a:cubicBezTo>
                <a:cubicBezTo>
                  <a:pt x="2382940" y="1037881"/>
                  <a:pt x="2402765" y="1076900"/>
                  <a:pt x="2402261" y="1124319"/>
                </a:cubicBezTo>
                <a:cubicBezTo>
                  <a:pt x="2400949" y="1245513"/>
                  <a:pt x="2352825" y="1322164"/>
                  <a:pt x="2290853" y="1385397"/>
                </a:cubicBezTo>
                <a:cubicBezTo>
                  <a:pt x="2276577" y="1399975"/>
                  <a:pt x="2254154" y="1412309"/>
                  <a:pt x="2238643" y="1430646"/>
                </a:cubicBezTo>
                <a:cubicBezTo>
                  <a:pt x="2196420" y="1480561"/>
                  <a:pt x="2190089" y="1614241"/>
                  <a:pt x="2259527" y="1636033"/>
                </a:cubicBezTo>
                <a:cubicBezTo>
                  <a:pt x="2279276" y="1521195"/>
                  <a:pt x="2304499" y="1411805"/>
                  <a:pt x="2454472" y="1427165"/>
                </a:cubicBezTo>
                <a:cubicBezTo>
                  <a:pt x="2393408" y="1483285"/>
                  <a:pt x="2333126" y="1554867"/>
                  <a:pt x="2353531" y="1681282"/>
                </a:cubicBezTo>
                <a:cubicBezTo>
                  <a:pt x="2374088" y="1701334"/>
                  <a:pt x="2417823" y="1698206"/>
                  <a:pt x="2450991" y="1705647"/>
                </a:cubicBezTo>
                <a:cubicBezTo>
                  <a:pt x="2467259" y="1719545"/>
                  <a:pt x="2476112" y="1740883"/>
                  <a:pt x="2499721" y="1747415"/>
                </a:cubicBezTo>
                <a:cubicBezTo>
                  <a:pt x="2552436" y="1616788"/>
                  <a:pt x="2624723" y="1505733"/>
                  <a:pt x="2719030" y="1416723"/>
                </a:cubicBezTo>
                <a:cubicBezTo>
                  <a:pt x="2658496" y="1371651"/>
                  <a:pt x="2637890" y="1286701"/>
                  <a:pt x="2538009" y="1280950"/>
                </a:cubicBezTo>
                <a:cubicBezTo>
                  <a:pt x="2565324" y="1254542"/>
                  <a:pt x="2621545" y="1274544"/>
                  <a:pt x="2666820" y="1270508"/>
                </a:cubicBezTo>
                <a:cubicBezTo>
                  <a:pt x="2623109" y="1181876"/>
                  <a:pt x="2691361" y="1127572"/>
                  <a:pt x="2708588" y="1051199"/>
                </a:cubicBezTo>
                <a:cubicBezTo>
                  <a:pt x="2735198" y="1058236"/>
                  <a:pt x="2741832" y="1085249"/>
                  <a:pt x="2764280" y="1096448"/>
                </a:cubicBezTo>
                <a:cubicBezTo>
                  <a:pt x="2773208" y="1077531"/>
                  <a:pt x="2767079" y="1043556"/>
                  <a:pt x="2781683" y="1030314"/>
                </a:cubicBezTo>
                <a:cubicBezTo>
                  <a:pt x="2847917" y="1025547"/>
                  <a:pt x="2876898" y="1058084"/>
                  <a:pt x="2900027" y="1096448"/>
                </a:cubicBezTo>
                <a:cubicBezTo>
                  <a:pt x="2928655" y="1037477"/>
                  <a:pt x="3021322" y="1000703"/>
                  <a:pt x="3101933" y="1026834"/>
                </a:cubicBezTo>
                <a:cubicBezTo>
                  <a:pt x="3101933" y="1044237"/>
                  <a:pt x="3101933" y="1061641"/>
                  <a:pt x="3101933" y="1079044"/>
                </a:cubicBezTo>
                <a:cubicBezTo>
                  <a:pt x="3133840" y="1086586"/>
                  <a:pt x="3158457" y="1101417"/>
                  <a:pt x="3171548" y="1127774"/>
                </a:cubicBezTo>
                <a:cubicBezTo>
                  <a:pt x="3153160" y="1162758"/>
                  <a:pt x="3153993" y="1216961"/>
                  <a:pt x="3136740" y="1253079"/>
                </a:cubicBezTo>
                <a:cubicBezTo>
                  <a:pt x="3185395" y="1270584"/>
                  <a:pt x="3227567" y="1294545"/>
                  <a:pt x="3220277" y="1367968"/>
                </a:cubicBezTo>
                <a:cubicBezTo>
                  <a:pt x="3221690" y="1382774"/>
                  <a:pt x="3238009" y="1382723"/>
                  <a:pt x="3237681" y="1399294"/>
                </a:cubicBezTo>
                <a:cubicBezTo>
                  <a:pt x="3210289" y="1435716"/>
                  <a:pt x="3187085" y="1476349"/>
                  <a:pt x="3115856" y="1468909"/>
                </a:cubicBezTo>
                <a:cubicBezTo>
                  <a:pt x="3122414" y="1499478"/>
                  <a:pt x="3140675" y="1518370"/>
                  <a:pt x="3147183" y="1548965"/>
                </a:cubicBezTo>
                <a:cubicBezTo>
                  <a:pt x="3103598" y="1512493"/>
                  <a:pt x="3016252" y="1519782"/>
                  <a:pt x="2952238" y="1503716"/>
                </a:cubicBezTo>
                <a:cubicBezTo>
                  <a:pt x="2959603" y="1531158"/>
                  <a:pt x="2978141" y="1547426"/>
                  <a:pt x="2987045" y="1573330"/>
                </a:cubicBezTo>
                <a:cubicBezTo>
                  <a:pt x="2898665" y="1552622"/>
                  <a:pt x="2832532" y="1509693"/>
                  <a:pt x="2771216" y="1461947"/>
                </a:cubicBezTo>
                <a:cubicBezTo>
                  <a:pt x="2682760" y="1520362"/>
                  <a:pt x="2629566" y="1627558"/>
                  <a:pt x="2579752" y="1729987"/>
                </a:cubicBezTo>
                <a:cubicBezTo>
                  <a:pt x="2564265" y="1761843"/>
                  <a:pt x="2538387" y="1798466"/>
                  <a:pt x="2544945" y="1834408"/>
                </a:cubicBezTo>
                <a:cubicBezTo>
                  <a:pt x="2573850" y="1816676"/>
                  <a:pt x="2582224" y="1778918"/>
                  <a:pt x="2600636" y="1750871"/>
                </a:cubicBezTo>
                <a:cubicBezTo>
                  <a:pt x="2648887" y="1677297"/>
                  <a:pt x="2735778" y="1595349"/>
                  <a:pt x="2854753" y="1597695"/>
                </a:cubicBezTo>
                <a:cubicBezTo>
                  <a:pt x="2916699" y="1598905"/>
                  <a:pt x="2944116" y="1646475"/>
                  <a:pt x="2962655" y="1698635"/>
                </a:cubicBezTo>
                <a:cubicBezTo>
                  <a:pt x="2943637" y="1695028"/>
                  <a:pt x="2921265" y="1692683"/>
                  <a:pt x="2910444" y="1705596"/>
                </a:cubicBezTo>
                <a:cubicBezTo>
                  <a:pt x="2932943" y="1722546"/>
                  <a:pt x="2959577" y="1735359"/>
                  <a:pt x="2966135" y="1768249"/>
                </a:cubicBezTo>
                <a:cubicBezTo>
                  <a:pt x="2963563" y="1778641"/>
                  <a:pt x="2946184" y="1761691"/>
                  <a:pt x="2934809" y="1761288"/>
                </a:cubicBezTo>
                <a:cubicBezTo>
                  <a:pt x="2865069" y="1758791"/>
                  <a:pt x="2842495" y="1837460"/>
                  <a:pt x="2767710" y="1834383"/>
                </a:cubicBezTo>
                <a:cubicBezTo>
                  <a:pt x="2748743" y="1833601"/>
                  <a:pt x="2726421" y="1817358"/>
                  <a:pt x="2694615" y="1816979"/>
                </a:cubicBezTo>
                <a:cubicBezTo>
                  <a:pt x="2627725" y="1816172"/>
                  <a:pt x="2595364" y="1886215"/>
                  <a:pt x="2586688" y="1938829"/>
                </a:cubicBezTo>
                <a:cubicBezTo>
                  <a:pt x="2625909" y="1956485"/>
                  <a:pt x="2656958" y="1982287"/>
                  <a:pt x="2691109" y="2004962"/>
                </a:cubicBezTo>
                <a:cubicBezTo>
                  <a:pt x="2689192" y="2019289"/>
                  <a:pt x="2681146" y="2027486"/>
                  <a:pt x="2680667" y="2043250"/>
                </a:cubicBezTo>
                <a:cubicBezTo>
                  <a:pt x="2708311" y="2048068"/>
                  <a:pt x="2718072" y="2070818"/>
                  <a:pt x="2722435" y="2098942"/>
                </a:cubicBezTo>
                <a:cubicBezTo>
                  <a:pt x="2702964" y="2089836"/>
                  <a:pt x="2688108" y="2106307"/>
                  <a:pt x="2673706" y="2112864"/>
                </a:cubicBezTo>
                <a:cubicBezTo>
                  <a:pt x="2679507" y="2131428"/>
                  <a:pt x="2690327" y="2144973"/>
                  <a:pt x="2698071" y="2161594"/>
                </a:cubicBezTo>
                <a:cubicBezTo>
                  <a:pt x="2672571" y="2211535"/>
                  <a:pt x="2606563" y="2220943"/>
                  <a:pt x="2537958" y="2227728"/>
                </a:cubicBezTo>
                <a:cubicBezTo>
                  <a:pt x="2573118" y="2268134"/>
                  <a:pt x="2615114" y="2300923"/>
                  <a:pt x="2607572" y="2391346"/>
                </a:cubicBezTo>
                <a:cubicBezTo>
                  <a:pt x="2605226" y="2419393"/>
                  <a:pt x="2591354" y="2442195"/>
                  <a:pt x="2583207" y="2467922"/>
                </a:cubicBezTo>
                <a:cubicBezTo>
                  <a:pt x="2562853" y="2466862"/>
                  <a:pt x="2543709" y="2435889"/>
                  <a:pt x="2517074" y="2429634"/>
                </a:cubicBezTo>
                <a:cubicBezTo>
                  <a:pt x="2514854" y="2456294"/>
                  <a:pt x="2525170" y="2495439"/>
                  <a:pt x="2506632" y="2520132"/>
                </a:cubicBezTo>
                <a:cubicBezTo>
                  <a:pt x="2415528" y="2533172"/>
                  <a:pt x="2341677" y="2505957"/>
                  <a:pt x="2297764" y="2460960"/>
                </a:cubicBezTo>
                <a:cubicBezTo>
                  <a:pt x="2292291" y="2533223"/>
                  <a:pt x="2268733" y="2587426"/>
                  <a:pt x="2269918" y="2666347"/>
                </a:cubicBezTo>
                <a:cubicBezTo>
                  <a:pt x="2298849" y="2644378"/>
                  <a:pt x="2310880" y="2606999"/>
                  <a:pt x="2346494" y="2589746"/>
                </a:cubicBezTo>
                <a:cubicBezTo>
                  <a:pt x="2373760" y="2576555"/>
                  <a:pt x="2407306" y="2577413"/>
                  <a:pt x="2447434" y="2572343"/>
                </a:cubicBezTo>
                <a:cubicBezTo>
                  <a:pt x="2344375" y="2635071"/>
                  <a:pt x="2299177" y="2814605"/>
                  <a:pt x="2308181" y="2979636"/>
                </a:cubicBezTo>
                <a:cubicBezTo>
                  <a:pt x="2309644" y="3006195"/>
                  <a:pt x="2322709" y="3030888"/>
                  <a:pt x="2325585" y="3056211"/>
                </a:cubicBezTo>
                <a:cubicBezTo>
                  <a:pt x="2380847" y="3043020"/>
                  <a:pt x="2372751" y="2966470"/>
                  <a:pt x="2443929" y="2969194"/>
                </a:cubicBezTo>
                <a:cubicBezTo>
                  <a:pt x="2419286" y="2883160"/>
                  <a:pt x="2378527" y="2731598"/>
                  <a:pt x="2461332" y="2680270"/>
                </a:cubicBezTo>
                <a:cubicBezTo>
                  <a:pt x="2463400" y="2687484"/>
                  <a:pt x="2457044" y="2703121"/>
                  <a:pt x="2464813" y="2704635"/>
                </a:cubicBezTo>
                <a:cubicBezTo>
                  <a:pt x="2480224" y="2665490"/>
                  <a:pt x="2497224" y="2609420"/>
                  <a:pt x="2530946" y="2600189"/>
                </a:cubicBezTo>
                <a:cubicBezTo>
                  <a:pt x="2534730" y="2616129"/>
                  <a:pt x="2535310" y="2635273"/>
                  <a:pt x="2544869" y="2645438"/>
                </a:cubicBezTo>
                <a:cubicBezTo>
                  <a:pt x="2570672" y="2605082"/>
                  <a:pt x="2584847" y="2553149"/>
                  <a:pt x="2628406" y="2530549"/>
                </a:cubicBezTo>
                <a:cubicBezTo>
                  <a:pt x="2629264" y="2541294"/>
                  <a:pt x="2631937" y="2550223"/>
                  <a:pt x="2635368" y="2558395"/>
                </a:cubicBezTo>
                <a:cubicBezTo>
                  <a:pt x="2685132" y="2520284"/>
                  <a:pt x="2733433" y="2465021"/>
                  <a:pt x="2826831" y="2481819"/>
                </a:cubicBezTo>
                <a:cubicBezTo>
                  <a:pt x="2787838" y="2510724"/>
                  <a:pt x="2762085" y="2548735"/>
                  <a:pt x="2767660" y="2614086"/>
                </a:cubicBezTo>
                <a:cubicBezTo>
                  <a:pt x="2772124" y="2666574"/>
                  <a:pt x="2804182" y="2721761"/>
                  <a:pt x="2805947" y="2781185"/>
                </a:cubicBezTo>
                <a:cubicBezTo>
                  <a:pt x="2809150" y="2889819"/>
                  <a:pt x="2768441" y="2974011"/>
                  <a:pt x="2687603" y="3021379"/>
                </a:cubicBezTo>
                <a:cubicBezTo>
                  <a:pt x="2689192" y="3040700"/>
                  <a:pt x="2700643" y="3050108"/>
                  <a:pt x="2708488" y="3063148"/>
                </a:cubicBezTo>
                <a:cubicBezTo>
                  <a:pt x="2751467" y="3039968"/>
                  <a:pt x="2772956" y="2995349"/>
                  <a:pt x="2830337" y="2986572"/>
                </a:cubicBezTo>
                <a:cubicBezTo>
                  <a:pt x="2846530" y="2841971"/>
                  <a:pt x="2970802" y="2675629"/>
                  <a:pt x="3129704" y="2760301"/>
                </a:cubicBezTo>
                <a:cubicBezTo>
                  <a:pt x="2974938" y="2747110"/>
                  <a:pt x="2953045" y="2866765"/>
                  <a:pt x="2917355" y="2972649"/>
                </a:cubicBezTo>
                <a:cubicBezTo>
                  <a:pt x="2927646" y="3009953"/>
                  <a:pt x="2977637" y="3007507"/>
                  <a:pt x="3025257" y="3007456"/>
                </a:cubicBezTo>
                <a:cubicBezTo>
                  <a:pt x="3001397" y="3055026"/>
                  <a:pt x="3045763" y="3077676"/>
                  <a:pt x="3067025" y="3101435"/>
                </a:cubicBezTo>
                <a:cubicBezTo>
                  <a:pt x="3063545" y="3147870"/>
                  <a:pt x="3042181" y="3176397"/>
                  <a:pt x="3028738" y="3212843"/>
                </a:cubicBezTo>
                <a:cubicBezTo>
                  <a:pt x="3073432" y="3190849"/>
                  <a:pt x="3143803" y="3154226"/>
                  <a:pt x="3192356" y="3195440"/>
                </a:cubicBezTo>
                <a:cubicBezTo>
                  <a:pt x="3205346" y="3197785"/>
                  <a:pt x="3217427" y="3181340"/>
                  <a:pt x="3223683" y="3188478"/>
                </a:cubicBezTo>
                <a:cubicBezTo>
                  <a:pt x="3245626" y="3188428"/>
                  <a:pt x="3249536" y="3211557"/>
                  <a:pt x="3265451" y="3230247"/>
                </a:cubicBezTo>
                <a:cubicBezTo>
                  <a:pt x="3285099" y="3253325"/>
                  <a:pt x="3318847" y="3270098"/>
                  <a:pt x="3321142" y="3296380"/>
                </a:cubicBezTo>
                <a:cubicBezTo>
                  <a:pt x="3323059" y="3318551"/>
                  <a:pt x="3299148" y="3334063"/>
                  <a:pt x="3307220" y="3362514"/>
                </a:cubicBezTo>
                <a:cubicBezTo>
                  <a:pt x="3353931" y="3331566"/>
                  <a:pt x="3433509" y="3318525"/>
                  <a:pt x="3509126" y="3327706"/>
                </a:cubicBezTo>
                <a:cubicBezTo>
                  <a:pt x="3499919" y="3298625"/>
                  <a:pt x="3481406" y="3278850"/>
                  <a:pt x="3488241" y="3233727"/>
                </a:cubicBezTo>
                <a:cubicBezTo>
                  <a:pt x="3398500" y="3253376"/>
                  <a:pt x="3367249" y="3170495"/>
                  <a:pt x="3362936" y="3104916"/>
                </a:cubicBezTo>
                <a:cubicBezTo>
                  <a:pt x="3325052" y="3065569"/>
                  <a:pt x="3244189" y="3076389"/>
                  <a:pt x="3202798" y="3104916"/>
                </a:cubicBezTo>
                <a:cubicBezTo>
                  <a:pt x="3219697" y="3037118"/>
                  <a:pt x="3280711" y="3013409"/>
                  <a:pt x="3369897" y="3017898"/>
                </a:cubicBezTo>
                <a:cubicBezTo>
                  <a:pt x="3374513" y="3001226"/>
                  <a:pt x="3371840" y="2987278"/>
                  <a:pt x="3380340" y="2969168"/>
                </a:cubicBezTo>
                <a:cubicBezTo>
                  <a:pt x="3349517" y="2941298"/>
                  <a:pt x="3306286" y="2953707"/>
                  <a:pt x="3261970" y="2948284"/>
                </a:cubicBezTo>
                <a:cubicBezTo>
                  <a:pt x="3222094" y="2943391"/>
                  <a:pt x="3184764" y="2914663"/>
                  <a:pt x="3143601" y="2920439"/>
                </a:cubicBezTo>
                <a:cubicBezTo>
                  <a:pt x="3161206" y="2892770"/>
                  <a:pt x="3185647" y="2871961"/>
                  <a:pt x="3223657" y="2864747"/>
                </a:cubicBezTo>
                <a:cubicBezTo>
                  <a:pt x="3225044" y="2841669"/>
                  <a:pt x="3187614" y="2841568"/>
                  <a:pt x="3195812" y="2822979"/>
                </a:cubicBezTo>
                <a:cubicBezTo>
                  <a:pt x="3286007" y="2780555"/>
                  <a:pt x="3382786" y="2840710"/>
                  <a:pt x="3436006" y="2892593"/>
                </a:cubicBezTo>
                <a:cubicBezTo>
                  <a:pt x="3451820" y="2908029"/>
                  <a:pt x="3457899" y="2931562"/>
                  <a:pt x="3491697" y="2930881"/>
                </a:cubicBezTo>
                <a:cubicBezTo>
                  <a:pt x="3498583" y="2911056"/>
                  <a:pt x="3499062" y="2884875"/>
                  <a:pt x="3498658" y="2857786"/>
                </a:cubicBezTo>
                <a:cubicBezTo>
                  <a:pt x="3486652" y="2836145"/>
                  <a:pt x="3456890" y="2832261"/>
                  <a:pt x="3463851" y="2791653"/>
                </a:cubicBezTo>
                <a:cubicBezTo>
                  <a:pt x="3423470" y="2794906"/>
                  <a:pt x="3406874" y="2774375"/>
                  <a:pt x="3397718" y="2746403"/>
                </a:cubicBezTo>
                <a:cubicBezTo>
                  <a:pt x="3326187" y="2759015"/>
                  <a:pt x="3322681" y="2658478"/>
                  <a:pt x="3380314" y="2652424"/>
                </a:cubicBezTo>
                <a:cubicBezTo>
                  <a:pt x="3372571" y="2623292"/>
                  <a:pt x="3341522" y="2615297"/>
                  <a:pt x="3348988" y="2586291"/>
                </a:cubicBezTo>
                <a:cubicBezTo>
                  <a:pt x="3354890" y="2563389"/>
                  <a:pt x="3401173" y="2556175"/>
                  <a:pt x="3408160" y="2530600"/>
                </a:cubicBezTo>
                <a:cubicBezTo>
                  <a:pt x="3379280" y="2488705"/>
                  <a:pt x="3339428" y="2457782"/>
                  <a:pt x="3289791" y="2436621"/>
                </a:cubicBezTo>
                <a:cubicBezTo>
                  <a:pt x="3277785" y="2518594"/>
                  <a:pt x="3221766" y="2556579"/>
                  <a:pt x="3174927" y="2603720"/>
                </a:cubicBezTo>
                <a:cubicBezTo>
                  <a:pt x="3172834" y="2612068"/>
                  <a:pt x="3169933" y="2619610"/>
                  <a:pt x="3171447" y="2631565"/>
                </a:cubicBezTo>
                <a:cubicBezTo>
                  <a:pt x="3150588" y="2615297"/>
                  <a:pt x="3148166" y="2580565"/>
                  <a:pt x="3143601" y="2548028"/>
                </a:cubicBezTo>
                <a:cubicBezTo>
                  <a:pt x="3077669" y="2577362"/>
                  <a:pt x="3003616" y="2551534"/>
                  <a:pt x="2962579" y="2516702"/>
                </a:cubicBezTo>
                <a:cubicBezTo>
                  <a:pt x="2967952" y="2486107"/>
                  <a:pt x="2979302" y="2461465"/>
                  <a:pt x="3000867" y="2447088"/>
                </a:cubicBezTo>
                <a:cubicBezTo>
                  <a:pt x="2932564" y="2414450"/>
                  <a:pt x="2887113" y="2358960"/>
                  <a:pt x="2833768" y="2311315"/>
                </a:cubicBezTo>
                <a:cubicBezTo>
                  <a:pt x="2855005" y="2304707"/>
                  <a:pt x="2879773" y="2301630"/>
                  <a:pt x="2903382" y="2297392"/>
                </a:cubicBezTo>
                <a:cubicBezTo>
                  <a:pt x="2886054" y="2261349"/>
                  <a:pt x="2855661" y="2238372"/>
                  <a:pt x="2847690" y="2192971"/>
                </a:cubicBezTo>
                <a:cubicBezTo>
                  <a:pt x="2899876" y="2217992"/>
                  <a:pt x="2988029" y="2185026"/>
                  <a:pt x="3056558" y="2206894"/>
                </a:cubicBezTo>
                <a:cubicBezTo>
                  <a:pt x="3043190" y="2168329"/>
                  <a:pt x="3048235" y="2126510"/>
                  <a:pt x="3063520" y="2092031"/>
                </a:cubicBezTo>
                <a:cubicBezTo>
                  <a:pt x="3080040" y="2088071"/>
                  <a:pt x="3093156" y="2115084"/>
                  <a:pt x="3115730" y="2116396"/>
                </a:cubicBezTo>
                <a:cubicBezTo>
                  <a:pt x="3124533" y="2084590"/>
                  <a:pt x="3137068" y="2056517"/>
                  <a:pt x="3154018" y="2032858"/>
                </a:cubicBezTo>
                <a:cubicBezTo>
                  <a:pt x="3169303" y="2045419"/>
                  <a:pt x="3182923" y="2059645"/>
                  <a:pt x="3199267" y="2071146"/>
                </a:cubicBezTo>
                <a:cubicBezTo>
                  <a:pt x="3213190" y="2066480"/>
                  <a:pt x="3217427" y="2052179"/>
                  <a:pt x="3230594" y="2046781"/>
                </a:cubicBezTo>
                <a:cubicBezTo>
                  <a:pt x="3267822" y="2066405"/>
                  <a:pt x="3277860" y="2113218"/>
                  <a:pt x="3282804" y="2165125"/>
                </a:cubicBezTo>
                <a:cubicBezTo>
                  <a:pt x="3327927" y="2134833"/>
                  <a:pt x="3343540" y="2075005"/>
                  <a:pt x="3408110" y="2064185"/>
                </a:cubicBezTo>
                <a:cubicBezTo>
                  <a:pt x="3404730" y="2129259"/>
                  <a:pt x="3396028" y="2189011"/>
                  <a:pt x="3366341" y="2227803"/>
                </a:cubicBezTo>
                <a:cubicBezTo>
                  <a:pt x="3409522" y="2228005"/>
                  <a:pt x="3474798" y="2225659"/>
                  <a:pt x="3505569" y="2248688"/>
                </a:cubicBezTo>
                <a:cubicBezTo>
                  <a:pt x="3459008" y="2247906"/>
                  <a:pt x="3450483" y="2286950"/>
                  <a:pt x="3428994" y="2314821"/>
                </a:cubicBezTo>
                <a:cubicBezTo>
                  <a:pt x="3400997" y="2351116"/>
                  <a:pt x="3361473" y="2358027"/>
                  <a:pt x="3317586" y="2380980"/>
                </a:cubicBezTo>
                <a:cubicBezTo>
                  <a:pt x="3367123" y="2417325"/>
                  <a:pt x="3410607" y="2459699"/>
                  <a:pt x="3456839" y="2499349"/>
                </a:cubicBezTo>
                <a:cubicBezTo>
                  <a:pt x="3467710" y="2477733"/>
                  <a:pt x="3484534" y="2462070"/>
                  <a:pt x="3502089" y="2447138"/>
                </a:cubicBezTo>
                <a:cubicBezTo>
                  <a:pt x="3489956" y="2330762"/>
                  <a:pt x="3540074" y="2249142"/>
                  <a:pt x="3644798" y="2238271"/>
                </a:cubicBezTo>
                <a:cubicBezTo>
                  <a:pt x="3599347" y="2286774"/>
                  <a:pt x="3588728" y="2390438"/>
                  <a:pt x="3613471" y="2471503"/>
                </a:cubicBezTo>
                <a:cubicBezTo>
                  <a:pt x="3628706" y="2472134"/>
                  <a:pt x="3631379" y="2460178"/>
                  <a:pt x="3644798" y="2468023"/>
                </a:cubicBezTo>
                <a:cubicBezTo>
                  <a:pt x="3678646" y="2492211"/>
                  <a:pt x="3730024" y="2498819"/>
                  <a:pt x="3721373" y="2565482"/>
                </a:cubicBezTo>
                <a:cubicBezTo>
                  <a:pt x="3795981" y="2569669"/>
                  <a:pt x="3805515" y="2749254"/>
                  <a:pt x="3700489" y="2715178"/>
                </a:cubicBezTo>
                <a:cubicBezTo>
                  <a:pt x="3721171" y="2746681"/>
                  <a:pt x="3737289" y="2782345"/>
                  <a:pt x="3714412" y="2823080"/>
                </a:cubicBezTo>
                <a:cubicBezTo>
                  <a:pt x="3732975" y="2833522"/>
                  <a:pt x="3761729" y="2833774"/>
                  <a:pt x="3784026" y="2840483"/>
                </a:cubicBezTo>
                <a:cubicBezTo>
                  <a:pt x="3800874" y="2784212"/>
                  <a:pt x="3837750" y="2747992"/>
                  <a:pt x="3839717" y="2676865"/>
                </a:cubicBezTo>
                <a:cubicBezTo>
                  <a:pt x="3902647" y="2749556"/>
                  <a:pt x="3938312" y="2922885"/>
                  <a:pt x="3864082" y="3007557"/>
                </a:cubicBezTo>
                <a:cubicBezTo>
                  <a:pt x="3868143" y="3041784"/>
                  <a:pt x="3910567" y="3037673"/>
                  <a:pt x="3933696" y="3052806"/>
                </a:cubicBezTo>
                <a:cubicBezTo>
                  <a:pt x="3933394" y="2907928"/>
                  <a:pt x="4013475" y="2679437"/>
                  <a:pt x="3937177" y="2551534"/>
                </a:cubicBezTo>
                <a:cubicBezTo>
                  <a:pt x="4105739" y="2540462"/>
                  <a:pt x="4077389" y="2735280"/>
                  <a:pt x="4034636" y="2854381"/>
                </a:cubicBezTo>
                <a:cubicBezTo>
                  <a:pt x="4068031" y="2835035"/>
                  <a:pt x="4086116" y="2794982"/>
                  <a:pt x="4104251" y="2760402"/>
                </a:cubicBezTo>
                <a:cubicBezTo>
                  <a:pt x="4132021" y="2707460"/>
                  <a:pt x="4158202" y="2654644"/>
                  <a:pt x="4146019" y="2568938"/>
                </a:cubicBezTo>
                <a:cubicBezTo>
                  <a:pt x="4141378" y="2536275"/>
                  <a:pt x="4120443" y="2506563"/>
                  <a:pt x="4118173" y="2471453"/>
                </a:cubicBezTo>
                <a:cubicBezTo>
                  <a:pt x="4115878" y="2436167"/>
                  <a:pt x="4125160" y="2392784"/>
                  <a:pt x="4135577" y="2360070"/>
                </a:cubicBezTo>
                <a:cubicBezTo>
                  <a:pt x="4150711" y="2312601"/>
                  <a:pt x="4188570" y="2279106"/>
                  <a:pt x="4163423" y="2224297"/>
                </a:cubicBezTo>
                <a:cubicBezTo>
                  <a:pt x="4195884" y="2235925"/>
                  <a:pt x="4210942" y="2264956"/>
                  <a:pt x="4219114" y="2300873"/>
                </a:cubicBezTo>
                <a:cubicBezTo>
                  <a:pt x="4240805" y="2279636"/>
                  <a:pt x="4237577" y="2229317"/>
                  <a:pt x="4229556" y="2196452"/>
                </a:cubicBezTo>
                <a:cubicBezTo>
                  <a:pt x="4273494" y="2230427"/>
                  <a:pt x="4311328" y="2282662"/>
                  <a:pt x="4316574" y="2349628"/>
                </a:cubicBezTo>
                <a:cubicBezTo>
                  <a:pt x="4325099" y="2458135"/>
                  <a:pt x="4276596" y="2568509"/>
                  <a:pt x="4243479" y="2642033"/>
                </a:cubicBezTo>
                <a:cubicBezTo>
                  <a:pt x="4333776" y="2591916"/>
                  <a:pt x="4407526" y="2525278"/>
                  <a:pt x="4504557" y="2481895"/>
                </a:cubicBezTo>
                <a:cubicBezTo>
                  <a:pt x="4475173" y="2393717"/>
                  <a:pt x="4535934" y="2313636"/>
                  <a:pt x="4518480" y="2238220"/>
                </a:cubicBezTo>
                <a:cubicBezTo>
                  <a:pt x="4534143" y="2230780"/>
                  <a:pt x="4537069" y="2265965"/>
                  <a:pt x="4556768" y="2266066"/>
                </a:cubicBezTo>
                <a:cubicBezTo>
                  <a:pt x="4583479" y="2239910"/>
                  <a:pt x="4606305" y="2166538"/>
                  <a:pt x="4654228" y="2144241"/>
                </a:cubicBezTo>
                <a:cubicBezTo>
                  <a:pt x="4711079" y="2117808"/>
                  <a:pt x="4816963" y="2148933"/>
                  <a:pt x="4796962" y="2234740"/>
                </a:cubicBezTo>
                <a:cubicBezTo>
                  <a:pt x="4830382" y="2243088"/>
                  <a:pt x="4859211" y="2256027"/>
                  <a:pt x="4904889" y="2252143"/>
                </a:cubicBezTo>
                <a:cubicBezTo>
                  <a:pt x="4922116" y="2252698"/>
                  <a:pt x="4919594" y="2276886"/>
                  <a:pt x="4932735" y="2297392"/>
                </a:cubicBezTo>
                <a:cubicBezTo>
                  <a:pt x="4953518" y="2329854"/>
                  <a:pt x="4984062" y="2337975"/>
                  <a:pt x="4936215" y="2367006"/>
                </a:cubicBezTo>
                <a:cubicBezTo>
                  <a:pt x="4934652" y="2387134"/>
                  <a:pt x="4952963" y="2387386"/>
                  <a:pt x="4953619" y="2405294"/>
                </a:cubicBezTo>
                <a:cubicBezTo>
                  <a:pt x="4940377" y="2443103"/>
                  <a:pt x="4894724" y="2448500"/>
                  <a:pt x="4863121" y="2467947"/>
                </a:cubicBezTo>
                <a:cubicBezTo>
                  <a:pt x="4867635" y="2484291"/>
                  <a:pt x="4890764" y="2490925"/>
                  <a:pt x="4901408" y="2513196"/>
                </a:cubicBezTo>
                <a:cubicBezTo>
                  <a:pt x="4904385" y="2519401"/>
                  <a:pt x="4901156" y="2527800"/>
                  <a:pt x="4904889" y="2534080"/>
                </a:cubicBezTo>
                <a:cubicBezTo>
                  <a:pt x="4916466" y="2553552"/>
                  <a:pt x="4935963" y="2562481"/>
                  <a:pt x="4936215" y="2582810"/>
                </a:cubicBezTo>
                <a:cubicBezTo>
                  <a:pt x="4936468" y="2602862"/>
                  <a:pt x="4918761" y="2613632"/>
                  <a:pt x="4911850" y="2635021"/>
                </a:cubicBezTo>
                <a:cubicBezTo>
                  <a:pt x="4933819" y="2661832"/>
                  <a:pt x="4926908" y="2714875"/>
                  <a:pt x="4877043" y="2708115"/>
                </a:cubicBezTo>
                <a:cubicBezTo>
                  <a:pt x="4869224" y="2720046"/>
                  <a:pt x="4861178" y="2731699"/>
                  <a:pt x="4849198" y="2739442"/>
                </a:cubicBezTo>
                <a:cubicBezTo>
                  <a:pt x="4775977" y="2745874"/>
                  <a:pt x="4717990" y="2739568"/>
                  <a:pt x="4685579" y="2690712"/>
                </a:cubicBezTo>
                <a:cubicBezTo>
                  <a:pt x="4678113" y="2706476"/>
                  <a:pt x="4677836" y="2729378"/>
                  <a:pt x="4671656" y="2746403"/>
                </a:cubicBezTo>
                <a:cubicBezTo>
                  <a:pt x="4656624" y="2739593"/>
                  <a:pt x="4658364" y="2725998"/>
                  <a:pt x="4650772" y="2715077"/>
                </a:cubicBezTo>
                <a:cubicBezTo>
                  <a:pt x="4611450" y="2658503"/>
                  <a:pt x="4527207" y="2642663"/>
                  <a:pt x="4518480" y="2554939"/>
                </a:cubicBezTo>
                <a:cubicBezTo>
                  <a:pt x="4433102" y="2585585"/>
                  <a:pt x="4362630" y="2631162"/>
                  <a:pt x="4302651" y="2687206"/>
                </a:cubicBezTo>
                <a:cubicBezTo>
                  <a:pt x="4323838" y="2694722"/>
                  <a:pt x="4339451" y="2681481"/>
                  <a:pt x="4358342" y="2680245"/>
                </a:cubicBezTo>
                <a:cubicBezTo>
                  <a:pt x="4458703" y="2673687"/>
                  <a:pt x="4528392" y="2740148"/>
                  <a:pt x="4539364" y="2819498"/>
                </a:cubicBezTo>
                <a:cubicBezTo>
                  <a:pt x="4513385" y="2814126"/>
                  <a:pt x="4490786" y="2805424"/>
                  <a:pt x="4459308" y="2805575"/>
                </a:cubicBezTo>
                <a:cubicBezTo>
                  <a:pt x="4470936" y="2839197"/>
                  <a:pt x="4507357" y="2848025"/>
                  <a:pt x="4511519" y="2889112"/>
                </a:cubicBezTo>
                <a:cubicBezTo>
                  <a:pt x="4397563" y="2902102"/>
                  <a:pt x="4290872" y="2907802"/>
                  <a:pt x="4219114" y="2850825"/>
                </a:cubicBezTo>
                <a:cubicBezTo>
                  <a:pt x="4141908" y="2846713"/>
                  <a:pt x="4108513" y="2886414"/>
                  <a:pt x="4079861" y="2930881"/>
                </a:cubicBezTo>
                <a:cubicBezTo>
                  <a:pt x="4099812" y="2949218"/>
                  <a:pt x="4126598" y="2960744"/>
                  <a:pt x="4121629" y="3003976"/>
                </a:cubicBezTo>
                <a:cubicBezTo>
                  <a:pt x="4159589" y="3003648"/>
                  <a:pt x="4177522" y="2983293"/>
                  <a:pt x="4201686" y="2969168"/>
                </a:cubicBezTo>
                <a:cubicBezTo>
                  <a:pt x="4230237" y="2992852"/>
                  <a:pt x="4284012" y="2991263"/>
                  <a:pt x="4285248" y="3042264"/>
                </a:cubicBezTo>
                <a:cubicBezTo>
                  <a:pt x="4455172" y="3025541"/>
                  <a:pt x="4632536" y="3030585"/>
                  <a:pt x="4629863" y="3205882"/>
                </a:cubicBezTo>
                <a:cubicBezTo>
                  <a:pt x="4604993" y="3177607"/>
                  <a:pt x="4587035" y="3142397"/>
                  <a:pt x="4539364" y="3132787"/>
                </a:cubicBezTo>
                <a:cubicBezTo>
                  <a:pt x="4477847" y="3120378"/>
                  <a:pt x="4412646" y="3139193"/>
                  <a:pt x="4365304" y="3160633"/>
                </a:cubicBezTo>
                <a:cubicBezTo>
                  <a:pt x="4380614" y="3181315"/>
                  <a:pt x="4381547" y="3216324"/>
                  <a:pt x="4389669" y="3244195"/>
                </a:cubicBezTo>
                <a:cubicBezTo>
                  <a:pt x="4367750" y="3289545"/>
                  <a:pt x="4349893" y="3339006"/>
                  <a:pt x="4271325" y="3327732"/>
                </a:cubicBezTo>
                <a:cubicBezTo>
                  <a:pt x="4292966" y="3375402"/>
                  <a:pt x="4289662" y="3452709"/>
                  <a:pt x="4253921" y="3480908"/>
                </a:cubicBezTo>
                <a:cubicBezTo>
                  <a:pt x="4330219" y="3496269"/>
                  <a:pt x="4378268" y="3539903"/>
                  <a:pt x="4414059" y="3595771"/>
                </a:cubicBezTo>
                <a:cubicBezTo>
                  <a:pt x="4364345" y="3591912"/>
                  <a:pt x="4317079" y="3591484"/>
                  <a:pt x="4271325" y="3599252"/>
                </a:cubicBezTo>
                <a:cubicBezTo>
                  <a:pt x="4278412" y="3625811"/>
                  <a:pt x="4303887" y="3633983"/>
                  <a:pt x="4306132" y="3665385"/>
                </a:cubicBezTo>
                <a:cubicBezTo>
                  <a:pt x="4234096" y="3641575"/>
                  <a:pt x="4126825" y="3672347"/>
                  <a:pt x="4079861" y="3613175"/>
                </a:cubicBezTo>
                <a:cubicBezTo>
                  <a:pt x="4061852" y="3641601"/>
                  <a:pt x="4038874" y="3665032"/>
                  <a:pt x="4010246" y="3682789"/>
                </a:cubicBezTo>
                <a:cubicBezTo>
                  <a:pt x="4037133" y="3709273"/>
                  <a:pt x="4072899" y="3726878"/>
                  <a:pt x="4065938" y="3787210"/>
                </a:cubicBezTo>
                <a:cubicBezTo>
                  <a:pt x="4054361" y="3803479"/>
                  <a:pt x="4029819" y="3806783"/>
                  <a:pt x="4020689" y="3825498"/>
                </a:cubicBezTo>
                <a:cubicBezTo>
                  <a:pt x="4020235" y="3844490"/>
                  <a:pt x="4035065" y="3848249"/>
                  <a:pt x="4034611" y="3867266"/>
                </a:cubicBezTo>
                <a:cubicBezTo>
                  <a:pt x="3985251" y="3901771"/>
                  <a:pt x="3906834" y="3894002"/>
                  <a:pt x="3874499" y="3849863"/>
                </a:cubicBezTo>
                <a:cubicBezTo>
                  <a:pt x="3882217" y="3912515"/>
                  <a:pt x="3856440" y="3964449"/>
                  <a:pt x="3804885" y="3978674"/>
                </a:cubicBezTo>
                <a:cubicBezTo>
                  <a:pt x="3788339" y="3976631"/>
                  <a:pt x="3792273" y="3954158"/>
                  <a:pt x="3777039" y="3950829"/>
                </a:cubicBezTo>
                <a:cubicBezTo>
                  <a:pt x="3754894" y="3950728"/>
                  <a:pt x="3753708" y="3971587"/>
                  <a:pt x="3728309" y="3968232"/>
                </a:cubicBezTo>
                <a:cubicBezTo>
                  <a:pt x="3712747" y="4026950"/>
                  <a:pt x="3713251" y="4101710"/>
                  <a:pt x="3710906" y="4173619"/>
                </a:cubicBezTo>
                <a:cubicBezTo>
                  <a:pt x="3745259" y="4155156"/>
                  <a:pt x="3774769" y="4071770"/>
                  <a:pt x="3825794" y="4079640"/>
                </a:cubicBezTo>
                <a:cubicBezTo>
                  <a:pt x="3843854" y="4082415"/>
                  <a:pt x="3852253" y="4101962"/>
                  <a:pt x="3864082" y="4117928"/>
                </a:cubicBezTo>
                <a:cubicBezTo>
                  <a:pt x="3817673" y="4129202"/>
                  <a:pt x="3792677" y="4189913"/>
                  <a:pt x="3777064" y="4246739"/>
                </a:cubicBezTo>
                <a:cubicBezTo>
                  <a:pt x="3763722" y="4295292"/>
                  <a:pt x="3748790" y="4351337"/>
                  <a:pt x="3752699" y="4392954"/>
                </a:cubicBezTo>
                <a:cubicBezTo>
                  <a:pt x="3757492" y="4444005"/>
                  <a:pt x="3794317" y="4499141"/>
                  <a:pt x="3818833" y="4546130"/>
                </a:cubicBezTo>
                <a:cubicBezTo>
                  <a:pt x="3846426" y="4599022"/>
                  <a:pt x="3872708" y="4648433"/>
                  <a:pt x="3902370" y="4681878"/>
                </a:cubicBezTo>
                <a:cubicBezTo>
                  <a:pt x="3945450" y="4648382"/>
                  <a:pt x="3980383" y="4606715"/>
                  <a:pt x="4034636" y="4584418"/>
                </a:cubicBezTo>
                <a:cubicBezTo>
                  <a:pt x="3952689" y="4559624"/>
                  <a:pt x="3841356" y="4564190"/>
                  <a:pt x="3850134" y="4448645"/>
                </a:cubicBezTo>
                <a:cubicBezTo>
                  <a:pt x="3769952" y="4436362"/>
                  <a:pt x="3766420" y="4368211"/>
                  <a:pt x="3825769" y="4330276"/>
                </a:cubicBezTo>
                <a:cubicBezTo>
                  <a:pt x="3823600" y="4318523"/>
                  <a:pt x="3813410" y="4314789"/>
                  <a:pt x="3811846" y="4302431"/>
                </a:cubicBezTo>
                <a:cubicBezTo>
                  <a:pt x="3825794" y="4231933"/>
                  <a:pt x="3903429" y="4209637"/>
                  <a:pt x="3985907" y="4218894"/>
                </a:cubicBezTo>
                <a:cubicBezTo>
                  <a:pt x="3968528" y="4186029"/>
                  <a:pt x="3941086" y="4163253"/>
                  <a:pt x="3940657" y="4117953"/>
                </a:cubicBezTo>
                <a:cubicBezTo>
                  <a:pt x="3940330" y="4083070"/>
                  <a:pt x="3929938" y="4055225"/>
                  <a:pt x="3916293" y="4030935"/>
                </a:cubicBezTo>
                <a:cubicBezTo>
                  <a:pt x="3944138" y="4028615"/>
                  <a:pt x="3961592" y="4015878"/>
                  <a:pt x="3992893" y="4017012"/>
                </a:cubicBezTo>
                <a:cubicBezTo>
                  <a:pt x="3988706" y="3994514"/>
                  <a:pt x="3975843" y="3980692"/>
                  <a:pt x="3975490" y="3954360"/>
                </a:cubicBezTo>
                <a:cubicBezTo>
                  <a:pt x="3990245" y="3938924"/>
                  <a:pt x="4021723" y="3940260"/>
                  <a:pt x="4048585" y="3936956"/>
                </a:cubicBezTo>
                <a:cubicBezTo>
                  <a:pt x="4054487" y="3911532"/>
                  <a:pt x="4070453" y="3896171"/>
                  <a:pt x="4090353" y="3884745"/>
                </a:cubicBezTo>
                <a:cubicBezTo>
                  <a:pt x="4149273" y="3891985"/>
                  <a:pt x="4192580" y="3914786"/>
                  <a:pt x="4236568" y="3936956"/>
                </a:cubicBezTo>
                <a:cubicBezTo>
                  <a:pt x="4237148" y="3829181"/>
                  <a:pt x="4282070" y="3736816"/>
                  <a:pt x="4382758" y="3717646"/>
                </a:cubicBezTo>
                <a:cubicBezTo>
                  <a:pt x="4405761" y="3727130"/>
                  <a:pt x="4403415" y="3761962"/>
                  <a:pt x="4421046" y="3776819"/>
                </a:cubicBezTo>
                <a:cubicBezTo>
                  <a:pt x="4447680" y="3745442"/>
                  <a:pt x="4459611" y="3699360"/>
                  <a:pt x="4511544" y="3693282"/>
                </a:cubicBezTo>
                <a:cubicBezTo>
                  <a:pt x="4508719" y="3719311"/>
                  <a:pt x="4524786" y="3726474"/>
                  <a:pt x="4528948" y="3745492"/>
                </a:cubicBezTo>
                <a:cubicBezTo>
                  <a:pt x="4558735" y="3738127"/>
                  <a:pt x="4562947" y="3705237"/>
                  <a:pt x="4598562" y="3703724"/>
                </a:cubicBezTo>
                <a:cubicBezTo>
                  <a:pt x="4567614" y="3622785"/>
                  <a:pt x="4563225" y="3508653"/>
                  <a:pt x="4602042" y="3432203"/>
                </a:cubicBezTo>
                <a:cubicBezTo>
                  <a:pt x="4621262" y="3433868"/>
                  <a:pt x="4630645" y="3445395"/>
                  <a:pt x="4650772" y="3446126"/>
                </a:cubicBezTo>
                <a:cubicBezTo>
                  <a:pt x="4664191" y="3416591"/>
                  <a:pt x="4667419" y="3376916"/>
                  <a:pt x="4685579" y="3352147"/>
                </a:cubicBezTo>
                <a:cubicBezTo>
                  <a:pt x="4707397" y="3360496"/>
                  <a:pt x="4716300" y="3381758"/>
                  <a:pt x="4737790" y="3390435"/>
                </a:cubicBezTo>
                <a:cubicBezTo>
                  <a:pt x="4761776" y="3364506"/>
                  <a:pt x="4775296" y="3328161"/>
                  <a:pt x="4814365" y="3317340"/>
                </a:cubicBezTo>
                <a:cubicBezTo>
                  <a:pt x="4818023" y="3332247"/>
                  <a:pt x="4826220" y="3342638"/>
                  <a:pt x="4824807" y="3362589"/>
                </a:cubicBezTo>
                <a:cubicBezTo>
                  <a:pt x="4868266" y="3332928"/>
                  <a:pt x="4901282" y="3292874"/>
                  <a:pt x="4974503" y="3292975"/>
                </a:cubicBezTo>
                <a:cubicBezTo>
                  <a:pt x="4917551" y="3359159"/>
                  <a:pt x="4973393" y="3452054"/>
                  <a:pt x="4988426" y="3526208"/>
                </a:cubicBezTo>
                <a:cubicBezTo>
                  <a:pt x="5004417" y="3527116"/>
                  <a:pt x="5006031" y="3513647"/>
                  <a:pt x="5016272" y="3508804"/>
                </a:cubicBezTo>
                <a:cubicBezTo>
                  <a:pt x="5031657" y="3511982"/>
                  <a:pt x="5034129" y="3528074"/>
                  <a:pt x="5047598" y="3533169"/>
                </a:cubicBezTo>
                <a:cubicBezTo>
                  <a:pt x="5065128" y="3496168"/>
                  <a:pt x="5089013" y="3465522"/>
                  <a:pt x="5131135" y="3453113"/>
                </a:cubicBezTo>
                <a:cubicBezTo>
                  <a:pt x="5135044" y="3474729"/>
                  <a:pt x="5143418" y="3491880"/>
                  <a:pt x="5145058" y="3515766"/>
                </a:cubicBezTo>
                <a:cubicBezTo>
                  <a:pt x="5183850" y="3494225"/>
                  <a:pt x="5200346" y="3450389"/>
                  <a:pt x="5252960" y="3442671"/>
                </a:cubicBezTo>
                <a:cubicBezTo>
                  <a:pt x="5251471" y="3472030"/>
                  <a:pt x="5262746" y="3488576"/>
                  <a:pt x="5259921" y="3519246"/>
                </a:cubicBezTo>
                <a:cubicBezTo>
                  <a:pt x="5312611" y="3477932"/>
                  <a:pt x="5382931" y="3454273"/>
                  <a:pt x="5472269" y="3449632"/>
                </a:cubicBezTo>
                <a:cubicBezTo>
                  <a:pt x="5328299" y="3515438"/>
                  <a:pt x="5369992" y="3736261"/>
                  <a:pt x="5273844" y="3849964"/>
                </a:cubicBezTo>
                <a:cubicBezTo>
                  <a:pt x="5232933" y="3898315"/>
                  <a:pt x="5187986" y="3923286"/>
                  <a:pt x="5124174" y="3954385"/>
                </a:cubicBezTo>
                <a:cubicBezTo>
                  <a:pt x="5126216" y="3966870"/>
                  <a:pt x="5120138" y="3971234"/>
                  <a:pt x="5117212" y="3978750"/>
                </a:cubicBezTo>
                <a:cubicBezTo>
                  <a:pt x="5144780" y="4003443"/>
                  <a:pt x="5164176" y="4049978"/>
                  <a:pt x="5134616" y="4086652"/>
                </a:cubicBezTo>
                <a:cubicBezTo>
                  <a:pt x="5137213" y="4094496"/>
                  <a:pt x="5154138" y="4088014"/>
                  <a:pt x="5162461" y="4090132"/>
                </a:cubicBezTo>
                <a:cubicBezTo>
                  <a:pt x="5212503" y="3961472"/>
                  <a:pt x="5314704" y="3866459"/>
                  <a:pt x="5458346" y="3842977"/>
                </a:cubicBezTo>
                <a:cubicBezTo>
                  <a:pt x="5459154" y="3860028"/>
                  <a:pt x="5452217" y="3869335"/>
                  <a:pt x="5454866" y="3888226"/>
                </a:cubicBezTo>
                <a:cubicBezTo>
                  <a:pt x="5485688" y="3882753"/>
                  <a:pt x="5513735" y="3857051"/>
                  <a:pt x="5552325" y="3870823"/>
                </a:cubicBezTo>
                <a:cubicBezTo>
                  <a:pt x="5552426" y="3891808"/>
                  <a:pt x="5540169" y="3900434"/>
                  <a:pt x="5538402" y="3919553"/>
                </a:cubicBezTo>
                <a:cubicBezTo>
                  <a:pt x="5583879" y="3907017"/>
                  <a:pt x="5623781" y="3888907"/>
                  <a:pt x="5688098" y="3895188"/>
                </a:cubicBezTo>
                <a:cubicBezTo>
                  <a:pt x="5671476" y="3924976"/>
                  <a:pt x="5642067" y="3941976"/>
                  <a:pt x="5625445" y="3971763"/>
                </a:cubicBezTo>
                <a:cubicBezTo>
                  <a:pt x="5730346" y="3975925"/>
                  <a:pt x="5816910" y="3998449"/>
                  <a:pt x="5869120" y="4055300"/>
                </a:cubicBezTo>
                <a:cubicBezTo>
                  <a:pt x="5666256" y="4024302"/>
                  <a:pt x="5640453" y="4200178"/>
                  <a:pt x="5531441" y="4274610"/>
                </a:cubicBezTo>
                <a:cubicBezTo>
                  <a:pt x="5725529" y="4255945"/>
                  <a:pt x="5898303" y="4302708"/>
                  <a:pt x="5970061" y="4427786"/>
                </a:cubicBezTo>
                <a:cubicBezTo>
                  <a:pt x="5876662" y="4379838"/>
                  <a:pt x="5719122" y="4363494"/>
                  <a:pt x="5587133" y="4386018"/>
                </a:cubicBezTo>
                <a:cubicBezTo>
                  <a:pt x="5611977" y="4419286"/>
                  <a:pt x="5651475" y="4434571"/>
                  <a:pt x="5681112" y="4462594"/>
                </a:cubicBezTo>
                <a:cubicBezTo>
                  <a:pt x="5709689" y="4489607"/>
                  <a:pt x="5733726" y="4521463"/>
                  <a:pt x="5764649" y="4546130"/>
                </a:cubicBezTo>
                <a:cubicBezTo>
                  <a:pt x="5789089" y="4612188"/>
                  <a:pt x="5861906" y="4629894"/>
                  <a:pt x="5949151" y="4633148"/>
                </a:cubicBezTo>
                <a:cubicBezTo>
                  <a:pt x="5925064" y="4695120"/>
                  <a:pt x="5834011" y="4721250"/>
                  <a:pt x="5754206" y="4695801"/>
                </a:cubicBezTo>
                <a:cubicBezTo>
                  <a:pt x="5752416" y="4716155"/>
                  <a:pt x="5762404" y="4724731"/>
                  <a:pt x="5764649" y="4741050"/>
                </a:cubicBezTo>
                <a:cubicBezTo>
                  <a:pt x="5755896" y="4752022"/>
                  <a:pt x="5746968" y="4762817"/>
                  <a:pt x="5733322" y="4768896"/>
                </a:cubicBezTo>
                <a:cubicBezTo>
                  <a:pt x="5712262" y="4763271"/>
                  <a:pt x="5709134" y="4739713"/>
                  <a:pt x="5688073" y="4734089"/>
                </a:cubicBezTo>
                <a:cubicBezTo>
                  <a:pt x="5678085" y="4747507"/>
                  <a:pt x="5696346" y="4771746"/>
                  <a:pt x="5681112" y="4782818"/>
                </a:cubicBezTo>
                <a:cubicBezTo>
                  <a:pt x="5644665" y="4784458"/>
                  <a:pt x="5633920" y="4760396"/>
                  <a:pt x="5604536" y="4754973"/>
                </a:cubicBezTo>
                <a:cubicBezTo>
                  <a:pt x="5603729" y="4864363"/>
                  <a:pt x="5426516" y="4746851"/>
                  <a:pt x="5378265" y="4730608"/>
                </a:cubicBezTo>
                <a:cubicBezTo>
                  <a:pt x="5368252" y="4743118"/>
                  <a:pt x="5385983" y="4757571"/>
                  <a:pt x="5381746" y="4775857"/>
                </a:cubicBezTo>
                <a:cubicBezTo>
                  <a:pt x="5358289" y="4777042"/>
                  <a:pt x="5344820" y="4764305"/>
                  <a:pt x="5329535" y="4768896"/>
                </a:cubicBezTo>
                <a:cubicBezTo>
                  <a:pt x="5297654" y="4778455"/>
                  <a:pt x="5319042" y="4815860"/>
                  <a:pt x="5298209" y="4835029"/>
                </a:cubicBezTo>
                <a:cubicBezTo>
                  <a:pt x="5547432" y="4839922"/>
                  <a:pt x="5727748" y="4913723"/>
                  <a:pt x="5761193" y="5134395"/>
                </a:cubicBezTo>
                <a:cubicBezTo>
                  <a:pt x="5697607" y="5039003"/>
                  <a:pt x="5607361" y="4970297"/>
                  <a:pt x="5447904" y="4970777"/>
                </a:cubicBezTo>
                <a:cubicBezTo>
                  <a:pt x="5493482" y="5030806"/>
                  <a:pt x="5523698" y="5106171"/>
                  <a:pt x="5520999" y="5214451"/>
                </a:cubicBezTo>
                <a:cubicBezTo>
                  <a:pt x="5521605" y="5226608"/>
                  <a:pt x="5529020" y="5231981"/>
                  <a:pt x="5538402" y="5235335"/>
                </a:cubicBezTo>
                <a:cubicBezTo>
                  <a:pt x="5532324" y="5330197"/>
                  <a:pt x="5493961" y="5392800"/>
                  <a:pt x="5444423" y="5444203"/>
                </a:cubicBezTo>
                <a:cubicBezTo>
                  <a:pt x="5439783" y="5454645"/>
                  <a:pt x="5440867" y="5470838"/>
                  <a:pt x="5440943" y="5485972"/>
                </a:cubicBezTo>
                <a:cubicBezTo>
                  <a:pt x="5417259" y="5476815"/>
                  <a:pt x="5404598" y="5446019"/>
                  <a:pt x="5381771" y="5437241"/>
                </a:cubicBezTo>
                <a:cubicBezTo>
                  <a:pt x="5360105" y="5428918"/>
                  <a:pt x="5337001" y="5432071"/>
                  <a:pt x="5319118" y="5426800"/>
                </a:cubicBezTo>
                <a:cubicBezTo>
                  <a:pt x="5202918" y="5392497"/>
                  <a:pt x="5112899" y="5304798"/>
                  <a:pt x="5096328" y="5155279"/>
                </a:cubicBezTo>
                <a:cubicBezTo>
                  <a:pt x="5080892" y="5147511"/>
                  <a:pt x="5060461" y="5144736"/>
                  <a:pt x="5044117" y="5137876"/>
                </a:cubicBezTo>
                <a:cubicBezTo>
                  <a:pt x="5039855" y="5151370"/>
                  <a:pt x="5031733" y="5178307"/>
                  <a:pt x="5012791" y="5179644"/>
                </a:cubicBezTo>
                <a:cubicBezTo>
                  <a:pt x="5001088" y="5180476"/>
                  <a:pt x="4986761" y="5159315"/>
                  <a:pt x="4974503" y="5155279"/>
                </a:cubicBezTo>
                <a:cubicBezTo>
                  <a:pt x="4952635" y="5148066"/>
                  <a:pt x="4914297" y="5161711"/>
                  <a:pt x="4890966" y="5158760"/>
                </a:cubicBezTo>
                <a:cubicBezTo>
                  <a:pt x="4819637" y="5149705"/>
                  <a:pt x="4796962" y="5052901"/>
                  <a:pt x="4769141" y="5016026"/>
                </a:cubicBezTo>
                <a:cubicBezTo>
                  <a:pt x="4733376" y="5120674"/>
                  <a:pt x="4727449" y="5255135"/>
                  <a:pt x="4716931" y="5385006"/>
                </a:cubicBezTo>
                <a:cubicBezTo>
                  <a:pt x="4739631" y="5372117"/>
                  <a:pt x="4752747" y="5334409"/>
                  <a:pt x="4776103" y="5304950"/>
                </a:cubicBezTo>
                <a:cubicBezTo>
                  <a:pt x="4801073" y="5273447"/>
                  <a:pt x="4838125" y="5225600"/>
                  <a:pt x="4887511" y="5231855"/>
                </a:cubicBezTo>
                <a:cubicBezTo>
                  <a:pt x="4929557" y="5237176"/>
                  <a:pt x="4944413" y="5286512"/>
                  <a:pt x="4964086" y="5322378"/>
                </a:cubicBezTo>
                <a:cubicBezTo>
                  <a:pt x="4847735" y="5318040"/>
                  <a:pt x="4814088" y="5404553"/>
                  <a:pt x="4772622" y="5492958"/>
                </a:cubicBezTo>
                <a:cubicBezTo>
                  <a:pt x="4727600" y="5588980"/>
                  <a:pt x="4685579" y="5675948"/>
                  <a:pt x="4713450" y="5802766"/>
                </a:cubicBezTo>
                <a:cubicBezTo>
                  <a:pt x="4762130" y="5665026"/>
                  <a:pt x="4831794" y="5499087"/>
                  <a:pt x="5030220" y="5545169"/>
                </a:cubicBezTo>
                <a:cubicBezTo>
                  <a:pt x="5019046" y="5580430"/>
                  <a:pt x="4987871" y="5595664"/>
                  <a:pt x="4978009" y="5632186"/>
                </a:cubicBezTo>
                <a:cubicBezTo>
                  <a:pt x="5005426" y="5632842"/>
                  <a:pt x="5055795" y="5617911"/>
                  <a:pt x="5089392" y="5632186"/>
                </a:cubicBezTo>
                <a:cubicBezTo>
                  <a:pt x="5033877" y="5659174"/>
                  <a:pt x="5040611" y="5773911"/>
                  <a:pt x="5019778" y="5837573"/>
                </a:cubicBezTo>
                <a:cubicBezTo>
                  <a:pt x="4990520" y="5926886"/>
                  <a:pt x="4936619" y="5966284"/>
                  <a:pt x="4866601" y="6022076"/>
                </a:cubicBezTo>
                <a:cubicBezTo>
                  <a:pt x="4732392" y="6129019"/>
                  <a:pt x="4736302" y="6292839"/>
                  <a:pt x="4737790" y="6533790"/>
                </a:cubicBezTo>
                <a:cubicBezTo>
                  <a:pt x="4693197" y="6547209"/>
                  <a:pt x="4671656" y="6583680"/>
                  <a:pt x="4643785" y="6613846"/>
                </a:cubicBezTo>
                <a:cubicBezTo>
                  <a:pt x="4699880" y="6123597"/>
                  <a:pt x="4583327" y="5671433"/>
                  <a:pt x="4389669" y="5374614"/>
                </a:cubicBezTo>
                <a:cubicBezTo>
                  <a:pt x="4303584" y="5329592"/>
                  <a:pt x="4258840" y="5243205"/>
                  <a:pt x="4132071" y="5238867"/>
                </a:cubicBezTo>
                <a:cubicBezTo>
                  <a:pt x="4152249" y="5190389"/>
                  <a:pt x="4218660" y="5208549"/>
                  <a:pt x="4264363" y="5221463"/>
                </a:cubicBezTo>
                <a:cubicBezTo>
                  <a:pt x="4232053" y="5171699"/>
                  <a:pt x="4169602" y="5116512"/>
                  <a:pt x="4111187" y="5078729"/>
                </a:cubicBezTo>
                <a:cubicBezTo>
                  <a:pt x="4087831" y="5063646"/>
                  <a:pt x="4042178" y="5035951"/>
                  <a:pt x="4024144" y="5036960"/>
                </a:cubicBezTo>
                <a:cubicBezTo>
                  <a:pt x="3973699" y="5039760"/>
                  <a:pt x="3963257" y="5118505"/>
                  <a:pt x="3940607" y="5162291"/>
                </a:cubicBezTo>
                <a:cubicBezTo>
                  <a:pt x="4336147" y="5370225"/>
                  <a:pt x="4558306" y="5676225"/>
                  <a:pt x="4584614" y="6241411"/>
                </a:cubicBezTo>
                <a:cubicBezTo>
                  <a:pt x="4588119" y="6316952"/>
                  <a:pt x="4586480" y="6398497"/>
                  <a:pt x="4591575" y="6474643"/>
                </a:cubicBezTo>
                <a:cubicBezTo>
                  <a:pt x="4576769" y="6484203"/>
                  <a:pt x="4550614" y="6482437"/>
                  <a:pt x="4528922" y="6485085"/>
                </a:cubicBezTo>
                <a:cubicBezTo>
                  <a:pt x="4507004" y="6332969"/>
                  <a:pt x="4483370" y="6182541"/>
                  <a:pt x="4361823" y="6130028"/>
                </a:cubicBezTo>
                <a:cubicBezTo>
                  <a:pt x="4233970" y="6120948"/>
                  <a:pt x="4155932" y="6043566"/>
                  <a:pt x="4121629" y="5952487"/>
                </a:cubicBezTo>
                <a:cubicBezTo>
                  <a:pt x="4134745" y="5949359"/>
                  <a:pt x="4151114" y="5949486"/>
                  <a:pt x="4163397" y="5945526"/>
                </a:cubicBezTo>
                <a:cubicBezTo>
                  <a:pt x="4157168" y="5908827"/>
                  <a:pt x="4109673" y="5913392"/>
                  <a:pt x="4083341" y="5896795"/>
                </a:cubicBezTo>
                <a:cubicBezTo>
                  <a:pt x="4102132" y="5842693"/>
                  <a:pt x="4183500" y="5823625"/>
                  <a:pt x="4257402" y="5830662"/>
                </a:cubicBezTo>
                <a:cubicBezTo>
                  <a:pt x="4373854" y="5841760"/>
                  <a:pt x="4435927" y="5976676"/>
                  <a:pt x="4483673" y="6043010"/>
                </a:cubicBezTo>
                <a:cubicBezTo>
                  <a:pt x="4469094" y="5954858"/>
                  <a:pt x="4427276" y="5861484"/>
                  <a:pt x="4379227" y="5785413"/>
                </a:cubicBezTo>
                <a:cubicBezTo>
                  <a:pt x="4322653" y="5695797"/>
                  <a:pt x="4246531" y="5627041"/>
                  <a:pt x="4125110" y="5607872"/>
                </a:cubicBezTo>
                <a:cubicBezTo>
                  <a:pt x="4223276" y="5503501"/>
                  <a:pt x="4339047" y="5641948"/>
                  <a:pt x="4396630" y="5705332"/>
                </a:cubicBezTo>
                <a:cubicBezTo>
                  <a:pt x="4382354" y="5644142"/>
                  <a:pt x="4341645" y="5594907"/>
                  <a:pt x="4306132" y="5548674"/>
                </a:cubicBezTo>
                <a:cubicBezTo>
                  <a:pt x="4199062" y="5409295"/>
                  <a:pt x="4046895" y="5304899"/>
                  <a:pt x="3881435" y="5221463"/>
                </a:cubicBezTo>
                <a:cubicBezTo>
                  <a:pt x="3858029" y="5232863"/>
                  <a:pt x="3831444" y="5241086"/>
                  <a:pt x="3804859" y="5249309"/>
                </a:cubicBezTo>
                <a:cubicBezTo>
                  <a:pt x="3826803" y="5273295"/>
                  <a:pt x="3859239" y="5274354"/>
                  <a:pt x="3884916" y="5291077"/>
                </a:cubicBezTo>
                <a:cubicBezTo>
                  <a:pt x="3922624" y="5315644"/>
                  <a:pt x="3941868" y="5356858"/>
                  <a:pt x="3971933" y="5388537"/>
                </a:cubicBezTo>
                <a:cubicBezTo>
                  <a:pt x="3968655" y="5406167"/>
                  <a:pt x="3948779" y="5407176"/>
                  <a:pt x="3944088" y="5423344"/>
                </a:cubicBezTo>
                <a:cubicBezTo>
                  <a:pt x="3973497" y="5444985"/>
                  <a:pt x="4011331" y="5458202"/>
                  <a:pt x="4020663" y="5499920"/>
                </a:cubicBezTo>
                <a:cubicBezTo>
                  <a:pt x="4013979" y="5515280"/>
                  <a:pt x="3991960" y="5515305"/>
                  <a:pt x="3989337" y="5534727"/>
                </a:cubicBezTo>
                <a:cubicBezTo>
                  <a:pt x="4004344" y="5554526"/>
                  <a:pt x="4024220" y="5569483"/>
                  <a:pt x="4034586" y="5593899"/>
                </a:cubicBezTo>
                <a:cubicBezTo>
                  <a:pt x="4021344" y="5590897"/>
                  <a:pt x="4011533" y="5584466"/>
                  <a:pt x="3992818" y="5586937"/>
                </a:cubicBezTo>
                <a:cubicBezTo>
                  <a:pt x="4016224" y="5617582"/>
                  <a:pt x="4069570" y="5627268"/>
                  <a:pt x="4086797" y="5670474"/>
                </a:cubicBezTo>
                <a:cubicBezTo>
                  <a:pt x="4098424" y="5699606"/>
                  <a:pt x="4097743" y="5751010"/>
                  <a:pt x="4072874" y="5767934"/>
                </a:cubicBezTo>
                <a:cubicBezTo>
                  <a:pt x="4057766" y="5704146"/>
                  <a:pt x="3991834" y="5691182"/>
                  <a:pt x="3937101" y="5666968"/>
                </a:cubicBezTo>
                <a:cubicBezTo>
                  <a:pt x="3934377" y="5706013"/>
                  <a:pt x="3906002" y="5719406"/>
                  <a:pt x="3877929" y="5733102"/>
                </a:cubicBezTo>
                <a:cubicBezTo>
                  <a:pt x="3963005" y="5775602"/>
                  <a:pt x="4091110" y="5907767"/>
                  <a:pt x="3999779" y="6022026"/>
                </a:cubicBezTo>
                <a:cubicBezTo>
                  <a:pt x="3989060" y="5861005"/>
                  <a:pt x="3852807" y="5825517"/>
                  <a:pt x="3738701" y="5767909"/>
                </a:cubicBezTo>
                <a:cubicBezTo>
                  <a:pt x="3705256" y="5771163"/>
                  <a:pt x="3684952" y="5761325"/>
                  <a:pt x="3655164" y="5760947"/>
                </a:cubicBezTo>
                <a:cubicBezTo>
                  <a:pt x="3682253" y="5813915"/>
                  <a:pt x="3709317" y="5866907"/>
                  <a:pt x="3714336" y="5941969"/>
                </a:cubicBezTo>
                <a:cubicBezTo>
                  <a:pt x="3854825" y="5989438"/>
                  <a:pt x="3962349" y="6069898"/>
                  <a:pt x="3968453" y="6251777"/>
                </a:cubicBezTo>
                <a:cubicBezTo>
                  <a:pt x="3960104" y="6261665"/>
                  <a:pt x="3955640" y="6255208"/>
                  <a:pt x="3940607" y="6255258"/>
                </a:cubicBezTo>
                <a:cubicBezTo>
                  <a:pt x="3951024" y="6280001"/>
                  <a:pt x="3966486" y="6323661"/>
                  <a:pt x="3951049" y="6352718"/>
                </a:cubicBezTo>
                <a:cubicBezTo>
                  <a:pt x="3939169" y="6360284"/>
                  <a:pt x="3930165" y="6340233"/>
                  <a:pt x="3912761" y="6342276"/>
                </a:cubicBezTo>
                <a:cubicBezTo>
                  <a:pt x="3919294" y="6377511"/>
                  <a:pt x="3930669" y="6407905"/>
                  <a:pt x="3933646" y="6446722"/>
                </a:cubicBezTo>
                <a:cubicBezTo>
                  <a:pt x="3913972" y="6451640"/>
                  <a:pt x="3901008" y="6421929"/>
                  <a:pt x="3870993" y="6425838"/>
                </a:cubicBezTo>
                <a:cubicBezTo>
                  <a:pt x="3885067" y="6469196"/>
                  <a:pt x="3899293" y="6556869"/>
                  <a:pt x="3853590" y="6589456"/>
                </a:cubicBezTo>
                <a:cubicBezTo>
                  <a:pt x="3853590" y="6576694"/>
                  <a:pt x="3853590" y="6563931"/>
                  <a:pt x="3853590" y="6551169"/>
                </a:cubicBezTo>
                <a:cubicBezTo>
                  <a:pt x="3829351" y="6469473"/>
                  <a:pt x="3712041" y="6468085"/>
                  <a:pt x="3648202" y="6418901"/>
                </a:cubicBezTo>
                <a:cubicBezTo>
                  <a:pt x="3559596" y="6350624"/>
                  <a:pt x="3523881" y="6264994"/>
                  <a:pt x="3495026" y="6133458"/>
                </a:cubicBezTo>
                <a:cubicBezTo>
                  <a:pt x="3471847" y="6134644"/>
                  <a:pt x="3466071" y="6153233"/>
                  <a:pt x="3446296" y="6157823"/>
                </a:cubicBezTo>
                <a:cubicBezTo>
                  <a:pt x="3496414" y="6248145"/>
                  <a:pt x="3535508" y="6398850"/>
                  <a:pt x="3481103" y="6526829"/>
                </a:cubicBezTo>
                <a:cubicBezTo>
                  <a:pt x="3459387" y="6521860"/>
                  <a:pt x="3457142" y="6497419"/>
                  <a:pt x="3439335" y="6488541"/>
                </a:cubicBezTo>
                <a:cubicBezTo>
                  <a:pt x="3431037" y="6549857"/>
                  <a:pt x="3428388" y="6616822"/>
                  <a:pt x="3387124" y="6645198"/>
                </a:cubicBezTo>
                <a:cubicBezTo>
                  <a:pt x="3368283" y="6633873"/>
                  <a:pt x="3360111" y="6611879"/>
                  <a:pt x="3338395" y="6603430"/>
                </a:cubicBezTo>
                <a:cubicBezTo>
                  <a:pt x="3333501" y="6662349"/>
                  <a:pt x="3317485" y="6710146"/>
                  <a:pt x="3282703" y="6739202"/>
                </a:cubicBezTo>
                <a:cubicBezTo>
                  <a:pt x="3256623" y="6728155"/>
                  <a:pt x="3260760" y="6686865"/>
                  <a:pt x="3233973" y="6676550"/>
                </a:cubicBezTo>
                <a:cubicBezTo>
                  <a:pt x="3203530" y="6762129"/>
                  <a:pt x="3164914" y="6839562"/>
                  <a:pt x="3066874" y="6857546"/>
                </a:cubicBezTo>
                <a:cubicBezTo>
                  <a:pt x="3079511" y="6822563"/>
                  <a:pt x="3099512" y="6802889"/>
                  <a:pt x="3087758" y="6753125"/>
                </a:cubicBezTo>
                <a:cubicBezTo>
                  <a:pt x="3078048" y="6712037"/>
                  <a:pt x="3042888" y="6696576"/>
                  <a:pt x="3021625" y="6659121"/>
                </a:cubicBezTo>
                <a:cubicBezTo>
                  <a:pt x="2991207" y="6605598"/>
                  <a:pt x="2973299" y="6538583"/>
                  <a:pt x="2969414" y="6460695"/>
                </a:cubicBezTo>
                <a:cubicBezTo>
                  <a:pt x="2944696" y="6469624"/>
                  <a:pt x="2937054" y="6495629"/>
                  <a:pt x="2920685" y="6512906"/>
                </a:cubicBezTo>
                <a:cubicBezTo>
                  <a:pt x="2901768" y="6509803"/>
                  <a:pt x="2900078" y="6489424"/>
                  <a:pt x="2889358" y="6478099"/>
                </a:cubicBezTo>
                <a:cubicBezTo>
                  <a:pt x="2861866" y="6510938"/>
                  <a:pt x="2846000" y="6555431"/>
                  <a:pt x="2805821" y="6575584"/>
                </a:cubicBezTo>
                <a:cubicBezTo>
                  <a:pt x="2791520" y="6561182"/>
                  <a:pt x="2786147" y="6534244"/>
                  <a:pt x="2791898" y="6509451"/>
                </a:cubicBezTo>
                <a:cubicBezTo>
                  <a:pt x="2753232" y="6527636"/>
                  <a:pt x="2733937" y="6565192"/>
                  <a:pt x="2687452" y="6575584"/>
                </a:cubicBezTo>
                <a:cubicBezTo>
                  <a:pt x="2665483" y="6563225"/>
                  <a:pt x="2676228" y="6526879"/>
                  <a:pt x="2677010" y="6498983"/>
                </a:cubicBezTo>
                <a:cubicBezTo>
                  <a:pt x="2581190" y="6527258"/>
                  <a:pt x="2526785" y="6628854"/>
                  <a:pt x="2388086" y="6582545"/>
                </a:cubicBezTo>
                <a:cubicBezTo>
                  <a:pt x="2434041" y="6527863"/>
                  <a:pt x="2511878" y="6485035"/>
                  <a:pt x="2523859" y="6398042"/>
                </a:cubicBezTo>
                <a:cubicBezTo>
                  <a:pt x="2526684" y="6377410"/>
                  <a:pt x="2522371" y="6356224"/>
                  <a:pt x="2523859" y="6335365"/>
                </a:cubicBezTo>
                <a:cubicBezTo>
                  <a:pt x="2538942" y="6124908"/>
                  <a:pt x="2639958" y="5981090"/>
                  <a:pt x="2805821" y="5914174"/>
                </a:cubicBezTo>
                <a:cubicBezTo>
                  <a:pt x="2806048" y="5896544"/>
                  <a:pt x="2799843" y="5885345"/>
                  <a:pt x="2802340" y="5865444"/>
                </a:cubicBezTo>
                <a:cubicBezTo>
                  <a:pt x="2685964" y="5896417"/>
                  <a:pt x="2625884" y="5983713"/>
                  <a:pt x="2569108" y="6074312"/>
                </a:cubicBezTo>
                <a:cubicBezTo>
                  <a:pt x="2538210" y="5876012"/>
                  <a:pt x="2694766" y="5805667"/>
                  <a:pt x="2854551" y="5774946"/>
                </a:cubicBezTo>
                <a:cubicBezTo>
                  <a:pt x="2864842" y="5765513"/>
                  <a:pt x="2877907" y="5758828"/>
                  <a:pt x="2882397" y="5743619"/>
                </a:cubicBezTo>
                <a:cubicBezTo>
                  <a:pt x="2814599" y="5743771"/>
                  <a:pt x="2730053" y="5776030"/>
                  <a:pt x="2659606" y="5750581"/>
                </a:cubicBezTo>
                <a:cubicBezTo>
                  <a:pt x="2637789" y="5742712"/>
                  <a:pt x="2626868" y="5719482"/>
                  <a:pt x="2600434" y="5726216"/>
                </a:cubicBezTo>
                <a:cubicBezTo>
                  <a:pt x="2617939" y="5764252"/>
                  <a:pt x="2614584" y="5819968"/>
                  <a:pt x="2593473" y="5855002"/>
                </a:cubicBezTo>
                <a:cubicBezTo>
                  <a:pt x="2579146" y="5852278"/>
                  <a:pt x="2575615" y="5860349"/>
                  <a:pt x="2562147" y="5858483"/>
                </a:cubicBezTo>
                <a:cubicBezTo>
                  <a:pt x="2537428" y="5912080"/>
                  <a:pt x="2451142" y="5965830"/>
                  <a:pt x="2398528" y="5910693"/>
                </a:cubicBezTo>
                <a:cubicBezTo>
                  <a:pt x="2393029" y="5958591"/>
                  <a:pt x="2373230" y="5992137"/>
                  <a:pt x="2335875" y="6008153"/>
                </a:cubicBezTo>
                <a:cubicBezTo>
                  <a:pt x="2381478" y="6040312"/>
                  <a:pt x="2386220" y="6113306"/>
                  <a:pt x="2419412" y="6157848"/>
                </a:cubicBezTo>
                <a:cubicBezTo>
                  <a:pt x="2411291" y="6157848"/>
                  <a:pt x="2403169" y="6157848"/>
                  <a:pt x="2395047" y="6157848"/>
                </a:cubicBezTo>
                <a:cubicBezTo>
                  <a:pt x="2398654" y="6194825"/>
                  <a:pt x="2415326" y="6229481"/>
                  <a:pt x="2405489" y="6269257"/>
                </a:cubicBezTo>
                <a:cubicBezTo>
                  <a:pt x="2390356" y="6295891"/>
                  <a:pt x="2342433" y="6289737"/>
                  <a:pt x="2321952" y="6311025"/>
                </a:cubicBezTo>
                <a:cubicBezTo>
                  <a:pt x="2306769" y="6313447"/>
                  <a:pt x="2306491" y="6300961"/>
                  <a:pt x="2294107" y="6300583"/>
                </a:cubicBezTo>
                <a:cubicBezTo>
                  <a:pt x="2282429" y="6357434"/>
                  <a:pt x="2171576" y="6420793"/>
                  <a:pt x="2165296" y="6317986"/>
                </a:cubicBezTo>
                <a:cubicBezTo>
                  <a:pt x="2119416" y="6320912"/>
                  <a:pt x="2102971" y="6294429"/>
                  <a:pt x="2092201" y="6262295"/>
                </a:cubicBezTo>
                <a:cubicBezTo>
                  <a:pt x="2027707" y="6274023"/>
                  <a:pt x="1982760" y="6232230"/>
                  <a:pt x="2012144" y="6182239"/>
                </a:cubicBezTo>
                <a:cubicBezTo>
                  <a:pt x="1999407" y="6165138"/>
                  <a:pt x="1981348" y="6171368"/>
                  <a:pt x="1973857" y="6154393"/>
                </a:cubicBezTo>
                <a:cubicBezTo>
                  <a:pt x="1959152" y="6121100"/>
                  <a:pt x="2005032" y="6079608"/>
                  <a:pt x="2026067" y="6060414"/>
                </a:cubicBezTo>
                <a:cubicBezTo>
                  <a:pt x="2012346" y="6041649"/>
                  <a:pt x="1987351" y="6034158"/>
                  <a:pt x="1977337" y="6011684"/>
                </a:cubicBezTo>
                <a:cubicBezTo>
                  <a:pt x="2068290" y="6015871"/>
                  <a:pt x="2102391" y="5947644"/>
                  <a:pt x="2203609" y="5973397"/>
                </a:cubicBezTo>
                <a:cubicBezTo>
                  <a:pt x="2205803" y="5942575"/>
                  <a:pt x="2198993" y="5907843"/>
                  <a:pt x="2207089" y="5872456"/>
                </a:cubicBezTo>
                <a:cubicBezTo>
                  <a:pt x="2171349" y="5883201"/>
                  <a:pt x="2140905" y="5911072"/>
                  <a:pt x="2102668" y="5907263"/>
                </a:cubicBezTo>
                <a:cubicBezTo>
                  <a:pt x="2073385" y="5904337"/>
                  <a:pt x="2035021" y="5867386"/>
                  <a:pt x="2008689" y="5851572"/>
                </a:cubicBezTo>
                <a:cubicBezTo>
                  <a:pt x="2017592" y="5815655"/>
                  <a:pt x="2014717" y="5790004"/>
                  <a:pt x="1994766" y="5768035"/>
                </a:cubicBezTo>
                <a:cubicBezTo>
                  <a:pt x="1907421" y="5782790"/>
                  <a:pt x="1942101" y="5919597"/>
                  <a:pt x="1858993" y="5938615"/>
                </a:cubicBezTo>
                <a:cubicBezTo>
                  <a:pt x="1841792" y="5937252"/>
                  <a:pt x="1841363" y="5919118"/>
                  <a:pt x="1834628" y="5907288"/>
                </a:cubicBezTo>
                <a:cubicBezTo>
                  <a:pt x="1813845" y="5906027"/>
                  <a:pt x="1807590" y="5934629"/>
                  <a:pt x="1792860" y="5928173"/>
                </a:cubicBezTo>
                <a:cubicBezTo>
                  <a:pt x="1769781" y="5774542"/>
                  <a:pt x="1892489" y="5707980"/>
                  <a:pt x="1998247" y="5660133"/>
                </a:cubicBezTo>
                <a:cubicBezTo>
                  <a:pt x="2001980" y="5647118"/>
                  <a:pt x="1989596" y="5650220"/>
                  <a:pt x="1991285" y="5639249"/>
                </a:cubicBezTo>
                <a:cubicBezTo>
                  <a:pt x="1953023" y="5656122"/>
                  <a:pt x="1908808" y="5683060"/>
                  <a:pt x="1876422" y="5642729"/>
                </a:cubicBezTo>
                <a:cubicBezTo>
                  <a:pt x="1865829" y="5683363"/>
                  <a:pt x="1849358" y="5722912"/>
                  <a:pt x="1806808" y="5726266"/>
                </a:cubicBezTo>
                <a:cubicBezTo>
                  <a:pt x="1783200" y="5728108"/>
                  <a:pt x="1764207" y="5710528"/>
                  <a:pt x="1737194" y="5719305"/>
                </a:cubicBezTo>
                <a:cubicBezTo>
                  <a:pt x="1717848" y="5705004"/>
                  <a:pt x="1708894" y="5680286"/>
                  <a:pt x="1709348" y="5646210"/>
                </a:cubicBezTo>
                <a:cubicBezTo>
                  <a:pt x="1688388" y="5651961"/>
                  <a:pt x="1658802" y="5649035"/>
                  <a:pt x="1632773" y="5649691"/>
                </a:cubicBezTo>
                <a:cubicBezTo>
                  <a:pt x="1615268" y="5690702"/>
                  <a:pt x="1646342" y="5730857"/>
                  <a:pt x="1650176" y="5750631"/>
                </a:cubicBezTo>
                <a:cubicBezTo>
                  <a:pt x="1603489" y="5757870"/>
                  <a:pt x="1591685" y="5730227"/>
                  <a:pt x="1566639" y="5715824"/>
                </a:cubicBezTo>
                <a:cubicBezTo>
                  <a:pt x="1541492" y="5741753"/>
                  <a:pt x="1525451" y="5782185"/>
                  <a:pt x="1483102" y="5781957"/>
                </a:cubicBezTo>
                <a:cubicBezTo>
                  <a:pt x="1455105" y="5781806"/>
                  <a:pt x="1430791" y="5754591"/>
                  <a:pt x="1403046" y="5747151"/>
                </a:cubicBezTo>
                <a:cubicBezTo>
                  <a:pt x="1393587" y="5718624"/>
                  <a:pt x="1410436" y="5703162"/>
                  <a:pt x="1416969" y="5681017"/>
                </a:cubicBezTo>
                <a:cubicBezTo>
                  <a:pt x="1389325" y="5670373"/>
                  <a:pt x="1351920" y="5669465"/>
                  <a:pt x="1343874" y="5639249"/>
                </a:cubicBezTo>
                <a:cubicBezTo>
                  <a:pt x="1342260" y="5621391"/>
                  <a:pt x="1354972" y="5617860"/>
                  <a:pt x="1357797" y="5604442"/>
                </a:cubicBezTo>
                <a:cubicBezTo>
                  <a:pt x="1343597" y="5581565"/>
                  <a:pt x="1338754" y="5546177"/>
                  <a:pt x="1357797" y="5524385"/>
                </a:cubicBezTo>
                <a:cubicBezTo>
                  <a:pt x="1396362" y="5508268"/>
                  <a:pt x="1432254" y="5535357"/>
                  <a:pt x="1472660" y="5538308"/>
                </a:cubicBezTo>
                <a:cubicBezTo>
                  <a:pt x="1466178" y="5498381"/>
                  <a:pt x="1436491" y="5481633"/>
                  <a:pt x="1444814" y="5426926"/>
                </a:cubicBezTo>
                <a:cubicBezTo>
                  <a:pt x="1472030" y="5456562"/>
                  <a:pt x="1530546" y="5454897"/>
                  <a:pt x="1559678" y="5482617"/>
                </a:cubicBezTo>
                <a:cubicBezTo>
                  <a:pt x="1584396" y="5477169"/>
                  <a:pt x="1592164" y="5454771"/>
                  <a:pt x="1622330" y="5454771"/>
                </a:cubicBezTo>
                <a:cubicBezTo>
                  <a:pt x="1614764" y="5420393"/>
                  <a:pt x="1573601" y="5408362"/>
                  <a:pt x="1573601" y="5364273"/>
                </a:cubicBezTo>
                <a:cubicBezTo>
                  <a:pt x="1573601" y="5335797"/>
                  <a:pt x="1626442" y="5258716"/>
                  <a:pt x="1653657" y="5252865"/>
                </a:cubicBezTo>
                <a:cubicBezTo>
                  <a:pt x="1674844" y="5248325"/>
                  <a:pt x="1693004" y="5257708"/>
                  <a:pt x="1709348" y="5270269"/>
                </a:cubicBezTo>
                <a:cubicBezTo>
                  <a:pt x="1731645" y="5260053"/>
                  <a:pt x="1729879" y="5225826"/>
                  <a:pt x="1765039" y="5228500"/>
                </a:cubicBezTo>
                <a:cubicBezTo>
                  <a:pt x="1755304" y="5193693"/>
                  <a:pt x="1820201" y="5175911"/>
                  <a:pt x="1852057" y="5179770"/>
                </a:cubicBezTo>
                <a:cubicBezTo>
                  <a:pt x="1897962" y="5185319"/>
                  <a:pt x="1924193" y="5244087"/>
                  <a:pt x="1914710" y="5291153"/>
                </a:cubicBezTo>
                <a:cubicBezTo>
                  <a:pt x="1938343" y="5290396"/>
                  <a:pt x="1946869" y="5274582"/>
                  <a:pt x="1973882" y="5277230"/>
                </a:cubicBezTo>
                <a:cubicBezTo>
                  <a:pt x="1962481" y="5236420"/>
                  <a:pt x="1921545" y="5225121"/>
                  <a:pt x="1911229" y="5183226"/>
                </a:cubicBezTo>
                <a:cubicBezTo>
                  <a:pt x="1774044" y="5112704"/>
                  <a:pt x="1635421" y="5025081"/>
                  <a:pt x="1639709" y="4824688"/>
                </a:cubicBezTo>
                <a:cubicBezTo>
                  <a:pt x="1659029" y="4846379"/>
                  <a:pt x="1661148" y="4870719"/>
                  <a:pt x="1677997" y="4890821"/>
                </a:cubicBezTo>
                <a:cubicBezTo>
                  <a:pt x="1728088" y="4950599"/>
                  <a:pt x="1852234" y="4954306"/>
                  <a:pt x="1914710" y="5009190"/>
                </a:cubicBezTo>
                <a:cubicBezTo>
                  <a:pt x="1931634" y="5024046"/>
                  <a:pt x="1940689" y="5042736"/>
                  <a:pt x="1956478" y="5061401"/>
                </a:cubicBezTo>
                <a:cubicBezTo>
                  <a:pt x="1969493" y="5065134"/>
                  <a:pt x="1966391" y="5052750"/>
                  <a:pt x="1977363" y="5054439"/>
                </a:cubicBezTo>
                <a:cubicBezTo>
                  <a:pt x="1960413" y="5019834"/>
                  <a:pt x="1927775" y="5007299"/>
                  <a:pt x="1928633" y="4967397"/>
                </a:cubicBezTo>
                <a:cubicBezTo>
                  <a:pt x="1929213" y="4940182"/>
                  <a:pt x="1957109" y="4912815"/>
                  <a:pt x="1942555" y="4876898"/>
                </a:cubicBezTo>
                <a:cubicBezTo>
                  <a:pt x="1974159" y="4824032"/>
                  <a:pt x="2071115" y="4813413"/>
                  <a:pt x="2102693" y="4873418"/>
                </a:cubicBezTo>
                <a:cubicBezTo>
                  <a:pt x="2127638" y="4783474"/>
                  <a:pt x="2185953" y="4726925"/>
                  <a:pt x="2283715" y="4709799"/>
                </a:cubicBezTo>
                <a:cubicBezTo>
                  <a:pt x="2289239" y="4722839"/>
                  <a:pt x="2291408" y="4739234"/>
                  <a:pt x="2294157" y="4755048"/>
                </a:cubicBezTo>
                <a:cubicBezTo>
                  <a:pt x="2309291" y="4755099"/>
                  <a:pt x="2313579" y="4744278"/>
                  <a:pt x="2332445" y="4748087"/>
                </a:cubicBezTo>
                <a:cubicBezTo>
                  <a:pt x="2364326" y="4781154"/>
                  <a:pt x="2359837" y="4861361"/>
                  <a:pt x="2346368" y="4911705"/>
                </a:cubicBezTo>
                <a:cubicBezTo>
                  <a:pt x="2441684" y="4912689"/>
                  <a:pt x="2523682" y="4927016"/>
                  <a:pt x="2551755" y="4995268"/>
                </a:cubicBezTo>
                <a:cubicBezTo>
                  <a:pt x="2541994" y="5005231"/>
                  <a:pt x="2519445" y="5002406"/>
                  <a:pt x="2513467" y="5016152"/>
                </a:cubicBezTo>
                <a:cubicBezTo>
                  <a:pt x="2599123" y="5061325"/>
                  <a:pt x="2488345" y="5146224"/>
                  <a:pt x="2433411" y="5162367"/>
                </a:cubicBezTo>
                <a:cubicBezTo>
                  <a:pt x="2452277" y="5199570"/>
                  <a:pt x="2490439" y="5279122"/>
                  <a:pt x="2429930" y="5298140"/>
                </a:cubicBezTo>
                <a:cubicBezTo>
                  <a:pt x="2427458" y="5311053"/>
                  <a:pt x="2435883" y="5313071"/>
                  <a:pt x="2433411" y="5325985"/>
                </a:cubicBezTo>
                <a:cubicBezTo>
                  <a:pt x="2489253" y="5328407"/>
                  <a:pt x="2512105" y="5309742"/>
                  <a:pt x="2534377" y="5273774"/>
                </a:cubicBezTo>
                <a:cubicBezTo>
                  <a:pt x="2504488" y="5167436"/>
                  <a:pt x="2626363" y="5161610"/>
                  <a:pt x="2718879" y="5155430"/>
                </a:cubicBezTo>
                <a:cubicBezTo>
                  <a:pt x="2683265" y="5107710"/>
                  <a:pt x="2613121" y="5041299"/>
                  <a:pt x="2670149" y="4970928"/>
                </a:cubicBezTo>
                <a:cubicBezTo>
                  <a:pt x="2666467" y="4960688"/>
                  <a:pt x="2665357" y="4947874"/>
                  <a:pt x="2659707" y="4939602"/>
                </a:cubicBezTo>
                <a:cubicBezTo>
                  <a:pt x="2659379" y="4923030"/>
                  <a:pt x="2675673" y="4923081"/>
                  <a:pt x="2677111" y="4908275"/>
                </a:cubicBezTo>
                <a:cubicBezTo>
                  <a:pt x="2612163" y="4855636"/>
                  <a:pt x="2464889" y="4795228"/>
                  <a:pt x="2475204" y="4682004"/>
                </a:cubicBezTo>
                <a:cubicBezTo>
                  <a:pt x="2480779" y="4620587"/>
                  <a:pt x="2542826" y="4598568"/>
                  <a:pt x="2583106" y="4563660"/>
                </a:cubicBezTo>
                <a:cubicBezTo>
                  <a:pt x="2529912" y="4694918"/>
                  <a:pt x="2661170" y="4763473"/>
                  <a:pt x="2750205" y="4807335"/>
                </a:cubicBezTo>
                <a:cubicBezTo>
                  <a:pt x="2785214" y="4793916"/>
                  <a:pt x="2803248" y="4804384"/>
                  <a:pt x="2840704" y="4810815"/>
                </a:cubicBezTo>
                <a:cubicBezTo>
                  <a:pt x="2826125" y="4782717"/>
                  <a:pt x="2792226" y="4770737"/>
                  <a:pt x="2767609" y="4748163"/>
                </a:cubicBezTo>
                <a:cubicBezTo>
                  <a:pt x="2706949" y="4692547"/>
                  <a:pt x="2648685" y="4616476"/>
                  <a:pt x="2649265" y="4504488"/>
                </a:cubicBezTo>
                <a:cubicBezTo>
                  <a:pt x="2649442" y="4468571"/>
                  <a:pt x="2657891" y="4428215"/>
                  <a:pt x="2680591" y="4407028"/>
                </a:cubicBezTo>
                <a:cubicBezTo>
                  <a:pt x="2676833" y="4561667"/>
                  <a:pt x="2773763" y="4645684"/>
                  <a:pt x="2889459" y="4692471"/>
                </a:cubicBezTo>
                <a:cubicBezTo>
                  <a:pt x="2887113" y="4709900"/>
                  <a:pt x="2898766" y="4713330"/>
                  <a:pt x="2906862" y="4720317"/>
                </a:cubicBezTo>
                <a:cubicBezTo>
                  <a:pt x="2932691" y="4711313"/>
                  <a:pt x="2944570" y="4688385"/>
                  <a:pt x="2969515" y="4678549"/>
                </a:cubicBezTo>
                <a:cubicBezTo>
                  <a:pt x="3031260" y="4691059"/>
                  <a:pt x="3066798" y="4729775"/>
                  <a:pt x="3101782" y="4769047"/>
                </a:cubicBezTo>
                <a:cubicBezTo>
                  <a:pt x="3095779" y="4721528"/>
                  <a:pt x="3121002" y="4678725"/>
                  <a:pt x="3126147" y="4643716"/>
                </a:cubicBezTo>
                <a:cubicBezTo>
                  <a:pt x="3193794" y="4618544"/>
                  <a:pt x="3241111" y="4573017"/>
                  <a:pt x="3314130" y="4553218"/>
                </a:cubicBezTo>
                <a:cubicBezTo>
                  <a:pt x="3260961" y="4490338"/>
                  <a:pt x="3197047" y="4438228"/>
                  <a:pt x="3136589" y="4382638"/>
                </a:cubicBezTo>
                <a:cubicBezTo>
                  <a:pt x="3129527" y="4452454"/>
                  <a:pt x="3076383" y="4521488"/>
                  <a:pt x="3115705" y="4594986"/>
                </a:cubicBezTo>
                <a:cubicBezTo>
                  <a:pt x="3054515" y="4583081"/>
                  <a:pt x="3020465" y="4544037"/>
                  <a:pt x="2997336" y="4494046"/>
                </a:cubicBezTo>
                <a:cubicBezTo>
                  <a:pt x="2975695" y="4494450"/>
                  <a:pt x="2979478" y="4520277"/>
                  <a:pt x="2959048" y="4521892"/>
                </a:cubicBezTo>
                <a:cubicBezTo>
                  <a:pt x="2943006" y="4497325"/>
                  <a:pt x="2926057" y="4473666"/>
                  <a:pt x="2899876" y="4459239"/>
                </a:cubicBezTo>
                <a:cubicBezTo>
                  <a:pt x="2891225" y="4479568"/>
                  <a:pt x="2890493" y="4507868"/>
                  <a:pt x="2878992" y="4525372"/>
                </a:cubicBezTo>
                <a:cubicBezTo>
                  <a:pt x="2781759" y="4478433"/>
                  <a:pt x="2692724" y="4387153"/>
                  <a:pt x="2718854" y="4239929"/>
                </a:cubicBezTo>
                <a:cubicBezTo>
                  <a:pt x="2708563" y="4223535"/>
                  <a:pt x="2704754" y="4200658"/>
                  <a:pt x="2687528" y="4191199"/>
                </a:cubicBezTo>
                <a:cubicBezTo>
                  <a:pt x="2664424" y="4194806"/>
                  <a:pt x="2655167" y="4212210"/>
                  <a:pt x="2642279" y="4226006"/>
                </a:cubicBezTo>
                <a:cubicBezTo>
                  <a:pt x="2658068" y="4411215"/>
                  <a:pt x="2580937" y="4503504"/>
                  <a:pt x="2471699" y="4563660"/>
                </a:cubicBezTo>
                <a:cubicBezTo>
                  <a:pt x="2455960" y="4555034"/>
                  <a:pt x="2459592" y="4527037"/>
                  <a:pt x="2443853" y="4518411"/>
                </a:cubicBezTo>
                <a:cubicBezTo>
                  <a:pt x="2416814" y="4549384"/>
                  <a:pt x="2389120" y="4579701"/>
                  <a:pt x="2339432" y="4588025"/>
                </a:cubicBezTo>
                <a:cubicBezTo>
                  <a:pt x="2336102" y="4571076"/>
                  <a:pt x="2352825" y="4546357"/>
                  <a:pt x="2349874" y="4518411"/>
                </a:cubicBezTo>
                <a:cubicBezTo>
                  <a:pt x="2300312" y="4546610"/>
                  <a:pt x="2259905" y="4583939"/>
                  <a:pt x="2200178" y="4601973"/>
                </a:cubicBezTo>
                <a:cubicBezTo>
                  <a:pt x="2191502" y="4586814"/>
                  <a:pt x="2211402" y="4577381"/>
                  <a:pt x="2217582" y="4560204"/>
                </a:cubicBezTo>
                <a:cubicBezTo>
                  <a:pt x="2231858" y="4520504"/>
                  <a:pt x="2225426" y="4467537"/>
                  <a:pt x="2221062" y="4427913"/>
                </a:cubicBezTo>
                <a:cubicBezTo>
                  <a:pt x="2205399" y="4285783"/>
                  <a:pt x="2246714" y="4170315"/>
                  <a:pt x="2332470" y="4107662"/>
                </a:cubicBezTo>
                <a:cubicBezTo>
                  <a:pt x="2286767" y="4059765"/>
                  <a:pt x="2263184" y="4118987"/>
                  <a:pt x="2235011" y="4159873"/>
                </a:cubicBezTo>
                <a:cubicBezTo>
                  <a:pt x="2173720" y="4248782"/>
                  <a:pt x="2104787" y="4355675"/>
                  <a:pt x="2123603" y="4504488"/>
                </a:cubicBezTo>
                <a:cubicBezTo>
                  <a:pt x="2130715" y="4560709"/>
                  <a:pt x="2158157" y="4605353"/>
                  <a:pt x="2182775" y="4643716"/>
                </a:cubicBezTo>
                <a:cubicBezTo>
                  <a:pt x="2072653" y="4618847"/>
                  <a:pt x="2031541" y="4511676"/>
                  <a:pt x="2047002" y="4372196"/>
                </a:cubicBezTo>
                <a:cubicBezTo>
                  <a:pt x="2020216" y="4388238"/>
                  <a:pt x="1980263" y="4389171"/>
                  <a:pt x="1949542" y="4375677"/>
                </a:cubicBezTo>
                <a:cubicBezTo>
                  <a:pt x="1938091" y="4407154"/>
                  <a:pt x="1947499" y="4459491"/>
                  <a:pt x="1921696" y="4476617"/>
                </a:cubicBezTo>
                <a:cubicBezTo>
                  <a:pt x="1865803" y="4485924"/>
                  <a:pt x="1810011" y="4531072"/>
                  <a:pt x="1758078" y="4494021"/>
                </a:cubicBezTo>
                <a:cubicBezTo>
                  <a:pt x="1720850" y="4554731"/>
                  <a:pt x="1720446" y="4670149"/>
                  <a:pt x="1747636" y="4741176"/>
                </a:cubicBezTo>
                <a:cubicBezTo>
                  <a:pt x="1650328" y="4715046"/>
                  <a:pt x="1619405" y="4575540"/>
                  <a:pt x="1657138" y="4466175"/>
                </a:cubicBezTo>
                <a:cubicBezTo>
                  <a:pt x="1619657" y="4470009"/>
                  <a:pt x="1596149" y="4445291"/>
                  <a:pt x="1545755" y="4452252"/>
                </a:cubicBezTo>
                <a:cubicBezTo>
                  <a:pt x="1532992" y="4520857"/>
                  <a:pt x="1548075" y="4591379"/>
                  <a:pt x="1577081" y="4629793"/>
                </a:cubicBezTo>
                <a:cubicBezTo>
                  <a:pt x="1556979" y="4627851"/>
                  <a:pt x="1546083" y="4616703"/>
                  <a:pt x="1524871" y="4615871"/>
                </a:cubicBezTo>
                <a:cubicBezTo>
                  <a:pt x="1506912" y="4684930"/>
                  <a:pt x="1491728" y="4756764"/>
                  <a:pt x="1430866" y="4782970"/>
                </a:cubicBezTo>
                <a:cubicBezTo>
                  <a:pt x="1385996" y="4773335"/>
                  <a:pt x="1364052" y="4807209"/>
                  <a:pt x="1333407" y="4803854"/>
                </a:cubicBezTo>
                <a:cubicBezTo>
                  <a:pt x="1304098" y="4800651"/>
                  <a:pt x="1297818" y="4764936"/>
                  <a:pt x="1260312" y="4765566"/>
                </a:cubicBezTo>
                <a:cubicBezTo>
                  <a:pt x="1214003" y="4718325"/>
                  <a:pt x="1261119" y="4645003"/>
                  <a:pt x="1291638" y="4612390"/>
                </a:cubicBezTo>
                <a:cubicBezTo>
                  <a:pt x="1256781" y="4614887"/>
                  <a:pt x="1205100" y="4619679"/>
                  <a:pt x="1187192" y="4588025"/>
                </a:cubicBezTo>
                <a:cubicBezTo>
                  <a:pt x="1176396" y="4583434"/>
                  <a:pt x="1167871" y="4598341"/>
                  <a:pt x="1162827" y="4588025"/>
                </a:cubicBezTo>
                <a:cubicBezTo>
                  <a:pt x="1117124" y="4572337"/>
                  <a:pt x="1155966" y="4537807"/>
                  <a:pt x="1159346" y="4504488"/>
                </a:cubicBezTo>
                <a:cubicBezTo>
                  <a:pt x="1091144" y="4501915"/>
                  <a:pt x="1076440" y="4434344"/>
                  <a:pt x="1145423" y="4413990"/>
                </a:cubicBezTo>
                <a:cubicBezTo>
                  <a:pt x="1160002" y="4367076"/>
                  <a:pt x="1193472" y="4339028"/>
                  <a:pt x="1263767" y="4347856"/>
                </a:cubicBezTo>
                <a:cubicBezTo>
                  <a:pt x="1250879" y="4305558"/>
                  <a:pt x="1233172" y="4249993"/>
                  <a:pt x="1256806" y="4208628"/>
                </a:cubicBezTo>
                <a:cubicBezTo>
                  <a:pt x="1272166" y="4254760"/>
                  <a:pt x="1288233" y="4300211"/>
                  <a:pt x="1347304" y="4302607"/>
                </a:cubicBezTo>
                <a:cubicBezTo>
                  <a:pt x="1353786" y="4270095"/>
                  <a:pt x="1329220" y="4208729"/>
                  <a:pt x="1364708" y="4191199"/>
                </a:cubicBezTo>
                <a:cubicBezTo>
                  <a:pt x="1378076" y="4253272"/>
                  <a:pt x="1420954" y="4285809"/>
                  <a:pt x="1479571" y="4302607"/>
                </a:cubicBezTo>
                <a:cubicBezTo>
                  <a:pt x="1494125" y="4297437"/>
                  <a:pt x="1496319" y="4279907"/>
                  <a:pt x="1503936" y="4267800"/>
                </a:cubicBezTo>
                <a:cubicBezTo>
                  <a:pt x="1481488" y="4251935"/>
                  <a:pt x="1451372" y="4243763"/>
                  <a:pt x="1420374" y="4236474"/>
                </a:cubicBezTo>
                <a:cubicBezTo>
                  <a:pt x="1408545" y="4221466"/>
                  <a:pt x="1424309" y="4218969"/>
                  <a:pt x="1420374" y="4201666"/>
                </a:cubicBezTo>
                <a:cubicBezTo>
                  <a:pt x="1416641" y="4185196"/>
                  <a:pt x="1398329" y="4181438"/>
                  <a:pt x="1396009" y="4166859"/>
                </a:cubicBezTo>
                <a:cubicBezTo>
                  <a:pt x="1393285" y="4149759"/>
                  <a:pt x="1415228" y="4135735"/>
                  <a:pt x="1416893" y="4111168"/>
                </a:cubicBezTo>
                <a:cubicBezTo>
                  <a:pt x="1417599" y="4100827"/>
                  <a:pt x="1408898" y="4090637"/>
                  <a:pt x="1409932" y="4083323"/>
                </a:cubicBezTo>
                <a:cubicBezTo>
                  <a:pt x="1414623" y="4050483"/>
                  <a:pt x="1443730" y="4030204"/>
                  <a:pt x="1469104" y="4024150"/>
                </a:cubicBezTo>
                <a:cubicBezTo>
                  <a:pt x="1451524" y="3996355"/>
                  <a:pt x="1426452" y="3974008"/>
                  <a:pt x="1437777" y="3926691"/>
                </a:cubicBezTo>
                <a:cubicBezTo>
                  <a:pt x="1322284" y="3907799"/>
                  <a:pt x="1185300" y="3926943"/>
                  <a:pt x="1138411" y="3999786"/>
                </a:cubicBezTo>
                <a:cubicBezTo>
                  <a:pt x="1146710" y="3903713"/>
                  <a:pt x="1204595" y="3841993"/>
                  <a:pt x="1298549" y="3836167"/>
                </a:cubicBezTo>
                <a:cubicBezTo>
                  <a:pt x="1349045" y="3833039"/>
                  <a:pt x="1400044" y="3853344"/>
                  <a:pt x="1455206" y="3843128"/>
                </a:cubicBezTo>
                <a:cubicBezTo>
                  <a:pt x="1472231" y="3809759"/>
                  <a:pt x="1496470" y="3766730"/>
                  <a:pt x="1545704" y="3776995"/>
                </a:cubicBezTo>
                <a:cubicBezTo>
                  <a:pt x="1561897" y="3737345"/>
                  <a:pt x="1589768" y="3677946"/>
                  <a:pt x="1636203" y="3669093"/>
                </a:cubicBezTo>
                <a:cubicBezTo>
                  <a:pt x="1704985" y="3655977"/>
                  <a:pt x="1747737" y="3682512"/>
                  <a:pt x="1785899" y="3728265"/>
                </a:cubicBezTo>
                <a:cubicBezTo>
                  <a:pt x="1819192" y="3691945"/>
                  <a:pt x="1849762" y="3652875"/>
                  <a:pt x="1911204" y="3644703"/>
                </a:cubicBezTo>
                <a:cubicBezTo>
                  <a:pt x="1956831" y="3679132"/>
                  <a:pt x="2013128" y="3702917"/>
                  <a:pt x="2005183" y="3790918"/>
                </a:cubicBezTo>
                <a:cubicBezTo>
                  <a:pt x="2062589" y="3800402"/>
                  <a:pt x="2138661" y="3790817"/>
                  <a:pt x="2196647" y="3780476"/>
                </a:cubicBezTo>
                <a:cubicBezTo>
                  <a:pt x="2148346" y="3767284"/>
                  <a:pt x="2095732" y="3758406"/>
                  <a:pt x="2074822" y="3717823"/>
                </a:cubicBezTo>
                <a:cubicBezTo>
                  <a:pt x="2072351" y="3699108"/>
                  <a:pt x="2078782" y="3689296"/>
                  <a:pt x="2081784" y="3676054"/>
                </a:cubicBezTo>
                <a:cubicBezTo>
                  <a:pt x="2069072" y="3664402"/>
                  <a:pt x="2036787" y="3672296"/>
                  <a:pt x="2026092" y="3658651"/>
                </a:cubicBezTo>
                <a:cubicBezTo>
                  <a:pt x="2027909" y="3626820"/>
                  <a:pt x="2039233" y="3604498"/>
                  <a:pt x="2050457" y="3582050"/>
                </a:cubicBezTo>
                <a:cubicBezTo>
                  <a:pt x="2048717" y="3558265"/>
                  <a:pt x="2027681" y="3553776"/>
                  <a:pt x="2029573" y="3526359"/>
                </a:cubicBezTo>
                <a:cubicBezTo>
                  <a:pt x="1998373" y="3523912"/>
                  <a:pt x="1982609" y="3506005"/>
                  <a:pt x="1963440" y="3491552"/>
                </a:cubicBezTo>
                <a:cubicBezTo>
                  <a:pt x="1954889" y="3523610"/>
                  <a:pt x="1941874" y="3551203"/>
                  <a:pt x="1914710" y="3564647"/>
                </a:cubicBezTo>
                <a:cubicBezTo>
                  <a:pt x="1852360" y="3561998"/>
                  <a:pt x="1799065" y="3550320"/>
                  <a:pt x="1799846" y="3484591"/>
                </a:cubicBezTo>
                <a:cubicBezTo>
                  <a:pt x="1724381" y="3509561"/>
                  <a:pt x="1644123" y="3466153"/>
                  <a:pt x="1643190" y="3383650"/>
                </a:cubicBezTo>
                <a:cubicBezTo>
                  <a:pt x="1620868" y="3381052"/>
                  <a:pt x="1612620" y="3392528"/>
                  <a:pt x="1601421" y="3401054"/>
                </a:cubicBezTo>
                <a:cubicBezTo>
                  <a:pt x="1617841" y="3520760"/>
                  <a:pt x="1494831" y="3501011"/>
                  <a:pt x="1490013" y="3599479"/>
                </a:cubicBezTo>
                <a:cubicBezTo>
                  <a:pt x="1459469" y="3578267"/>
                  <a:pt x="1463908" y="3518641"/>
                  <a:pt x="1476090" y="3481110"/>
                </a:cubicBezTo>
                <a:cubicBezTo>
                  <a:pt x="1444033" y="3476898"/>
                  <a:pt x="1437828" y="3498564"/>
                  <a:pt x="1420399" y="3508955"/>
                </a:cubicBezTo>
                <a:cubicBezTo>
                  <a:pt x="1406930" y="3350432"/>
                  <a:pt x="1516245" y="3314692"/>
                  <a:pt x="1639709" y="3293126"/>
                </a:cubicBezTo>
                <a:cubicBezTo>
                  <a:pt x="1639103" y="3260766"/>
                  <a:pt x="1594056" y="3258471"/>
                  <a:pt x="1563133" y="3251358"/>
                </a:cubicBezTo>
                <a:cubicBezTo>
                  <a:pt x="1506660" y="3238343"/>
                  <a:pt x="1450540" y="3231130"/>
                  <a:pt x="1389073" y="3237435"/>
                </a:cubicBezTo>
                <a:cubicBezTo>
                  <a:pt x="1424309" y="3356208"/>
                  <a:pt x="1316861" y="3386324"/>
                  <a:pt x="1315978" y="3491552"/>
                </a:cubicBezTo>
                <a:cubicBezTo>
                  <a:pt x="1301752" y="3488374"/>
                  <a:pt x="1312724" y="3459999"/>
                  <a:pt x="1305536" y="3449783"/>
                </a:cubicBezTo>
                <a:cubicBezTo>
                  <a:pt x="1269417" y="3482245"/>
                  <a:pt x="1199147" y="3479041"/>
                  <a:pt x="1173269" y="3439341"/>
                </a:cubicBezTo>
                <a:cubicBezTo>
                  <a:pt x="1147895" y="3442746"/>
                  <a:pt x="1135410" y="3466203"/>
                  <a:pt x="1096668" y="3460226"/>
                </a:cubicBezTo>
                <a:cubicBezTo>
                  <a:pt x="1085747" y="3458536"/>
                  <a:pt x="1081055" y="3448674"/>
                  <a:pt x="1068823" y="3446303"/>
                </a:cubicBezTo>
                <a:cubicBezTo>
                  <a:pt x="1041078" y="3440956"/>
                  <a:pt x="1010458" y="3451120"/>
                  <a:pt x="992247" y="3432380"/>
                </a:cubicBezTo>
                <a:cubicBezTo>
                  <a:pt x="983949" y="3398910"/>
                  <a:pt x="944576" y="3396514"/>
                  <a:pt x="929594" y="3369727"/>
                </a:cubicBezTo>
                <a:cubicBezTo>
                  <a:pt x="943265" y="3351390"/>
                  <a:pt x="951134" y="3331111"/>
                  <a:pt x="940036" y="3303594"/>
                </a:cubicBezTo>
                <a:cubicBezTo>
                  <a:pt x="954539" y="3268207"/>
                  <a:pt x="977013" y="3240765"/>
                  <a:pt x="1020093" y="3233980"/>
                </a:cubicBezTo>
                <a:cubicBezTo>
                  <a:pt x="1021505" y="3196575"/>
                  <a:pt x="993256" y="3188857"/>
                  <a:pt x="988766" y="3157404"/>
                </a:cubicBezTo>
                <a:cubicBezTo>
                  <a:pt x="1034091" y="3143154"/>
                  <a:pt x="1010155" y="3091725"/>
                  <a:pt x="1013131" y="3052958"/>
                </a:cubicBezTo>
                <a:cubicBezTo>
                  <a:pt x="1034696" y="3049956"/>
                  <a:pt x="1039388" y="3063829"/>
                  <a:pt x="1054900" y="3066881"/>
                </a:cubicBezTo>
                <a:cubicBezTo>
                  <a:pt x="1073968" y="3054622"/>
                  <a:pt x="1089581" y="3038909"/>
                  <a:pt x="1103630" y="3021631"/>
                </a:cubicBezTo>
                <a:cubicBezTo>
                  <a:pt x="1118233" y="3039514"/>
                  <a:pt x="1136192" y="3054067"/>
                  <a:pt x="1169763" y="3052958"/>
                </a:cubicBezTo>
                <a:cubicBezTo>
                  <a:pt x="1147542" y="3005363"/>
                  <a:pt x="1149913" y="2919985"/>
                  <a:pt x="1201089" y="2906743"/>
                </a:cubicBezTo>
                <a:cubicBezTo>
                  <a:pt x="1195414" y="2979712"/>
                  <a:pt x="1221671" y="3020749"/>
                  <a:pt x="1260261" y="3049477"/>
                </a:cubicBezTo>
                <a:cubicBezTo>
                  <a:pt x="1274411" y="3010256"/>
                  <a:pt x="1290806" y="2973280"/>
                  <a:pt x="1315953" y="2945056"/>
                </a:cubicBezTo>
                <a:cubicBezTo>
                  <a:pt x="1332095" y="3024355"/>
                  <a:pt x="1385592" y="3083855"/>
                  <a:pt x="1371644" y="3181769"/>
                </a:cubicBezTo>
                <a:cubicBezTo>
                  <a:pt x="1431547" y="3173421"/>
                  <a:pt x="1490745" y="3185199"/>
                  <a:pt x="1549185" y="3188730"/>
                </a:cubicBezTo>
                <a:cubicBezTo>
                  <a:pt x="1547672" y="3169511"/>
                  <a:pt x="1529083" y="3170192"/>
                  <a:pt x="1517859" y="3160885"/>
                </a:cubicBezTo>
                <a:cubicBezTo>
                  <a:pt x="1455912" y="3109481"/>
                  <a:pt x="1387282" y="3013308"/>
                  <a:pt x="1416893" y="2896326"/>
                </a:cubicBezTo>
                <a:cubicBezTo>
                  <a:pt x="1436441" y="2902304"/>
                  <a:pt x="1436491" y="2927779"/>
                  <a:pt x="1455181" y="2934614"/>
                </a:cubicBezTo>
                <a:cubicBezTo>
                  <a:pt x="1461360" y="2910627"/>
                  <a:pt x="1464110" y="2883210"/>
                  <a:pt x="1469104" y="2858038"/>
                </a:cubicBezTo>
                <a:cubicBezTo>
                  <a:pt x="1510267" y="2907979"/>
                  <a:pt x="1589314" y="2946493"/>
                  <a:pt x="1608357" y="3028618"/>
                </a:cubicBezTo>
                <a:cubicBezTo>
                  <a:pt x="1619707" y="3077650"/>
                  <a:pt x="1609593" y="3143456"/>
                  <a:pt x="1667529" y="3146987"/>
                </a:cubicBezTo>
                <a:cubicBezTo>
                  <a:pt x="1680292" y="3147769"/>
                  <a:pt x="1693710" y="3139345"/>
                  <a:pt x="1705817" y="3136545"/>
                </a:cubicBezTo>
                <a:cubicBezTo>
                  <a:pt x="1696661" y="3108094"/>
                  <a:pt x="1668816" y="3088799"/>
                  <a:pt x="1664049" y="3056489"/>
                </a:cubicBezTo>
                <a:cubicBezTo>
                  <a:pt x="1654691" y="2992903"/>
                  <a:pt x="1699612" y="2950706"/>
                  <a:pt x="1764989" y="2948587"/>
                </a:cubicBezTo>
                <a:cubicBezTo>
                  <a:pt x="1751949" y="2972700"/>
                  <a:pt x="1739565" y="3032881"/>
                  <a:pt x="1768470" y="3049528"/>
                </a:cubicBezTo>
                <a:cubicBezTo>
                  <a:pt x="1780173" y="3040271"/>
                  <a:pt x="1801461" y="3042844"/>
                  <a:pt x="1820680" y="3035605"/>
                </a:cubicBezTo>
                <a:cubicBezTo>
                  <a:pt x="1838841" y="3028769"/>
                  <a:pt x="1841918" y="3016536"/>
                  <a:pt x="1858968" y="3018201"/>
                </a:cubicBezTo>
                <a:cubicBezTo>
                  <a:pt x="1881593" y="3020421"/>
                  <a:pt x="1885477" y="3040599"/>
                  <a:pt x="1897256" y="3063450"/>
                </a:cubicBezTo>
                <a:cubicBezTo>
                  <a:pt x="1938873" y="3052403"/>
                  <a:pt x="2015499" y="2994013"/>
                  <a:pt x="2033029" y="3059969"/>
                </a:cubicBezTo>
                <a:cubicBezTo>
                  <a:pt x="2067558" y="3067209"/>
                  <a:pt x="2078656" y="3097879"/>
                  <a:pt x="2074797" y="3143507"/>
                </a:cubicBezTo>
                <a:cubicBezTo>
                  <a:pt x="2111572" y="3147340"/>
                  <a:pt x="2116667" y="3182854"/>
                  <a:pt x="2137450" y="3202679"/>
                </a:cubicBezTo>
                <a:cubicBezTo>
                  <a:pt x="2167011" y="3191606"/>
                  <a:pt x="2177907" y="3161919"/>
                  <a:pt x="2214051" y="3157429"/>
                </a:cubicBezTo>
                <a:cubicBezTo>
                  <a:pt x="2161966" y="3091825"/>
                  <a:pt x="2089149" y="3013510"/>
                  <a:pt x="2005183" y="2948562"/>
                </a:cubicBezTo>
                <a:cubicBezTo>
                  <a:pt x="1891001" y="2860233"/>
                  <a:pt x="1693206" y="2739291"/>
                  <a:pt x="1538718" y="2861544"/>
                </a:cubicBezTo>
                <a:cubicBezTo>
                  <a:pt x="1588835" y="2756492"/>
                  <a:pt x="1772606" y="2696059"/>
                  <a:pt x="1921646" y="2767565"/>
                </a:cubicBezTo>
                <a:cubicBezTo>
                  <a:pt x="1985837" y="2798362"/>
                  <a:pt x="2049877" y="2856323"/>
                  <a:pt x="2106149" y="2906793"/>
                </a:cubicBezTo>
                <a:cubicBezTo>
                  <a:pt x="2167490" y="2961854"/>
                  <a:pt x="2221945" y="3020219"/>
                  <a:pt x="2266261" y="3070412"/>
                </a:cubicBezTo>
                <a:cubicBezTo>
                  <a:pt x="2261646" y="3004253"/>
                  <a:pt x="2228528" y="2936404"/>
                  <a:pt x="2214051" y="2868506"/>
                </a:cubicBezTo>
                <a:cubicBezTo>
                  <a:pt x="2133692" y="2811931"/>
                  <a:pt x="2076058" y="2732657"/>
                  <a:pt x="2064355" y="2607427"/>
                </a:cubicBezTo>
                <a:cubicBezTo>
                  <a:pt x="2021300" y="2583189"/>
                  <a:pt x="1987275" y="2549920"/>
                  <a:pt x="1966895" y="2503006"/>
                </a:cubicBezTo>
                <a:cubicBezTo>
                  <a:pt x="1940210" y="2512288"/>
                  <a:pt x="1927699" y="2535745"/>
                  <a:pt x="1907723" y="2551736"/>
                </a:cubicBezTo>
                <a:cubicBezTo>
                  <a:pt x="1910573" y="2617340"/>
                  <a:pt x="1942480" y="2653887"/>
                  <a:pt x="1970376" y="2694470"/>
                </a:cubicBezTo>
                <a:cubicBezTo>
                  <a:pt x="1902023" y="2672325"/>
                  <a:pt x="1845171" y="2638678"/>
                  <a:pt x="1831148" y="2562178"/>
                </a:cubicBezTo>
                <a:cubicBezTo>
                  <a:pt x="1805572" y="2552745"/>
                  <a:pt x="1805370" y="2516197"/>
                  <a:pt x="1782418" y="2513448"/>
                </a:cubicBezTo>
                <a:cubicBezTo>
                  <a:pt x="1754698" y="2510119"/>
                  <a:pt x="1750158" y="2547095"/>
                  <a:pt x="1723246" y="2558698"/>
                </a:cubicBezTo>
                <a:cubicBezTo>
                  <a:pt x="1713989" y="2535644"/>
                  <a:pt x="1706221" y="2499853"/>
                  <a:pt x="1712804" y="2471655"/>
                </a:cubicBezTo>
                <a:cubicBezTo>
                  <a:pt x="1686446" y="2470822"/>
                  <a:pt x="1679333" y="2489235"/>
                  <a:pt x="1660593" y="2496019"/>
                </a:cubicBezTo>
                <a:cubicBezTo>
                  <a:pt x="1650958" y="2482450"/>
                  <a:pt x="1648663" y="2461515"/>
                  <a:pt x="1639709" y="2447290"/>
                </a:cubicBezTo>
                <a:cubicBezTo>
                  <a:pt x="1597512" y="2537284"/>
                  <a:pt x="1522449" y="2605233"/>
                  <a:pt x="1406476" y="2621350"/>
                </a:cubicBezTo>
                <a:cubicBezTo>
                  <a:pt x="1328312" y="2632221"/>
                  <a:pt x="1278497" y="2631212"/>
                  <a:pt x="1239377" y="2684003"/>
                </a:cubicBezTo>
                <a:cubicBezTo>
                  <a:pt x="1229919" y="2696765"/>
                  <a:pt x="1232945" y="2710915"/>
                  <a:pt x="1215012" y="2722291"/>
                </a:cubicBezTo>
                <a:cubicBezTo>
                  <a:pt x="1197003" y="2639081"/>
                  <a:pt x="1223714" y="2547171"/>
                  <a:pt x="1274184" y="2509942"/>
                </a:cubicBezTo>
                <a:cubicBezTo>
                  <a:pt x="1260942" y="2496297"/>
                  <a:pt x="1236804" y="2500408"/>
                  <a:pt x="1215012" y="2502981"/>
                </a:cubicBezTo>
                <a:cubicBezTo>
                  <a:pt x="1228405" y="2460683"/>
                  <a:pt x="1260488" y="2437074"/>
                  <a:pt x="1288107" y="2409002"/>
                </a:cubicBezTo>
                <a:cubicBezTo>
                  <a:pt x="1275370" y="2393894"/>
                  <a:pt x="1257991" y="2383426"/>
                  <a:pt x="1232416" y="2381156"/>
                </a:cubicBezTo>
                <a:cubicBezTo>
                  <a:pt x="1250525" y="2362139"/>
                  <a:pt x="1276076" y="2350561"/>
                  <a:pt x="1312472" y="2349830"/>
                </a:cubicBezTo>
                <a:cubicBezTo>
                  <a:pt x="1304249" y="2327886"/>
                  <a:pt x="1297111" y="2304858"/>
                  <a:pt x="1270703" y="2301100"/>
                </a:cubicBezTo>
                <a:cubicBezTo>
                  <a:pt x="1278699" y="2278929"/>
                  <a:pt x="1301803" y="2271867"/>
                  <a:pt x="1312472" y="2252370"/>
                </a:cubicBezTo>
                <a:cubicBezTo>
                  <a:pt x="1245758" y="2227980"/>
                  <a:pt x="1169032" y="2229216"/>
                  <a:pt x="1093162" y="2234967"/>
                </a:cubicBezTo>
                <a:cubicBezTo>
                  <a:pt x="997090" y="2242256"/>
                  <a:pt x="917815" y="2296257"/>
                  <a:pt x="863410" y="2325465"/>
                </a:cubicBezTo>
                <a:cubicBezTo>
                  <a:pt x="921523" y="2193274"/>
                  <a:pt x="1047459" y="2128931"/>
                  <a:pt x="1246313" y="2137482"/>
                </a:cubicBezTo>
                <a:cubicBezTo>
                  <a:pt x="1223184" y="2106609"/>
                  <a:pt x="1190067" y="2077956"/>
                  <a:pt x="1155815" y="2053945"/>
                </a:cubicBezTo>
                <a:cubicBezTo>
                  <a:pt x="1112155" y="2023350"/>
                  <a:pt x="1064787" y="1998253"/>
                  <a:pt x="992196" y="1994773"/>
                </a:cubicBezTo>
                <a:cubicBezTo>
                  <a:pt x="1026398" y="1924553"/>
                  <a:pt x="1097021" y="1890730"/>
                  <a:pt x="1201064" y="1890351"/>
                </a:cubicBezTo>
                <a:cubicBezTo>
                  <a:pt x="1192186" y="1863187"/>
                  <a:pt x="1188705" y="1837006"/>
                  <a:pt x="1194103" y="1803309"/>
                </a:cubicBezTo>
                <a:cubicBezTo>
                  <a:pt x="1230953" y="1809387"/>
                  <a:pt x="1246666" y="1836627"/>
                  <a:pt x="1274159" y="1852038"/>
                </a:cubicBezTo>
                <a:cubicBezTo>
                  <a:pt x="1284071" y="1824798"/>
                  <a:pt x="1277488" y="1781088"/>
                  <a:pt x="1298524" y="1765021"/>
                </a:cubicBezTo>
                <a:cubicBezTo>
                  <a:pt x="1343496" y="1786157"/>
                  <a:pt x="1371114" y="1824722"/>
                  <a:pt x="1409907" y="1852038"/>
                </a:cubicBezTo>
                <a:cubicBezTo>
                  <a:pt x="1420803" y="1829262"/>
                  <a:pt x="1425771" y="1800610"/>
                  <a:pt x="1448194" y="1789386"/>
                </a:cubicBezTo>
                <a:cubicBezTo>
                  <a:pt x="1530874" y="1814608"/>
                  <a:pt x="1557055" y="1896354"/>
                  <a:pt x="1583942" y="1977369"/>
                </a:cubicBezTo>
                <a:cubicBezTo>
                  <a:pt x="1604851" y="1971593"/>
                  <a:pt x="1632495" y="1972526"/>
                  <a:pt x="1653556" y="1966927"/>
                </a:cubicBezTo>
                <a:cubicBezTo>
                  <a:pt x="1633201" y="1933911"/>
                  <a:pt x="1596982" y="1916759"/>
                  <a:pt x="1594384" y="1865961"/>
                </a:cubicBezTo>
                <a:cubicBezTo>
                  <a:pt x="1609013" y="1856225"/>
                  <a:pt x="1627703" y="1850550"/>
                  <a:pt x="1650075" y="1848558"/>
                </a:cubicBezTo>
                <a:cubicBezTo>
                  <a:pt x="1622356" y="1708194"/>
                  <a:pt x="1404030" y="1647005"/>
                  <a:pt x="1267147" y="1730214"/>
                </a:cubicBezTo>
                <a:cubicBezTo>
                  <a:pt x="1294514" y="1680778"/>
                  <a:pt x="1350684" y="1622413"/>
                  <a:pt x="1423804" y="1618831"/>
                </a:cubicBezTo>
                <a:cubicBezTo>
                  <a:pt x="1547293" y="1612752"/>
                  <a:pt x="1641802" y="1703377"/>
                  <a:pt x="1712728" y="1754604"/>
                </a:cubicBezTo>
                <a:cubicBezTo>
                  <a:pt x="1746778" y="1753872"/>
                  <a:pt x="1771597" y="1748677"/>
                  <a:pt x="1799746" y="1758085"/>
                </a:cubicBezTo>
                <a:cubicBezTo>
                  <a:pt x="1807464" y="1742598"/>
                  <a:pt x="1812155" y="1724085"/>
                  <a:pt x="1817149" y="1705874"/>
                </a:cubicBezTo>
                <a:cubicBezTo>
                  <a:pt x="1786277" y="1659011"/>
                  <a:pt x="1722590" y="1644936"/>
                  <a:pt x="1646569" y="1643221"/>
                </a:cubicBezTo>
                <a:cubicBezTo>
                  <a:pt x="1678173" y="1544500"/>
                  <a:pt x="1838134" y="1550831"/>
                  <a:pt x="1900686" y="1618856"/>
                </a:cubicBezTo>
                <a:cubicBezTo>
                  <a:pt x="1917762" y="1622034"/>
                  <a:pt x="1913953" y="1604278"/>
                  <a:pt x="1928532" y="1604933"/>
                </a:cubicBezTo>
                <a:cubicBezTo>
                  <a:pt x="1954713" y="1640220"/>
                  <a:pt x="2038325" y="1618125"/>
                  <a:pt x="2060799" y="1657144"/>
                </a:cubicBezTo>
                <a:cubicBezTo>
                  <a:pt x="2089678" y="1620269"/>
                  <a:pt x="2038754" y="1561046"/>
                  <a:pt x="2032953" y="1514435"/>
                </a:cubicBezTo>
                <a:cubicBezTo>
                  <a:pt x="1938394" y="1505708"/>
                  <a:pt x="1869057" y="1471784"/>
                  <a:pt x="1803201" y="1434379"/>
                </a:cubicBezTo>
                <a:cubicBezTo>
                  <a:pt x="1776163" y="1452589"/>
                  <a:pt x="1747485" y="1469161"/>
                  <a:pt x="1698780" y="1465705"/>
                </a:cubicBezTo>
                <a:cubicBezTo>
                  <a:pt x="1693508" y="1523086"/>
                  <a:pt x="1631007" y="1523238"/>
                  <a:pt x="1601320" y="1556204"/>
                </a:cubicBezTo>
                <a:cubicBezTo>
                  <a:pt x="1534228" y="1563493"/>
                  <a:pt x="1484944" y="1552471"/>
                  <a:pt x="1482976" y="1479628"/>
                </a:cubicBezTo>
                <a:cubicBezTo>
                  <a:pt x="1446832" y="1506263"/>
                  <a:pt x="1394596" y="1535521"/>
                  <a:pt x="1343723" y="1486590"/>
                </a:cubicBezTo>
                <a:cubicBezTo>
                  <a:pt x="1337392" y="1480511"/>
                  <a:pt x="1333911" y="1468076"/>
                  <a:pt x="1326319" y="1458744"/>
                </a:cubicBezTo>
                <a:cubicBezTo>
                  <a:pt x="1298196" y="1424164"/>
                  <a:pt x="1278850" y="1386683"/>
                  <a:pt x="1329800" y="1354297"/>
                </a:cubicBezTo>
                <a:cubicBezTo>
                  <a:pt x="1288511" y="1344587"/>
                  <a:pt x="1248583" y="1335532"/>
                  <a:pt x="1235796" y="1288164"/>
                </a:cubicBezTo>
                <a:cubicBezTo>
                  <a:pt x="1230801" y="1269625"/>
                  <a:pt x="1214129" y="1251768"/>
                  <a:pt x="1214911" y="1239434"/>
                </a:cubicBezTo>
                <a:cubicBezTo>
                  <a:pt x="1215945" y="1223191"/>
                  <a:pt x="1229641" y="1221753"/>
                  <a:pt x="1242757" y="1204627"/>
                </a:cubicBezTo>
                <a:cubicBezTo>
                  <a:pt x="1259479" y="1182810"/>
                  <a:pt x="1271763" y="1160538"/>
                  <a:pt x="1312371" y="1159378"/>
                </a:cubicBezTo>
                <a:cubicBezTo>
                  <a:pt x="1300416" y="1116146"/>
                  <a:pt x="1291335" y="1052460"/>
                  <a:pt x="1347178" y="1051476"/>
                </a:cubicBezTo>
                <a:cubicBezTo>
                  <a:pt x="1344404" y="1033618"/>
                  <a:pt x="1354518" y="1028650"/>
                  <a:pt x="1354140" y="1013188"/>
                </a:cubicBezTo>
                <a:cubicBezTo>
                  <a:pt x="1281045" y="1025446"/>
                  <a:pt x="1195843" y="1067618"/>
                  <a:pt x="1120907" y="1027111"/>
                </a:cubicBezTo>
                <a:cubicBezTo>
                  <a:pt x="1088748" y="1040202"/>
                  <a:pt x="1071370" y="1068072"/>
                  <a:pt x="1026928" y="1068880"/>
                </a:cubicBezTo>
                <a:cubicBezTo>
                  <a:pt x="1051369" y="1015584"/>
                  <a:pt x="1097677" y="984132"/>
                  <a:pt x="1152259" y="960978"/>
                </a:cubicBezTo>
                <a:cubicBezTo>
                  <a:pt x="1150745" y="942767"/>
                  <a:pt x="1120579" y="953184"/>
                  <a:pt x="1107009" y="947055"/>
                </a:cubicBezTo>
                <a:cubicBezTo>
                  <a:pt x="1105017" y="928794"/>
                  <a:pt x="1135410" y="912197"/>
                  <a:pt x="1159220" y="898325"/>
                </a:cubicBezTo>
                <a:cubicBezTo>
                  <a:pt x="1195313" y="877315"/>
                  <a:pt x="1234005" y="865460"/>
                  <a:pt x="1294993" y="870479"/>
                </a:cubicBezTo>
                <a:cubicBezTo>
                  <a:pt x="1379286" y="877390"/>
                  <a:pt x="1435230" y="936108"/>
                  <a:pt x="1482976" y="971420"/>
                </a:cubicBezTo>
                <a:cubicBezTo>
                  <a:pt x="1520507" y="974673"/>
                  <a:pt x="1553725" y="963752"/>
                  <a:pt x="1573474" y="940093"/>
                </a:cubicBezTo>
                <a:cubicBezTo>
                  <a:pt x="1562351" y="922135"/>
                  <a:pt x="1549891" y="930534"/>
                  <a:pt x="1538667" y="919209"/>
                </a:cubicBezTo>
                <a:cubicBezTo>
                  <a:pt x="1526510" y="906951"/>
                  <a:pt x="1529436" y="889522"/>
                  <a:pt x="1521264" y="873960"/>
                </a:cubicBezTo>
                <a:cubicBezTo>
                  <a:pt x="1512940" y="858095"/>
                  <a:pt x="1497025" y="850453"/>
                  <a:pt x="1489938" y="835672"/>
                </a:cubicBezTo>
                <a:cubicBezTo>
                  <a:pt x="1487138" y="823591"/>
                  <a:pt x="1495108" y="822304"/>
                  <a:pt x="1493418" y="811307"/>
                </a:cubicBezTo>
                <a:cubicBezTo>
                  <a:pt x="1447791" y="780359"/>
                  <a:pt x="1395580" y="755994"/>
                  <a:pt x="1329800" y="745174"/>
                </a:cubicBezTo>
                <a:cubicBezTo>
                  <a:pt x="1308890" y="783285"/>
                  <a:pt x="1217534" y="785454"/>
                  <a:pt x="1176623" y="762577"/>
                </a:cubicBezTo>
                <a:cubicBezTo>
                  <a:pt x="1169511" y="814662"/>
                  <a:pt x="1149686" y="854009"/>
                  <a:pt x="1113971" y="877466"/>
                </a:cubicBezTo>
                <a:cubicBezTo>
                  <a:pt x="1080324" y="865309"/>
                  <a:pt x="1039766" y="891742"/>
                  <a:pt x="1037395" y="842659"/>
                </a:cubicBezTo>
                <a:cubicBezTo>
                  <a:pt x="965688" y="858599"/>
                  <a:pt x="941726" y="799453"/>
                  <a:pt x="967781" y="748680"/>
                </a:cubicBezTo>
                <a:cubicBezTo>
                  <a:pt x="925710" y="719447"/>
                  <a:pt x="824971" y="732083"/>
                  <a:pt x="838970" y="658181"/>
                </a:cubicBezTo>
                <a:cubicBezTo>
                  <a:pt x="824542" y="638432"/>
                  <a:pt x="796445" y="632782"/>
                  <a:pt x="797201" y="609452"/>
                </a:cubicBezTo>
                <a:cubicBezTo>
                  <a:pt x="797857" y="588946"/>
                  <a:pt x="813117" y="597042"/>
                  <a:pt x="825047" y="581606"/>
                </a:cubicBezTo>
                <a:cubicBezTo>
                  <a:pt x="838163" y="564656"/>
                  <a:pt x="838137" y="538652"/>
                  <a:pt x="852893" y="532876"/>
                </a:cubicBezTo>
                <a:cubicBezTo>
                  <a:pt x="759317" y="498422"/>
                  <a:pt x="715960" y="585591"/>
                  <a:pt x="664909" y="623374"/>
                </a:cubicBezTo>
                <a:cubicBezTo>
                  <a:pt x="618449" y="657778"/>
                  <a:pt x="554208" y="665899"/>
                  <a:pt x="504772" y="696469"/>
                </a:cubicBezTo>
                <a:cubicBezTo>
                  <a:pt x="509816" y="672508"/>
                  <a:pt x="522125" y="655785"/>
                  <a:pt x="522175" y="626855"/>
                </a:cubicBezTo>
                <a:cubicBezTo>
                  <a:pt x="492942" y="631269"/>
                  <a:pt x="482323" y="654297"/>
                  <a:pt x="452561" y="658181"/>
                </a:cubicBezTo>
                <a:cubicBezTo>
                  <a:pt x="449131" y="480716"/>
                  <a:pt x="583062" y="440562"/>
                  <a:pt x="755408" y="438872"/>
                </a:cubicBezTo>
                <a:cubicBezTo>
                  <a:pt x="652298" y="404166"/>
                  <a:pt x="469359" y="405830"/>
                  <a:pt x="372479" y="445833"/>
                </a:cubicBezTo>
                <a:cubicBezTo>
                  <a:pt x="417855" y="511185"/>
                  <a:pt x="404689" y="616842"/>
                  <a:pt x="417729" y="710392"/>
                </a:cubicBezTo>
                <a:cubicBezTo>
                  <a:pt x="383325" y="659190"/>
                  <a:pt x="319739" y="621634"/>
                  <a:pt x="337672" y="529370"/>
                </a:cubicBezTo>
                <a:cubicBezTo>
                  <a:pt x="274969" y="572501"/>
                  <a:pt x="212720" y="694905"/>
                  <a:pt x="114882" y="637272"/>
                </a:cubicBezTo>
                <a:cubicBezTo>
                  <a:pt x="52683" y="656895"/>
                  <a:pt x="33615" y="608569"/>
                  <a:pt x="6980" y="581581"/>
                </a:cubicBezTo>
                <a:cubicBezTo>
                  <a:pt x="22139" y="556484"/>
                  <a:pt x="3651" y="528714"/>
                  <a:pt x="6980" y="508486"/>
                </a:cubicBezTo>
                <a:cubicBezTo>
                  <a:pt x="11873" y="478748"/>
                  <a:pt x="41232" y="472745"/>
                  <a:pt x="69633" y="459756"/>
                </a:cubicBezTo>
                <a:cubicBezTo>
                  <a:pt x="64513" y="424192"/>
                  <a:pt x="-1268" y="390999"/>
                  <a:pt x="19" y="358815"/>
                </a:cubicBezTo>
                <a:cubicBezTo>
                  <a:pt x="1028" y="333290"/>
                  <a:pt x="36087" y="328120"/>
                  <a:pt x="52229" y="306605"/>
                </a:cubicBezTo>
                <a:cubicBezTo>
                  <a:pt x="50338" y="277876"/>
                  <a:pt x="27284" y="253259"/>
                  <a:pt x="38306" y="223043"/>
                </a:cubicBezTo>
                <a:cubicBezTo>
                  <a:pt x="49934" y="214820"/>
                  <a:pt x="64967" y="227255"/>
                  <a:pt x="76594" y="230004"/>
                </a:cubicBezTo>
                <a:cubicBezTo>
                  <a:pt x="99950" y="180972"/>
                  <a:pt x="169388" y="195878"/>
                  <a:pt x="205406" y="223043"/>
                </a:cubicBezTo>
                <a:cubicBezTo>
                  <a:pt x="204750" y="163467"/>
                  <a:pt x="217235" y="95593"/>
                  <a:pt x="264578" y="73372"/>
                </a:cubicBezTo>
                <a:cubicBezTo>
                  <a:pt x="260971" y="146593"/>
                  <a:pt x="294340" y="182863"/>
                  <a:pt x="323750" y="223043"/>
                </a:cubicBezTo>
                <a:cubicBezTo>
                  <a:pt x="343549" y="182510"/>
                  <a:pt x="370537" y="149166"/>
                  <a:pt x="414248" y="132544"/>
                </a:cubicBezTo>
                <a:cubicBezTo>
                  <a:pt x="375531" y="196660"/>
                  <a:pt x="429180" y="299921"/>
                  <a:pt x="389883" y="365777"/>
                </a:cubicBezTo>
                <a:cubicBezTo>
                  <a:pt x="463457" y="359118"/>
                  <a:pt x="566970" y="346204"/>
                  <a:pt x="657923" y="355335"/>
                </a:cubicBezTo>
                <a:cubicBezTo>
                  <a:pt x="647985" y="332307"/>
                  <a:pt x="619029" y="329734"/>
                  <a:pt x="598751" y="313566"/>
                </a:cubicBezTo>
                <a:cubicBezTo>
                  <a:pt x="524672" y="254520"/>
                  <a:pt x="452914" y="129644"/>
                  <a:pt x="529136" y="38565"/>
                </a:cubicBezTo>
                <a:cubicBezTo>
                  <a:pt x="538797" y="52110"/>
                  <a:pt x="541268" y="72843"/>
                  <a:pt x="556982" y="80334"/>
                </a:cubicBezTo>
                <a:cubicBezTo>
                  <a:pt x="563616" y="46838"/>
                  <a:pt x="575924" y="19674"/>
                  <a:pt x="595699" y="0"/>
                </a:cubicBezTo>
                <a:close/>
                <a:moveTo>
                  <a:pt x="2116894" y="3850014"/>
                </a:moveTo>
                <a:cubicBezTo>
                  <a:pt x="2111067" y="3880206"/>
                  <a:pt x="2125948" y="3889689"/>
                  <a:pt x="2141259" y="3898744"/>
                </a:cubicBezTo>
                <a:cubicBezTo>
                  <a:pt x="2141309" y="3876750"/>
                  <a:pt x="2147917" y="3861314"/>
                  <a:pt x="2155181" y="3846534"/>
                </a:cubicBezTo>
                <a:cubicBezTo>
                  <a:pt x="2138585" y="3843835"/>
                  <a:pt x="2132784" y="3851981"/>
                  <a:pt x="2116894" y="3850014"/>
                </a:cubicBezTo>
                <a:close/>
                <a:moveTo>
                  <a:pt x="1640011" y="1789234"/>
                </a:moveTo>
                <a:cubicBezTo>
                  <a:pt x="1644325" y="1812767"/>
                  <a:pt x="1657037" y="1827901"/>
                  <a:pt x="1664376" y="1848406"/>
                </a:cubicBezTo>
                <a:cubicBezTo>
                  <a:pt x="1651311" y="1863187"/>
                  <a:pt x="1619127" y="1858848"/>
                  <a:pt x="1605204" y="1872771"/>
                </a:cubicBezTo>
                <a:cubicBezTo>
                  <a:pt x="1623365" y="1950936"/>
                  <a:pt x="1693483" y="1977117"/>
                  <a:pt x="1765342" y="2001583"/>
                </a:cubicBezTo>
                <a:cubicBezTo>
                  <a:pt x="1770008" y="1978403"/>
                  <a:pt x="1783603" y="1964152"/>
                  <a:pt x="1796668" y="1949372"/>
                </a:cubicBezTo>
                <a:cubicBezTo>
                  <a:pt x="1764888" y="1924301"/>
                  <a:pt x="1724784" y="1907553"/>
                  <a:pt x="1685286" y="1890200"/>
                </a:cubicBezTo>
                <a:cubicBezTo>
                  <a:pt x="1769933" y="1889090"/>
                  <a:pt x="1792406" y="1950154"/>
                  <a:pt x="1866308" y="1959814"/>
                </a:cubicBezTo>
                <a:cubicBezTo>
                  <a:pt x="1842473" y="1887350"/>
                  <a:pt x="1767990" y="1846943"/>
                  <a:pt x="1727054" y="1803157"/>
                </a:cubicBezTo>
                <a:cubicBezTo>
                  <a:pt x="1810389" y="1837006"/>
                  <a:pt x="1857455" y="1907150"/>
                  <a:pt x="1897634" y="1984179"/>
                </a:cubicBezTo>
                <a:cubicBezTo>
                  <a:pt x="1899879" y="1951617"/>
                  <a:pt x="1914584" y="1931514"/>
                  <a:pt x="1925480" y="1907604"/>
                </a:cubicBezTo>
                <a:cubicBezTo>
                  <a:pt x="1888125" y="1800004"/>
                  <a:pt x="1768646" y="1717981"/>
                  <a:pt x="1640011" y="1789234"/>
                </a:cubicBezTo>
                <a:close/>
                <a:moveTo>
                  <a:pt x="776695" y="264559"/>
                </a:moveTo>
                <a:cubicBezTo>
                  <a:pt x="761310" y="220773"/>
                  <a:pt x="757526" y="185234"/>
                  <a:pt x="724485" y="156657"/>
                </a:cubicBezTo>
                <a:cubicBezTo>
                  <a:pt x="673081" y="112165"/>
                  <a:pt x="589065" y="112139"/>
                  <a:pt x="581776" y="31352"/>
                </a:cubicBezTo>
                <a:cubicBezTo>
                  <a:pt x="559025" y="62955"/>
                  <a:pt x="585332" y="109213"/>
                  <a:pt x="585257" y="135773"/>
                </a:cubicBezTo>
                <a:cubicBezTo>
                  <a:pt x="553199" y="121396"/>
                  <a:pt x="548533" y="79678"/>
                  <a:pt x="526085" y="55717"/>
                </a:cubicBezTo>
                <a:cubicBezTo>
                  <a:pt x="447365" y="260271"/>
                  <a:pt x="675427" y="380709"/>
                  <a:pt x="870700" y="389890"/>
                </a:cubicBezTo>
                <a:cubicBezTo>
                  <a:pt x="842602" y="349811"/>
                  <a:pt x="796218" y="320074"/>
                  <a:pt x="776695" y="264559"/>
                </a:cubicBezTo>
                <a:close/>
                <a:moveTo>
                  <a:pt x="1546007" y="208868"/>
                </a:moveTo>
                <a:cubicBezTo>
                  <a:pt x="1542829" y="145937"/>
                  <a:pt x="1465472" y="117335"/>
                  <a:pt x="1469432" y="31326"/>
                </a:cubicBezTo>
                <a:cubicBezTo>
                  <a:pt x="1430816" y="50748"/>
                  <a:pt x="1434498" y="112417"/>
                  <a:pt x="1406779" y="142709"/>
                </a:cubicBezTo>
                <a:cubicBezTo>
                  <a:pt x="1396412" y="115948"/>
                  <a:pt x="1402264" y="72969"/>
                  <a:pt x="1382414" y="55691"/>
                </a:cubicBezTo>
                <a:cubicBezTo>
                  <a:pt x="1331792" y="83133"/>
                  <a:pt x="1317037" y="158952"/>
                  <a:pt x="1323242" y="226271"/>
                </a:cubicBezTo>
                <a:cubicBezTo>
                  <a:pt x="1333760" y="340226"/>
                  <a:pt x="1396816" y="470702"/>
                  <a:pt x="1476418" y="511714"/>
                </a:cubicBezTo>
                <a:cubicBezTo>
                  <a:pt x="1470188" y="498195"/>
                  <a:pt x="1471752" y="475722"/>
                  <a:pt x="1483380" y="469946"/>
                </a:cubicBezTo>
                <a:cubicBezTo>
                  <a:pt x="1456316" y="427395"/>
                  <a:pt x="1428975" y="385123"/>
                  <a:pt x="1420727" y="323731"/>
                </a:cubicBezTo>
                <a:cubicBezTo>
                  <a:pt x="1402315" y="303830"/>
                  <a:pt x="1361051" y="288293"/>
                  <a:pt x="1351113" y="271520"/>
                </a:cubicBezTo>
                <a:cubicBezTo>
                  <a:pt x="1383347" y="274093"/>
                  <a:pt x="1400120" y="292127"/>
                  <a:pt x="1420727" y="306327"/>
                </a:cubicBezTo>
                <a:cubicBezTo>
                  <a:pt x="1435659" y="238025"/>
                  <a:pt x="1383599" y="236688"/>
                  <a:pt x="1361555" y="205362"/>
                </a:cubicBezTo>
                <a:cubicBezTo>
                  <a:pt x="1381683" y="214240"/>
                  <a:pt x="1404231" y="220697"/>
                  <a:pt x="1420727" y="233207"/>
                </a:cubicBezTo>
                <a:cubicBezTo>
                  <a:pt x="1421332" y="223371"/>
                  <a:pt x="1417725" y="209322"/>
                  <a:pt x="1427688" y="208842"/>
                </a:cubicBezTo>
                <a:cubicBezTo>
                  <a:pt x="1439770" y="207203"/>
                  <a:pt x="1429681" y="227734"/>
                  <a:pt x="1438131" y="229727"/>
                </a:cubicBezTo>
                <a:cubicBezTo>
                  <a:pt x="1455559" y="217115"/>
                  <a:pt x="1492359" y="190228"/>
                  <a:pt x="1514706" y="205362"/>
                </a:cubicBezTo>
                <a:cubicBezTo>
                  <a:pt x="1492132" y="224556"/>
                  <a:pt x="1452129" y="226347"/>
                  <a:pt x="1434650" y="250611"/>
                </a:cubicBezTo>
                <a:cubicBezTo>
                  <a:pt x="1434650" y="276136"/>
                  <a:pt x="1434650" y="301661"/>
                  <a:pt x="1434650" y="327186"/>
                </a:cubicBezTo>
                <a:cubicBezTo>
                  <a:pt x="1451498" y="321915"/>
                  <a:pt x="1473291" y="303250"/>
                  <a:pt x="1493822" y="313264"/>
                </a:cubicBezTo>
                <a:cubicBezTo>
                  <a:pt x="1478058" y="326505"/>
                  <a:pt x="1450414" y="327893"/>
                  <a:pt x="1441611" y="348071"/>
                </a:cubicBezTo>
                <a:cubicBezTo>
                  <a:pt x="1450389" y="391504"/>
                  <a:pt x="1467237" y="426891"/>
                  <a:pt x="1493822" y="452492"/>
                </a:cubicBezTo>
                <a:cubicBezTo>
                  <a:pt x="1504894" y="438039"/>
                  <a:pt x="1501817" y="409412"/>
                  <a:pt x="1532110" y="414204"/>
                </a:cubicBezTo>
                <a:cubicBezTo>
                  <a:pt x="1484086" y="337755"/>
                  <a:pt x="1549009" y="267813"/>
                  <a:pt x="1546007" y="208868"/>
                </a:cubicBezTo>
                <a:close/>
                <a:moveTo>
                  <a:pt x="317217" y="240194"/>
                </a:moveTo>
                <a:cubicBezTo>
                  <a:pt x="306396" y="190480"/>
                  <a:pt x="246443" y="149771"/>
                  <a:pt x="251083" y="90498"/>
                </a:cubicBezTo>
                <a:cubicBezTo>
                  <a:pt x="185152" y="177062"/>
                  <a:pt x="223288" y="356495"/>
                  <a:pt x="338101" y="365499"/>
                </a:cubicBezTo>
                <a:cubicBezTo>
                  <a:pt x="311643" y="326884"/>
                  <a:pt x="326953" y="284888"/>
                  <a:pt x="317217" y="240194"/>
                </a:cubicBezTo>
                <a:close/>
                <a:moveTo>
                  <a:pt x="1058658" y="372461"/>
                </a:moveTo>
                <a:cubicBezTo>
                  <a:pt x="1061079" y="352838"/>
                  <a:pt x="1074094" y="343808"/>
                  <a:pt x="1083023" y="330692"/>
                </a:cubicBezTo>
                <a:cubicBezTo>
                  <a:pt x="1063324" y="297853"/>
                  <a:pt x="1003421" y="212121"/>
                  <a:pt x="1058658" y="181022"/>
                </a:cubicBezTo>
                <a:cubicBezTo>
                  <a:pt x="1072757" y="187958"/>
                  <a:pt x="1082417" y="188084"/>
                  <a:pt x="1100426" y="184503"/>
                </a:cubicBezTo>
                <a:cubicBezTo>
                  <a:pt x="1105723" y="168663"/>
                  <a:pt x="1100023" y="158624"/>
                  <a:pt x="1093465" y="146215"/>
                </a:cubicBezTo>
                <a:cubicBezTo>
                  <a:pt x="934941" y="124675"/>
                  <a:pt x="995904" y="334829"/>
                  <a:pt x="1058658" y="372461"/>
                </a:cubicBezTo>
                <a:close/>
                <a:moveTo>
                  <a:pt x="348543" y="191464"/>
                </a:moveTo>
                <a:cubicBezTo>
                  <a:pt x="324153" y="244684"/>
                  <a:pt x="323321" y="345422"/>
                  <a:pt x="369428" y="375967"/>
                </a:cubicBezTo>
                <a:cubicBezTo>
                  <a:pt x="423177" y="326505"/>
                  <a:pt x="370941" y="218856"/>
                  <a:pt x="397273" y="153176"/>
                </a:cubicBezTo>
                <a:cubicBezTo>
                  <a:pt x="374522" y="159431"/>
                  <a:pt x="366350" y="180240"/>
                  <a:pt x="348543" y="191464"/>
                </a:cubicBezTo>
                <a:close/>
                <a:moveTo>
                  <a:pt x="327659" y="414255"/>
                </a:moveTo>
                <a:cubicBezTo>
                  <a:pt x="327432" y="404317"/>
                  <a:pt x="284075" y="363103"/>
                  <a:pt x="282410" y="362044"/>
                </a:cubicBezTo>
                <a:cubicBezTo>
                  <a:pt x="244173" y="337528"/>
                  <a:pt x="220312" y="289353"/>
                  <a:pt x="209315" y="240219"/>
                </a:cubicBezTo>
                <a:cubicBezTo>
                  <a:pt x="186917" y="233233"/>
                  <a:pt x="167572" y="206648"/>
                  <a:pt x="139701" y="205412"/>
                </a:cubicBezTo>
                <a:cubicBezTo>
                  <a:pt x="109358" y="204075"/>
                  <a:pt x="101867" y="221681"/>
                  <a:pt x="80529" y="240219"/>
                </a:cubicBezTo>
                <a:cubicBezTo>
                  <a:pt x="65320" y="240345"/>
                  <a:pt x="59973" y="230609"/>
                  <a:pt x="45722" y="229777"/>
                </a:cubicBezTo>
                <a:cubicBezTo>
                  <a:pt x="44208" y="264937"/>
                  <a:pt x="63630" y="279163"/>
                  <a:pt x="63125" y="313314"/>
                </a:cubicBezTo>
                <a:cubicBezTo>
                  <a:pt x="47185" y="329860"/>
                  <a:pt x="19238" y="334425"/>
                  <a:pt x="10915" y="358563"/>
                </a:cubicBezTo>
                <a:cubicBezTo>
                  <a:pt x="46100" y="390671"/>
                  <a:pt x="47866" y="456200"/>
                  <a:pt x="122323" y="449062"/>
                </a:cubicBezTo>
                <a:cubicBezTo>
                  <a:pt x="162754" y="491183"/>
                  <a:pt x="328567" y="455619"/>
                  <a:pt x="327659" y="414255"/>
                </a:cubicBezTo>
                <a:close/>
                <a:moveTo>
                  <a:pt x="1215315" y="330692"/>
                </a:moveTo>
                <a:cubicBezTo>
                  <a:pt x="1121714" y="263449"/>
                  <a:pt x="1027432" y="382424"/>
                  <a:pt x="1083048" y="483869"/>
                </a:cubicBezTo>
                <a:cubicBezTo>
                  <a:pt x="1120957" y="480766"/>
                  <a:pt x="1150644" y="485912"/>
                  <a:pt x="1170066" y="501272"/>
                </a:cubicBezTo>
                <a:cubicBezTo>
                  <a:pt x="1182879" y="442403"/>
                  <a:pt x="1271536" y="395212"/>
                  <a:pt x="1215315" y="330692"/>
                </a:cubicBezTo>
                <a:close/>
                <a:moveTo>
                  <a:pt x="975121" y="372461"/>
                </a:moveTo>
                <a:cubicBezTo>
                  <a:pt x="852968" y="326833"/>
                  <a:pt x="888204" y="505207"/>
                  <a:pt x="943794" y="529118"/>
                </a:cubicBezTo>
                <a:cubicBezTo>
                  <a:pt x="969194" y="531564"/>
                  <a:pt x="988791" y="539812"/>
                  <a:pt x="1009928" y="546521"/>
                </a:cubicBezTo>
                <a:cubicBezTo>
                  <a:pt x="1018377" y="516683"/>
                  <a:pt x="1041734" y="501751"/>
                  <a:pt x="1069100" y="490830"/>
                </a:cubicBezTo>
                <a:cubicBezTo>
                  <a:pt x="1057498" y="433323"/>
                  <a:pt x="1043348" y="298508"/>
                  <a:pt x="975121" y="372461"/>
                </a:cubicBezTo>
                <a:close/>
                <a:moveTo>
                  <a:pt x="372908" y="393345"/>
                </a:moveTo>
                <a:cubicBezTo>
                  <a:pt x="354849" y="390444"/>
                  <a:pt x="335629" y="370393"/>
                  <a:pt x="317217" y="379422"/>
                </a:cubicBezTo>
                <a:cubicBezTo>
                  <a:pt x="327659" y="391025"/>
                  <a:pt x="334822" y="405931"/>
                  <a:pt x="345063" y="417710"/>
                </a:cubicBezTo>
                <a:cubicBezTo>
                  <a:pt x="334923" y="428480"/>
                  <a:pt x="326045" y="440461"/>
                  <a:pt x="324178" y="459478"/>
                </a:cubicBezTo>
                <a:cubicBezTo>
                  <a:pt x="352100" y="456073"/>
                  <a:pt x="366830" y="439477"/>
                  <a:pt x="383350" y="424671"/>
                </a:cubicBezTo>
                <a:cubicBezTo>
                  <a:pt x="544825" y="382247"/>
                  <a:pt x="747816" y="416171"/>
                  <a:pt x="881142" y="449036"/>
                </a:cubicBezTo>
                <a:cubicBezTo>
                  <a:pt x="873146" y="440789"/>
                  <a:pt x="879881" y="417786"/>
                  <a:pt x="877661" y="403787"/>
                </a:cubicBezTo>
                <a:cubicBezTo>
                  <a:pt x="728823" y="383786"/>
                  <a:pt x="521595" y="325597"/>
                  <a:pt x="372908" y="393345"/>
                </a:cubicBezTo>
                <a:close/>
                <a:moveTo>
                  <a:pt x="1862777" y="435139"/>
                </a:moveTo>
                <a:cubicBezTo>
                  <a:pt x="1835536" y="415516"/>
                  <a:pt x="1805345" y="388301"/>
                  <a:pt x="1768798" y="389890"/>
                </a:cubicBezTo>
                <a:cubicBezTo>
                  <a:pt x="1695703" y="393068"/>
                  <a:pt x="1662939" y="494714"/>
                  <a:pt x="1702664" y="563950"/>
                </a:cubicBezTo>
                <a:cubicBezTo>
                  <a:pt x="1739161" y="558779"/>
                  <a:pt x="1758355" y="570912"/>
                  <a:pt x="1779240" y="581354"/>
                </a:cubicBezTo>
                <a:cubicBezTo>
                  <a:pt x="1794222" y="552247"/>
                  <a:pt x="1813568" y="527478"/>
                  <a:pt x="1852335" y="522182"/>
                </a:cubicBezTo>
                <a:cubicBezTo>
                  <a:pt x="1856522" y="493831"/>
                  <a:pt x="1865677" y="470526"/>
                  <a:pt x="1862777" y="435139"/>
                </a:cubicBezTo>
                <a:close/>
                <a:moveTo>
                  <a:pt x="1229238" y="424697"/>
                </a:moveTo>
                <a:cubicBezTo>
                  <a:pt x="1199626" y="446968"/>
                  <a:pt x="1199702" y="487753"/>
                  <a:pt x="1177027" y="515195"/>
                </a:cubicBezTo>
                <a:cubicBezTo>
                  <a:pt x="1190748" y="523518"/>
                  <a:pt x="1188251" y="548060"/>
                  <a:pt x="1197911" y="560444"/>
                </a:cubicBezTo>
                <a:cubicBezTo>
                  <a:pt x="1266996" y="561302"/>
                  <a:pt x="1338199" y="573459"/>
                  <a:pt x="1361530" y="508234"/>
                </a:cubicBezTo>
                <a:cubicBezTo>
                  <a:pt x="1361025" y="490174"/>
                  <a:pt x="1344505" y="488131"/>
                  <a:pt x="1344126" y="469946"/>
                </a:cubicBezTo>
                <a:cubicBezTo>
                  <a:pt x="1346220" y="452315"/>
                  <a:pt x="1369374" y="455746"/>
                  <a:pt x="1371972" y="438619"/>
                </a:cubicBezTo>
                <a:cubicBezTo>
                  <a:pt x="1329648" y="418391"/>
                  <a:pt x="1269518" y="394354"/>
                  <a:pt x="1229238" y="424697"/>
                </a:cubicBezTo>
                <a:close/>
                <a:moveTo>
                  <a:pt x="1674818" y="462984"/>
                </a:moveTo>
                <a:cubicBezTo>
                  <a:pt x="1660013" y="437182"/>
                  <a:pt x="1635850" y="420737"/>
                  <a:pt x="1601724" y="414255"/>
                </a:cubicBezTo>
                <a:cubicBezTo>
                  <a:pt x="1578847" y="428455"/>
                  <a:pt x="1558215" y="434458"/>
                  <a:pt x="1521667" y="428177"/>
                </a:cubicBezTo>
                <a:cubicBezTo>
                  <a:pt x="1512865" y="453021"/>
                  <a:pt x="1495537" y="469340"/>
                  <a:pt x="1486860" y="494311"/>
                </a:cubicBezTo>
                <a:cubicBezTo>
                  <a:pt x="1486533" y="510882"/>
                  <a:pt x="1502826" y="510831"/>
                  <a:pt x="1504264" y="525637"/>
                </a:cubicBezTo>
                <a:cubicBezTo>
                  <a:pt x="1505273" y="591947"/>
                  <a:pt x="1563814" y="600699"/>
                  <a:pt x="1608685" y="623097"/>
                </a:cubicBezTo>
                <a:cubicBezTo>
                  <a:pt x="1632243" y="600245"/>
                  <a:pt x="1653506" y="575098"/>
                  <a:pt x="1688741" y="563925"/>
                </a:cubicBezTo>
                <a:cubicBezTo>
                  <a:pt x="1674339" y="540720"/>
                  <a:pt x="1665713" y="498725"/>
                  <a:pt x="1674818" y="462984"/>
                </a:cubicBezTo>
                <a:close/>
                <a:moveTo>
                  <a:pt x="1493797" y="529118"/>
                </a:moveTo>
                <a:cubicBezTo>
                  <a:pt x="1446656" y="514766"/>
                  <a:pt x="1416717" y="483188"/>
                  <a:pt x="1392831" y="445581"/>
                </a:cubicBezTo>
                <a:cubicBezTo>
                  <a:pt x="1375125" y="449894"/>
                  <a:pt x="1364077" y="460916"/>
                  <a:pt x="1354543" y="473426"/>
                </a:cubicBezTo>
                <a:cubicBezTo>
                  <a:pt x="1400826" y="520794"/>
                  <a:pt x="1329674" y="558023"/>
                  <a:pt x="1295371" y="577848"/>
                </a:cubicBezTo>
                <a:cubicBezTo>
                  <a:pt x="1320442" y="602667"/>
                  <a:pt x="1354745" y="618254"/>
                  <a:pt x="1351062" y="671827"/>
                </a:cubicBezTo>
                <a:cubicBezTo>
                  <a:pt x="1370862" y="667261"/>
                  <a:pt x="1384154" y="656189"/>
                  <a:pt x="1399792" y="647462"/>
                </a:cubicBezTo>
                <a:cubicBezTo>
                  <a:pt x="1394117" y="585288"/>
                  <a:pt x="1448346" y="567153"/>
                  <a:pt x="1504214" y="577848"/>
                </a:cubicBezTo>
                <a:cubicBezTo>
                  <a:pt x="1506029" y="556333"/>
                  <a:pt x="1489206" y="553432"/>
                  <a:pt x="1493797" y="529118"/>
                </a:cubicBezTo>
                <a:close/>
                <a:moveTo>
                  <a:pt x="877661" y="473426"/>
                </a:moveTo>
                <a:cubicBezTo>
                  <a:pt x="706728" y="430044"/>
                  <a:pt x="451829" y="440183"/>
                  <a:pt x="463407" y="644006"/>
                </a:cubicBezTo>
                <a:cubicBezTo>
                  <a:pt x="492488" y="637928"/>
                  <a:pt x="512263" y="605164"/>
                  <a:pt x="539982" y="609199"/>
                </a:cubicBezTo>
                <a:cubicBezTo>
                  <a:pt x="533702" y="631925"/>
                  <a:pt x="528001" y="655230"/>
                  <a:pt x="522579" y="678813"/>
                </a:cubicBezTo>
                <a:cubicBezTo>
                  <a:pt x="567601" y="648193"/>
                  <a:pt x="622964" y="644032"/>
                  <a:pt x="665288" y="612680"/>
                </a:cubicBezTo>
                <a:cubicBezTo>
                  <a:pt x="690132" y="594268"/>
                  <a:pt x="707207" y="565110"/>
                  <a:pt x="731421" y="546547"/>
                </a:cubicBezTo>
                <a:cubicBezTo>
                  <a:pt x="780605" y="508864"/>
                  <a:pt x="832967" y="514186"/>
                  <a:pt x="912443" y="522182"/>
                </a:cubicBezTo>
                <a:cubicBezTo>
                  <a:pt x="908987" y="511639"/>
                  <a:pt x="895065" y="481599"/>
                  <a:pt x="877661" y="473426"/>
                </a:cubicBezTo>
                <a:close/>
                <a:moveTo>
                  <a:pt x="17851" y="501272"/>
                </a:moveTo>
                <a:cubicBezTo>
                  <a:pt x="24812" y="528815"/>
                  <a:pt x="26527" y="554189"/>
                  <a:pt x="17851" y="581328"/>
                </a:cubicBezTo>
                <a:cubicBezTo>
                  <a:pt x="44007" y="604003"/>
                  <a:pt x="61158" y="645999"/>
                  <a:pt x="118791" y="626578"/>
                </a:cubicBezTo>
                <a:cubicBezTo>
                  <a:pt x="136699" y="644486"/>
                  <a:pt x="179098" y="649858"/>
                  <a:pt x="202328" y="637020"/>
                </a:cubicBezTo>
                <a:cubicBezTo>
                  <a:pt x="254211" y="608392"/>
                  <a:pt x="338126" y="523317"/>
                  <a:pt x="348543" y="469921"/>
                </a:cubicBezTo>
                <a:cubicBezTo>
                  <a:pt x="336209" y="471510"/>
                  <a:pt x="328441" y="477664"/>
                  <a:pt x="313736" y="476882"/>
                </a:cubicBezTo>
                <a:cubicBezTo>
                  <a:pt x="306876" y="474461"/>
                  <a:pt x="314594" y="457461"/>
                  <a:pt x="306775" y="455998"/>
                </a:cubicBezTo>
                <a:cubicBezTo>
                  <a:pt x="221422" y="523695"/>
                  <a:pt x="82118" y="420131"/>
                  <a:pt x="17851" y="501272"/>
                </a:cubicBezTo>
                <a:close/>
                <a:moveTo>
                  <a:pt x="362466" y="459504"/>
                </a:moveTo>
                <a:cubicBezTo>
                  <a:pt x="337092" y="546017"/>
                  <a:pt x="343549" y="633236"/>
                  <a:pt x="404235" y="675333"/>
                </a:cubicBezTo>
                <a:cubicBezTo>
                  <a:pt x="393717" y="600119"/>
                  <a:pt x="409456" y="504501"/>
                  <a:pt x="362466" y="459504"/>
                </a:cubicBezTo>
                <a:close/>
                <a:moveTo>
                  <a:pt x="1016915" y="567406"/>
                </a:moveTo>
                <a:cubicBezTo>
                  <a:pt x="1011492" y="659518"/>
                  <a:pt x="1150266" y="662116"/>
                  <a:pt x="1177027" y="598732"/>
                </a:cubicBezTo>
                <a:cubicBezTo>
                  <a:pt x="1203107" y="536987"/>
                  <a:pt x="1153822" y="486164"/>
                  <a:pt x="1086529" y="497791"/>
                </a:cubicBezTo>
                <a:cubicBezTo>
                  <a:pt x="1056791" y="502912"/>
                  <a:pt x="1019185" y="528588"/>
                  <a:pt x="1016915" y="567406"/>
                </a:cubicBezTo>
                <a:close/>
                <a:moveTo>
                  <a:pt x="2002030" y="591771"/>
                </a:moveTo>
                <a:cubicBezTo>
                  <a:pt x="1997061" y="572374"/>
                  <a:pt x="1982104" y="562966"/>
                  <a:pt x="1974184" y="546521"/>
                </a:cubicBezTo>
                <a:cubicBezTo>
                  <a:pt x="1944649" y="548211"/>
                  <a:pt x="1926640" y="519180"/>
                  <a:pt x="1897609" y="518676"/>
                </a:cubicBezTo>
                <a:cubicBezTo>
                  <a:pt x="1878213" y="518323"/>
                  <a:pt x="1867998" y="532548"/>
                  <a:pt x="1852360" y="539560"/>
                </a:cubicBezTo>
                <a:cubicBezTo>
                  <a:pt x="1840530" y="544882"/>
                  <a:pt x="1828373" y="542158"/>
                  <a:pt x="1817553" y="550002"/>
                </a:cubicBezTo>
                <a:cubicBezTo>
                  <a:pt x="1799872" y="562840"/>
                  <a:pt x="1796492" y="582337"/>
                  <a:pt x="1786226" y="598732"/>
                </a:cubicBezTo>
                <a:cubicBezTo>
                  <a:pt x="1805446" y="615480"/>
                  <a:pt x="1812206" y="644687"/>
                  <a:pt x="1810591" y="682269"/>
                </a:cubicBezTo>
                <a:cubicBezTo>
                  <a:pt x="1882274" y="684589"/>
                  <a:pt x="1949517" y="720456"/>
                  <a:pt x="1977690" y="654423"/>
                </a:cubicBezTo>
                <a:cubicBezTo>
                  <a:pt x="1955469" y="627132"/>
                  <a:pt x="1961548" y="597319"/>
                  <a:pt x="2002030" y="591771"/>
                </a:cubicBezTo>
                <a:close/>
                <a:moveTo>
                  <a:pt x="1002967" y="563925"/>
                </a:moveTo>
                <a:cubicBezTo>
                  <a:pt x="966192" y="540594"/>
                  <a:pt x="887246" y="522585"/>
                  <a:pt x="846309" y="553483"/>
                </a:cubicBezTo>
                <a:cubicBezTo>
                  <a:pt x="841769" y="577949"/>
                  <a:pt x="826207" y="591392"/>
                  <a:pt x="808022" y="602213"/>
                </a:cubicBezTo>
                <a:cubicBezTo>
                  <a:pt x="806609" y="636137"/>
                  <a:pt x="842703" y="632530"/>
                  <a:pt x="849790" y="657904"/>
                </a:cubicBezTo>
                <a:cubicBezTo>
                  <a:pt x="838692" y="720960"/>
                  <a:pt x="923768" y="715537"/>
                  <a:pt x="971615" y="730999"/>
                </a:cubicBezTo>
                <a:cubicBezTo>
                  <a:pt x="996888" y="701741"/>
                  <a:pt x="1026701" y="676997"/>
                  <a:pt x="1055177" y="650942"/>
                </a:cubicBezTo>
                <a:cubicBezTo>
                  <a:pt x="1022918" y="636818"/>
                  <a:pt x="1004808" y="608493"/>
                  <a:pt x="1002967" y="563925"/>
                </a:cubicBezTo>
                <a:close/>
                <a:moveTo>
                  <a:pt x="1340645" y="661385"/>
                </a:moveTo>
                <a:cubicBezTo>
                  <a:pt x="1347531" y="596966"/>
                  <a:pt x="1264953" y="565539"/>
                  <a:pt x="1194431" y="574367"/>
                </a:cubicBezTo>
                <a:cubicBezTo>
                  <a:pt x="1193170" y="620676"/>
                  <a:pt x="1159170" y="634245"/>
                  <a:pt x="1128297" y="650942"/>
                </a:cubicBezTo>
                <a:cubicBezTo>
                  <a:pt x="1149383" y="676266"/>
                  <a:pt x="1164391" y="707668"/>
                  <a:pt x="1173546" y="744922"/>
                </a:cubicBezTo>
                <a:cubicBezTo>
                  <a:pt x="1197785" y="771708"/>
                  <a:pt x="1285005" y="775189"/>
                  <a:pt x="1312775" y="748402"/>
                </a:cubicBezTo>
                <a:cubicBezTo>
                  <a:pt x="1293353" y="705398"/>
                  <a:pt x="1337367" y="692005"/>
                  <a:pt x="1340645" y="661385"/>
                </a:cubicBezTo>
                <a:close/>
                <a:moveTo>
                  <a:pt x="1636531" y="734505"/>
                </a:moveTo>
                <a:cubicBezTo>
                  <a:pt x="1658298" y="756776"/>
                  <a:pt x="1715729" y="767723"/>
                  <a:pt x="1754900" y="748428"/>
                </a:cubicBezTo>
                <a:cubicBezTo>
                  <a:pt x="1806455" y="723003"/>
                  <a:pt x="1811121" y="595730"/>
                  <a:pt x="1744458" y="577848"/>
                </a:cubicBezTo>
                <a:cubicBezTo>
                  <a:pt x="1633302" y="558552"/>
                  <a:pt x="1578771" y="675434"/>
                  <a:pt x="1636531" y="734505"/>
                </a:cubicBezTo>
                <a:close/>
                <a:moveTo>
                  <a:pt x="1406779" y="654423"/>
                </a:moveTo>
                <a:cubicBezTo>
                  <a:pt x="1391872" y="667388"/>
                  <a:pt x="1365767" y="669103"/>
                  <a:pt x="1361530" y="692711"/>
                </a:cubicBezTo>
                <a:cubicBezTo>
                  <a:pt x="1379993" y="708425"/>
                  <a:pt x="1409932" y="735640"/>
                  <a:pt x="1441586" y="744922"/>
                </a:cubicBezTo>
                <a:cubicBezTo>
                  <a:pt x="1456568" y="749310"/>
                  <a:pt x="1469558" y="746031"/>
                  <a:pt x="1483354" y="748402"/>
                </a:cubicBezTo>
                <a:cubicBezTo>
                  <a:pt x="1495991" y="750571"/>
                  <a:pt x="1508274" y="760156"/>
                  <a:pt x="1521642" y="758844"/>
                </a:cubicBezTo>
                <a:cubicBezTo>
                  <a:pt x="1549690" y="756070"/>
                  <a:pt x="1586464" y="722600"/>
                  <a:pt x="1608660" y="713595"/>
                </a:cubicBezTo>
                <a:cubicBezTo>
                  <a:pt x="1599252" y="696066"/>
                  <a:pt x="1598117" y="654171"/>
                  <a:pt x="1608660" y="637020"/>
                </a:cubicBezTo>
                <a:cubicBezTo>
                  <a:pt x="1554003" y="610864"/>
                  <a:pt x="1415027" y="530177"/>
                  <a:pt x="1406779" y="654423"/>
                </a:cubicBezTo>
                <a:close/>
                <a:moveTo>
                  <a:pt x="1058658" y="863291"/>
                </a:moveTo>
                <a:cubicBezTo>
                  <a:pt x="1071698" y="863543"/>
                  <a:pt x="1095104" y="858726"/>
                  <a:pt x="1114349" y="866772"/>
                </a:cubicBezTo>
                <a:cubicBezTo>
                  <a:pt x="1184089" y="827298"/>
                  <a:pt x="1166307" y="697201"/>
                  <a:pt x="1110868" y="654423"/>
                </a:cubicBezTo>
                <a:cubicBezTo>
                  <a:pt x="1102015" y="664058"/>
                  <a:pt x="1087916" y="653717"/>
                  <a:pt x="1072581" y="657904"/>
                </a:cubicBezTo>
                <a:cubicBezTo>
                  <a:pt x="1039085" y="667085"/>
                  <a:pt x="931814" y="773978"/>
                  <a:pt x="982082" y="828484"/>
                </a:cubicBezTo>
                <a:cubicBezTo>
                  <a:pt x="1018403" y="829291"/>
                  <a:pt x="1051797" y="833024"/>
                  <a:pt x="1058658" y="863291"/>
                </a:cubicBezTo>
                <a:close/>
                <a:moveTo>
                  <a:pt x="1497277" y="800638"/>
                </a:moveTo>
                <a:cubicBezTo>
                  <a:pt x="1499573" y="789011"/>
                  <a:pt x="1508098" y="783613"/>
                  <a:pt x="1511200" y="772792"/>
                </a:cubicBezTo>
                <a:cubicBezTo>
                  <a:pt x="1449481" y="767218"/>
                  <a:pt x="1407410" y="741996"/>
                  <a:pt x="1361505" y="720582"/>
                </a:cubicBezTo>
                <a:cubicBezTo>
                  <a:pt x="1355703" y="708980"/>
                  <a:pt x="1349171" y="698109"/>
                  <a:pt x="1344101" y="685775"/>
                </a:cubicBezTo>
                <a:cubicBezTo>
                  <a:pt x="1335702" y="698285"/>
                  <a:pt x="1322586" y="706029"/>
                  <a:pt x="1326698" y="731024"/>
                </a:cubicBezTo>
                <a:cubicBezTo>
                  <a:pt x="1391494" y="746284"/>
                  <a:pt x="1448119" y="769741"/>
                  <a:pt x="1497277" y="800638"/>
                </a:cubicBezTo>
                <a:close/>
                <a:moveTo>
                  <a:pt x="1960262" y="828484"/>
                </a:moveTo>
                <a:cubicBezTo>
                  <a:pt x="1977665" y="742778"/>
                  <a:pt x="1893775" y="685270"/>
                  <a:pt x="1807085" y="699698"/>
                </a:cubicBezTo>
                <a:cubicBezTo>
                  <a:pt x="1793970" y="729511"/>
                  <a:pt x="1776717" y="755187"/>
                  <a:pt x="1744433" y="765831"/>
                </a:cubicBezTo>
                <a:cubicBezTo>
                  <a:pt x="1742137" y="816856"/>
                  <a:pt x="1745315" y="879711"/>
                  <a:pt x="1789682" y="891136"/>
                </a:cubicBezTo>
                <a:cubicBezTo>
                  <a:pt x="1805269" y="895147"/>
                  <a:pt x="1824968" y="884553"/>
                  <a:pt x="1841893" y="887656"/>
                </a:cubicBezTo>
                <a:cubicBezTo>
                  <a:pt x="1862247" y="891389"/>
                  <a:pt x="1863432" y="904933"/>
                  <a:pt x="1883661" y="908540"/>
                </a:cubicBezTo>
                <a:cubicBezTo>
                  <a:pt x="1915063" y="887076"/>
                  <a:pt x="1952594" y="866242"/>
                  <a:pt x="1960262" y="828484"/>
                </a:cubicBezTo>
                <a:close/>
                <a:moveTo>
                  <a:pt x="1612166" y="727543"/>
                </a:moveTo>
                <a:cubicBezTo>
                  <a:pt x="1574004" y="760660"/>
                  <a:pt x="1492561" y="769942"/>
                  <a:pt x="1500758" y="831964"/>
                </a:cubicBezTo>
                <a:cubicBezTo>
                  <a:pt x="1502650" y="846190"/>
                  <a:pt x="1523004" y="855901"/>
                  <a:pt x="1532084" y="873733"/>
                </a:cubicBezTo>
                <a:cubicBezTo>
                  <a:pt x="1538894" y="887126"/>
                  <a:pt x="1535136" y="898325"/>
                  <a:pt x="1546007" y="912021"/>
                </a:cubicBezTo>
                <a:cubicBezTo>
                  <a:pt x="1578645" y="910381"/>
                  <a:pt x="1579957" y="945567"/>
                  <a:pt x="1601698" y="950308"/>
                </a:cubicBezTo>
                <a:cubicBezTo>
                  <a:pt x="1638195" y="958279"/>
                  <a:pt x="1666672" y="905538"/>
                  <a:pt x="1706120" y="901579"/>
                </a:cubicBezTo>
                <a:cubicBezTo>
                  <a:pt x="1716083" y="882536"/>
                  <a:pt x="1729602" y="867049"/>
                  <a:pt x="1737446" y="845887"/>
                </a:cubicBezTo>
                <a:cubicBezTo>
                  <a:pt x="1727962" y="824398"/>
                  <a:pt x="1726348" y="795493"/>
                  <a:pt x="1730485" y="769312"/>
                </a:cubicBezTo>
                <a:cubicBezTo>
                  <a:pt x="1669673" y="776778"/>
                  <a:pt x="1637010" y="756045"/>
                  <a:pt x="1612166" y="727543"/>
                </a:cubicBezTo>
                <a:close/>
                <a:moveTo>
                  <a:pt x="1960262" y="1322795"/>
                </a:moveTo>
                <a:cubicBezTo>
                  <a:pt x="1924320" y="1275174"/>
                  <a:pt x="1876296" y="1239661"/>
                  <a:pt x="1827970" y="1204425"/>
                </a:cubicBezTo>
                <a:cubicBezTo>
                  <a:pt x="1826860" y="1219584"/>
                  <a:pt x="1817502" y="1226445"/>
                  <a:pt x="1814047" y="1239232"/>
                </a:cubicBezTo>
                <a:cubicBezTo>
                  <a:pt x="1950097" y="1320171"/>
                  <a:pt x="2033735" y="1453523"/>
                  <a:pt x="2078606" y="1625641"/>
                </a:cubicBezTo>
                <a:cubicBezTo>
                  <a:pt x="2096917" y="1617267"/>
                  <a:pt x="2112202" y="1605867"/>
                  <a:pt x="2123855" y="1590834"/>
                </a:cubicBezTo>
                <a:cubicBezTo>
                  <a:pt x="2087257" y="1505582"/>
                  <a:pt x="2052122" y="1418867"/>
                  <a:pt x="1995044" y="1354121"/>
                </a:cubicBezTo>
                <a:cubicBezTo>
                  <a:pt x="2027808" y="1233204"/>
                  <a:pt x="1965710" y="1128960"/>
                  <a:pt x="1908026" y="1051274"/>
                </a:cubicBezTo>
                <a:cubicBezTo>
                  <a:pt x="1855992" y="981181"/>
                  <a:pt x="1791447" y="923144"/>
                  <a:pt x="1744407" y="863291"/>
                </a:cubicBezTo>
                <a:cubicBezTo>
                  <a:pt x="1739691" y="880619"/>
                  <a:pt x="1726853" y="889825"/>
                  <a:pt x="1720043" y="905059"/>
                </a:cubicBezTo>
                <a:cubicBezTo>
                  <a:pt x="1822219" y="1012810"/>
                  <a:pt x="1971385" y="1130448"/>
                  <a:pt x="1960262" y="1322795"/>
                </a:cubicBezTo>
                <a:close/>
                <a:moveTo>
                  <a:pt x="2263108" y="974673"/>
                </a:moveTo>
                <a:cubicBezTo>
                  <a:pt x="2259628" y="974699"/>
                  <a:pt x="2258972" y="971848"/>
                  <a:pt x="2256147" y="971193"/>
                </a:cubicBezTo>
                <a:cubicBezTo>
                  <a:pt x="2250875" y="938025"/>
                  <a:pt x="2266791" y="907657"/>
                  <a:pt x="2259628" y="884175"/>
                </a:cubicBezTo>
                <a:cubicBezTo>
                  <a:pt x="2207871" y="917141"/>
                  <a:pt x="2190165" y="984107"/>
                  <a:pt x="2165649" y="1044313"/>
                </a:cubicBezTo>
                <a:cubicBezTo>
                  <a:pt x="2151423" y="1037654"/>
                  <a:pt x="2147161" y="1021032"/>
                  <a:pt x="2134322" y="1012986"/>
                </a:cubicBezTo>
                <a:cubicBezTo>
                  <a:pt x="2109049" y="1045725"/>
                  <a:pt x="2103652" y="1098365"/>
                  <a:pt x="2099515" y="1152215"/>
                </a:cubicBezTo>
                <a:cubicBezTo>
                  <a:pt x="2040267" y="1289198"/>
                  <a:pt x="2116414" y="1461392"/>
                  <a:pt x="2148245" y="1583873"/>
                </a:cubicBezTo>
                <a:cubicBezTo>
                  <a:pt x="2151902" y="1520211"/>
                  <a:pt x="2150137" y="1451152"/>
                  <a:pt x="2158687" y="1392409"/>
                </a:cubicBezTo>
                <a:cubicBezTo>
                  <a:pt x="2131018" y="1370188"/>
                  <a:pt x="2110386" y="1340930"/>
                  <a:pt x="2099515" y="1301910"/>
                </a:cubicBezTo>
                <a:cubicBezTo>
                  <a:pt x="2125595" y="1321079"/>
                  <a:pt x="2132683" y="1359241"/>
                  <a:pt x="2162168" y="1375005"/>
                </a:cubicBezTo>
                <a:cubicBezTo>
                  <a:pt x="2177428" y="1306198"/>
                  <a:pt x="2113715" y="1274418"/>
                  <a:pt x="2123880" y="1211387"/>
                </a:cubicBezTo>
                <a:cubicBezTo>
                  <a:pt x="2142974" y="1243344"/>
                  <a:pt x="2152508" y="1284885"/>
                  <a:pt x="2172610" y="1315808"/>
                </a:cubicBezTo>
                <a:cubicBezTo>
                  <a:pt x="2175006" y="1289198"/>
                  <a:pt x="2182396" y="1267557"/>
                  <a:pt x="2190014" y="1246194"/>
                </a:cubicBezTo>
                <a:cubicBezTo>
                  <a:pt x="2163555" y="1225082"/>
                  <a:pt x="2146025" y="1195017"/>
                  <a:pt x="2144764" y="1148734"/>
                </a:cubicBezTo>
                <a:cubicBezTo>
                  <a:pt x="2167969" y="1169618"/>
                  <a:pt x="2166607" y="1215069"/>
                  <a:pt x="2193494" y="1232271"/>
                </a:cubicBezTo>
                <a:cubicBezTo>
                  <a:pt x="2203810" y="1210857"/>
                  <a:pt x="2209889" y="1182633"/>
                  <a:pt x="2221340" y="1159176"/>
                </a:cubicBezTo>
                <a:cubicBezTo>
                  <a:pt x="2231858" y="1137636"/>
                  <a:pt x="2246260" y="1107873"/>
                  <a:pt x="2266589" y="1106966"/>
                </a:cubicBezTo>
                <a:cubicBezTo>
                  <a:pt x="2256778" y="1135442"/>
                  <a:pt x="2238037" y="1155014"/>
                  <a:pt x="2228301" y="1183566"/>
                </a:cubicBezTo>
                <a:cubicBezTo>
                  <a:pt x="2247344" y="1181649"/>
                  <a:pt x="2273399" y="1168408"/>
                  <a:pt x="2290954" y="1176605"/>
                </a:cubicBezTo>
                <a:cubicBezTo>
                  <a:pt x="2268506" y="1187778"/>
                  <a:pt x="2242502" y="1195446"/>
                  <a:pt x="2217859" y="1204450"/>
                </a:cubicBezTo>
                <a:cubicBezTo>
                  <a:pt x="2212815" y="1222611"/>
                  <a:pt x="2206963" y="1239989"/>
                  <a:pt x="2200456" y="1256661"/>
                </a:cubicBezTo>
                <a:cubicBezTo>
                  <a:pt x="2226864" y="1249397"/>
                  <a:pt x="2260914" y="1231287"/>
                  <a:pt x="2283993" y="1232296"/>
                </a:cubicBezTo>
                <a:cubicBezTo>
                  <a:pt x="2263159" y="1256712"/>
                  <a:pt x="2221264" y="1260066"/>
                  <a:pt x="2193494" y="1277545"/>
                </a:cubicBezTo>
                <a:cubicBezTo>
                  <a:pt x="2194251" y="1296967"/>
                  <a:pt x="2178336" y="1317977"/>
                  <a:pt x="2186533" y="1333237"/>
                </a:cubicBezTo>
                <a:cubicBezTo>
                  <a:pt x="2211150" y="1319541"/>
                  <a:pt x="2243258" y="1294848"/>
                  <a:pt x="2280512" y="1305391"/>
                </a:cubicBezTo>
                <a:cubicBezTo>
                  <a:pt x="2244872" y="1318481"/>
                  <a:pt x="2211427" y="1333766"/>
                  <a:pt x="2179571" y="1350640"/>
                </a:cubicBezTo>
                <a:cubicBezTo>
                  <a:pt x="2164312" y="1425904"/>
                  <a:pt x="2164917" y="1517008"/>
                  <a:pt x="2162168" y="1604757"/>
                </a:cubicBezTo>
                <a:cubicBezTo>
                  <a:pt x="2171122" y="1610306"/>
                  <a:pt x="2189080" y="1579686"/>
                  <a:pt x="2203936" y="1590834"/>
                </a:cubicBezTo>
                <a:cubicBezTo>
                  <a:pt x="2170844" y="1482730"/>
                  <a:pt x="2235288" y="1429234"/>
                  <a:pt x="2280512" y="1385447"/>
                </a:cubicBezTo>
                <a:cubicBezTo>
                  <a:pt x="2342685" y="1325241"/>
                  <a:pt x="2390583" y="1247480"/>
                  <a:pt x="2391920" y="1124369"/>
                </a:cubicBezTo>
                <a:cubicBezTo>
                  <a:pt x="2392399" y="1080356"/>
                  <a:pt x="2372524" y="1039369"/>
                  <a:pt x="2374516" y="988596"/>
                </a:cubicBezTo>
                <a:cubicBezTo>
                  <a:pt x="2376887" y="927835"/>
                  <a:pt x="2415604" y="901150"/>
                  <a:pt x="2458053" y="873733"/>
                </a:cubicBezTo>
                <a:cubicBezTo>
                  <a:pt x="2354136" y="835042"/>
                  <a:pt x="2306668" y="920773"/>
                  <a:pt x="2263108" y="974673"/>
                </a:cubicBezTo>
                <a:close/>
                <a:moveTo>
                  <a:pt x="1417221" y="932905"/>
                </a:moveTo>
                <a:cubicBezTo>
                  <a:pt x="1395278" y="916662"/>
                  <a:pt x="1368012" y="896105"/>
                  <a:pt x="1340645" y="887656"/>
                </a:cubicBezTo>
                <a:cubicBezTo>
                  <a:pt x="1256150" y="861500"/>
                  <a:pt x="1160279" y="891414"/>
                  <a:pt x="1121336" y="939866"/>
                </a:cubicBezTo>
                <a:cubicBezTo>
                  <a:pt x="1206058" y="954268"/>
                  <a:pt x="1318500" y="933662"/>
                  <a:pt x="1399818" y="957270"/>
                </a:cubicBezTo>
                <a:cubicBezTo>
                  <a:pt x="1427663" y="965341"/>
                  <a:pt x="1450414" y="997651"/>
                  <a:pt x="1472912" y="988596"/>
                </a:cubicBezTo>
                <a:cubicBezTo>
                  <a:pt x="1473921" y="965492"/>
                  <a:pt x="1440628" y="950233"/>
                  <a:pt x="1417221" y="932905"/>
                </a:cubicBezTo>
                <a:close/>
                <a:moveTo>
                  <a:pt x="1925455" y="1051274"/>
                </a:moveTo>
                <a:cubicBezTo>
                  <a:pt x="1946137" y="1073520"/>
                  <a:pt x="1958597" y="1103989"/>
                  <a:pt x="1977665" y="1127850"/>
                </a:cubicBezTo>
                <a:cubicBezTo>
                  <a:pt x="1983391" y="1050013"/>
                  <a:pt x="1969317" y="952427"/>
                  <a:pt x="2008992" y="908540"/>
                </a:cubicBezTo>
                <a:cubicBezTo>
                  <a:pt x="1933627" y="908616"/>
                  <a:pt x="1923639" y="974043"/>
                  <a:pt x="1925455" y="1051274"/>
                </a:cubicBezTo>
                <a:close/>
                <a:moveTo>
                  <a:pt x="1782720" y="1044313"/>
                </a:moveTo>
                <a:cubicBezTo>
                  <a:pt x="1793844" y="1050618"/>
                  <a:pt x="1795559" y="1063558"/>
                  <a:pt x="1807085" y="1072158"/>
                </a:cubicBezTo>
                <a:cubicBezTo>
                  <a:pt x="1819772" y="1081617"/>
                  <a:pt x="1844036" y="1076270"/>
                  <a:pt x="1841893" y="1096523"/>
                </a:cubicBezTo>
                <a:cubicBezTo>
                  <a:pt x="1838059" y="1111253"/>
                  <a:pt x="1824691" y="1116449"/>
                  <a:pt x="1824489" y="1134811"/>
                </a:cubicBezTo>
                <a:cubicBezTo>
                  <a:pt x="1832737" y="1145152"/>
                  <a:pt x="1848829" y="1147624"/>
                  <a:pt x="1848854" y="1166138"/>
                </a:cubicBezTo>
                <a:cubicBezTo>
                  <a:pt x="1849737" y="1182103"/>
                  <a:pt x="1833115" y="1180565"/>
                  <a:pt x="1834931" y="1197464"/>
                </a:cubicBezTo>
                <a:cubicBezTo>
                  <a:pt x="1876018" y="1227151"/>
                  <a:pt x="1910346" y="1263622"/>
                  <a:pt x="1953300" y="1291443"/>
                </a:cubicBezTo>
                <a:cubicBezTo>
                  <a:pt x="1948483" y="1164372"/>
                  <a:pt x="1862953" y="1068602"/>
                  <a:pt x="1789682" y="988596"/>
                </a:cubicBezTo>
                <a:cubicBezTo>
                  <a:pt x="1769201" y="966249"/>
                  <a:pt x="1736689" y="913711"/>
                  <a:pt x="1709626" y="912021"/>
                </a:cubicBezTo>
                <a:cubicBezTo>
                  <a:pt x="1696661" y="911214"/>
                  <a:pt x="1679636" y="926700"/>
                  <a:pt x="1667857" y="932905"/>
                </a:cubicBezTo>
                <a:cubicBezTo>
                  <a:pt x="1648688" y="942994"/>
                  <a:pt x="1625307" y="948366"/>
                  <a:pt x="1619127" y="967712"/>
                </a:cubicBezTo>
                <a:cubicBezTo>
                  <a:pt x="1639532" y="990236"/>
                  <a:pt x="1662031" y="1010666"/>
                  <a:pt x="1671338" y="1044288"/>
                </a:cubicBezTo>
                <a:cubicBezTo>
                  <a:pt x="1705035" y="1029583"/>
                  <a:pt x="1754446" y="1028296"/>
                  <a:pt x="1782720" y="1044313"/>
                </a:cubicBezTo>
                <a:close/>
                <a:moveTo>
                  <a:pt x="1660896" y="1047794"/>
                </a:moveTo>
                <a:cubicBezTo>
                  <a:pt x="1659357" y="1003553"/>
                  <a:pt x="1613830" y="973639"/>
                  <a:pt x="1573878" y="953814"/>
                </a:cubicBezTo>
                <a:cubicBezTo>
                  <a:pt x="1553524" y="976262"/>
                  <a:pt x="1528124" y="985116"/>
                  <a:pt x="1493822" y="981660"/>
                </a:cubicBezTo>
                <a:cubicBezTo>
                  <a:pt x="1466985" y="1047390"/>
                  <a:pt x="1484666" y="1141546"/>
                  <a:pt x="1539071" y="1166163"/>
                </a:cubicBezTo>
                <a:cubicBezTo>
                  <a:pt x="1558089" y="1155393"/>
                  <a:pt x="1581420" y="1170148"/>
                  <a:pt x="1598243" y="1173124"/>
                </a:cubicBezTo>
                <a:cubicBezTo>
                  <a:pt x="1603540" y="1125706"/>
                  <a:pt x="1662560" y="1096069"/>
                  <a:pt x="1660896" y="1047794"/>
                </a:cubicBezTo>
                <a:close/>
                <a:moveTo>
                  <a:pt x="1048216" y="1054755"/>
                </a:moveTo>
                <a:cubicBezTo>
                  <a:pt x="1074498" y="1055436"/>
                  <a:pt x="1092582" y="1018359"/>
                  <a:pt x="1121311" y="1016467"/>
                </a:cubicBezTo>
                <a:cubicBezTo>
                  <a:pt x="1138184" y="1015357"/>
                  <a:pt x="1162575" y="1031676"/>
                  <a:pt x="1183963" y="1033871"/>
                </a:cubicBezTo>
                <a:cubicBezTo>
                  <a:pt x="1255671" y="1041210"/>
                  <a:pt x="1329068" y="993086"/>
                  <a:pt x="1385869" y="995583"/>
                </a:cubicBezTo>
                <a:cubicBezTo>
                  <a:pt x="1417549" y="996995"/>
                  <a:pt x="1444966" y="1019267"/>
                  <a:pt x="1469406" y="1016467"/>
                </a:cubicBezTo>
                <a:cubicBezTo>
                  <a:pt x="1374040" y="931871"/>
                  <a:pt x="1099720" y="932628"/>
                  <a:pt x="1048216" y="1054755"/>
                </a:cubicBezTo>
                <a:close/>
                <a:moveTo>
                  <a:pt x="1368491" y="1012986"/>
                </a:moveTo>
                <a:cubicBezTo>
                  <a:pt x="1364456" y="1026354"/>
                  <a:pt x="1355476" y="1034779"/>
                  <a:pt x="1358049" y="1054755"/>
                </a:cubicBezTo>
                <a:cubicBezTo>
                  <a:pt x="1345917" y="1060052"/>
                  <a:pt x="1336459" y="1067972"/>
                  <a:pt x="1319761" y="1068678"/>
                </a:cubicBezTo>
                <a:cubicBezTo>
                  <a:pt x="1311286" y="1097482"/>
                  <a:pt x="1310000" y="1129792"/>
                  <a:pt x="1323242" y="1148734"/>
                </a:cubicBezTo>
                <a:cubicBezTo>
                  <a:pt x="1329951" y="1158369"/>
                  <a:pt x="1342789" y="1155973"/>
                  <a:pt x="1358049" y="1166138"/>
                </a:cubicBezTo>
                <a:cubicBezTo>
                  <a:pt x="1369551" y="1173805"/>
                  <a:pt x="1376588" y="1188787"/>
                  <a:pt x="1385895" y="1193983"/>
                </a:cubicBezTo>
                <a:cubicBezTo>
                  <a:pt x="1407536" y="1206090"/>
                  <a:pt x="1439392" y="1206695"/>
                  <a:pt x="1458990" y="1211387"/>
                </a:cubicBezTo>
                <a:cubicBezTo>
                  <a:pt x="1474754" y="1192344"/>
                  <a:pt x="1497126" y="1179909"/>
                  <a:pt x="1518162" y="1166138"/>
                </a:cubicBezTo>
                <a:cubicBezTo>
                  <a:pt x="1482396" y="1144900"/>
                  <a:pt x="1462243" y="1089991"/>
                  <a:pt x="1469432" y="1037326"/>
                </a:cubicBezTo>
                <a:cubicBezTo>
                  <a:pt x="1437702" y="1027414"/>
                  <a:pt x="1405215" y="1007185"/>
                  <a:pt x="1368491" y="1012986"/>
                </a:cubicBezTo>
                <a:close/>
                <a:moveTo>
                  <a:pt x="2900128" y="1385447"/>
                </a:moveTo>
                <a:cubicBezTo>
                  <a:pt x="2921037" y="1380604"/>
                  <a:pt x="2942855" y="1388726"/>
                  <a:pt x="2962781" y="1385447"/>
                </a:cubicBezTo>
                <a:cubicBezTo>
                  <a:pt x="3009569" y="1377780"/>
                  <a:pt x="3072877" y="1331471"/>
                  <a:pt x="3102034" y="1294949"/>
                </a:cubicBezTo>
                <a:cubicBezTo>
                  <a:pt x="3139666" y="1247783"/>
                  <a:pt x="3143399" y="1181347"/>
                  <a:pt x="3157726" y="1124369"/>
                </a:cubicBezTo>
                <a:cubicBezTo>
                  <a:pt x="3152051" y="1094077"/>
                  <a:pt x="3108895" y="1101265"/>
                  <a:pt x="3091592" y="1082601"/>
                </a:cubicBezTo>
                <a:cubicBezTo>
                  <a:pt x="3091592" y="1066357"/>
                  <a:pt x="3091592" y="1050114"/>
                  <a:pt x="3091592" y="1033871"/>
                </a:cubicBezTo>
                <a:cubicBezTo>
                  <a:pt x="3015092" y="1023479"/>
                  <a:pt x="2932917" y="1032963"/>
                  <a:pt x="2914051" y="1103485"/>
                </a:cubicBezTo>
                <a:cubicBezTo>
                  <a:pt x="2905173" y="1136728"/>
                  <a:pt x="2918061" y="1182456"/>
                  <a:pt x="2914051" y="1221854"/>
                </a:cubicBezTo>
                <a:cubicBezTo>
                  <a:pt x="2910444" y="1257519"/>
                  <a:pt x="2894932" y="1296260"/>
                  <a:pt x="2882725" y="1322795"/>
                </a:cubicBezTo>
                <a:cubicBezTo>
                  <a:pt x="2868499" y="1353742"/>
                  <a:pt x="2841763" y="1377477"/>
                  <a:pt x="2844437" y="1402851"/>
                </a:cubicBezTo>
                <a:cubicBezTo>
                  <a:pt x="2866481" y="1409409"/>
                  <a:pt x="2878437" y="1390467"/>
                  <a:pt x="2900128" y="1385447"/>
                </a:cubicBezTo>
                <a:close/>
                <a:moveTo>
                  <a:pt x="1681780" y="1051274"/>
                </a:moveTo>
                <a:cubicBezTo>
                  <a:pt x="1658878" y="1098011"/>
                  <a:pt x="1629065" y="1137787"/>
                  <a:pt x="1605204" y="1183566"/>
                </a:cubicBezTo>
                <a:cubicBezTo>
                  <a:pt x="1626997" y="1194261"/>
                  <a:pt x="1631865" y="1221879"/>
                  <a:pt x="1643492" y="1242738"/>
                </a:cubicBezTo>
                <a:cubicBezTo>
                  <a:pt x="1691440" y="1220038"/>
                  <a:pt x="1770462" y="1255350"/>
                  <a:pt x="1803630" y="1228815"/>
                </a:cubicBezTo>
                <a:cubicBezTo>
                  <a:pt x="1807514" y="1199053"/>
                  <a:pt x="1831097" y="1188989"/>
                  <a:pt x="1838437" y="1162682"/>
                </a:cubicBezTo>
                <a:cubicBezTo>
                  <a:pt x="1837605" y="1144951"/>
                  <a:pt x="1814375" y="1149617"/>
                  <a:pt x="1814072" y="1131356"/>
                </a:cubicBezTo>
                <a:cubicBezTo>
                  <a:pt x="1817452" y="1116172"/>
                  <a:pt x="1826128" y="1106284"/>
                  <a:pt x="1831476" y="1093068"/>
                </a:cubicBezTo>
                <a:cubicBezTo>
                  <a:pt x="1791447" y="1067694"/>
                  <a:pt x="1745441" y="1022294"/>
                  <a:pt x="1681780" y="1051274"/>
                </a:cubicBezTo>
                <a:close/>
                <a:moveTo>
                  <a:pt x="2680818" y="1274039"/>
                </a:moveTo>
                <a:cubicBezTo>
                  <a:pt x="2735526" y="1298253"/>
                  <a:pt x="2765213" y="1347462"/>
                  <a:pt x="2764355" y="1427216"/>
                </a:cubicBezTo>
                <a:cubicBezTo>
                  <a:pt x="2783297" y="1420633"/>
                  <a:pt x="2791167" y="1402977"/>
                  <a:pt x="2820047" y="1406331"/>
                </a:cubicBezTo>
                <a:cubicBezTo>
                  <a:pt x="2884894" y="1328974"/>
                  <a:pt x="2976905" y="1039268"/>
                  <a:pt x="2785240" y="1040832"/>
                </a:cubicBezTo>
                <a:cubicBezTo>
                  <a:pt x="2772679" y="1068577"/>
                  <a:pt x="2786602" y="1099928"/>
                  <a:pt x="2781759" y="1124369"/>
                </a:cubicBezTo>
                <a:cubicBezTo>
                  <a:pt x="2750533" y="1112666"/>
                  <a:pt x="2745035" y="1075210"/>
                  <a:pt x="2712145" y="1065197"/>
                </a:cubicBezTo>
                <a:cubicBezTo>
                  <a:pt x="2695750" y="1137964"/>
                  <a:pt x="2632290" y="1193327"/>
                  <a:pt x="2680818" y="1274039"/>
                </a:cubicBezTo>
                <a:close/>
                <a:moveTo>
                  <a:pt x="1264045" y="1183541"/>
                </a:moveTo>
                <a:cubicBezTo>
                  <a:pt x="1259101" y="1211488"/>
                  <a:pt x="1228002" y="1216028"/>
                  <a:pt x="1225757" y="1239232"/>
                </a:cubicBezTo>
                <a:cubicBezTo>
                  <a:pt x="1223689" y="1260444"/>
                  <a:pt x="1253653" y="1273283"/>
                  <a:pt x="1246641" y="1305366"/>
                </a:cubicBezTo>
                <a:cubicBezTo>
                  <a:pt x="1296481" y="1361183"/>
                  <a:pt x="1388089" y="1336289"/>
                  <a:pt x="1438105" y="1298404"/>
                </a:cubicBezTo>
                <a:cubicBezTo>
                  <a:pt x="1436289" y="1268743"/>
                  <a:pt x="1444234" y="1248817"/>
                  <a:pt x="1448547" y="1225309"/>
                </a:cubicBezTo>
                <a:cubicBezTo>
                  <a:pt x="1369450" y="1221854"/>
                  <a:pt x="1341755" y="1140158"/>
                  <a:pt x="1264045" y="1183541"/>
                </a:cubicBezTo>
                <a:close/>
                <a:moveTo>
                  <a:pt x="1455509" y="1301910"/>
                </a:moveTo>
                <a:cubicBezTo>
                  <a:pt x="1465043" y="1331723"/>
                  <a:pt x="1502549" y="1349883"/>
                  <a:pt x="1535565" y="1350640"/>
                </a:cubicBezTo>
                <a:cubicBezTo>
                  <a:pt x="1585531" y="1351775"/>
                  <a:pt x="1618648" y="1321357"/>
                  <a:pt x="1626063" y="1277545"/>
                </a:cubicBezTo>
                <a:cubicBezTo>
                  <a:pt x="1651715" y="1126387"/>
                  <a:pt x="1413413" y="1170274"/>
                  <a:pt x="1455509" y="1301910"/>
                </a:cubicBezTo>
                <a:close/>
                <a:moveTo>
                  <a:pt x="1852335" y="1378486"/>
                </a:moveTo>
                <a:cubicBezTo>
                  <a:pt x="1893044" y="1402750"/>
                  <a:pt x="1928179" y="1432613"/>
                  <a:pt x="1988107" y="1437658"/>
                </a:cubicBezTo>
                <a:cubicBezTo>
                  <a:pt x="1967652" y="1387162"/>
                  <a:pt x="1928834" y="1338155"/>
                  <a:pt x="1890648" y="1301910"/>
                </a:cubicBezTo>
                <a:cubicBezTo>
                  <a:pt x="1864164" y="1276763"/>
                  <a:pt x="1826935" y="1245689"/>
                  <a:pt x="1786201" y="1246219"/>
                </a:cubicBezTo>
                <a:cubicBezTo>
                  <a:pt x="1809128" y="1289400"/>
                  <a:pt x="1862600" y="1302087"/>
                  <a:pt x="1852335" y="1378486"/>
                </a:cubicBezTo>
                <a:close/>
                <a:moveTo>
                  <a:pt x="1643492" y="1256636"/>
                </a:moveTo>
                <a:cubicBezTo>
                  <a:pt x="1660391" y="1299918"/>
                  <a:pt x="1611434" y="1310864"/>
                  <a:pt x="1608685" y="1343653"/>
                </a:cubicBezTo>
                <a:cubicBezTo>
                  <a:pt x="1606541" y="1368977"/>
                  <a:pt x="1642130" y="1425753"/>
                  <a:pt x="1664376" y="1441113"/>
                </a:cubicBezTo>
                <a:cubicBezTo>
                  <a:pt x="1700369" y="1465958"/>
                  <a:pt x="1746577" y="1453498"/>
                  <a:pt x="1786201" y="1437633"/>
                </a:cubicBezTo>
                <a:cubicBezTo>
                  <a:pt x="1801259" y="1410922"/>
                  <a:pt x="1820352" y="1388247"/>
                  <a:pt x="1841893" y="1368018"/>
                </a:cubicBezTo>
                <a:cubicBezTo>
                  <a:pt x="1843053" y="1267002"/>
                  <a:pt x="1745820" y="1231464"/>
                  <a:pt x="1643492" y="1256636"/>
                </a:cubicBezTo>
                <a:close/>
                <a:moveTo>
                  <a:pt x="3206455" y="1368044"/>
                </a:moveTo>
                <a:cubicBezTo>
                  <a:pt x="3222522" y="1306551"/>
                  <a:pt x="3180628" y="1273358"/>
                  <a:pt x="3133361" y="1263597"/>
                </a:cubicBezTo>
                <a:cubicBezTo>
                  <a:pt x="3107583" y="1327158"/>
                  <a:pt x="3044729" y="1353667"/>
                  <a:pt x="2994107" y="1392409"/>
                </a:cubicBezTo>
                <a:cubicBezTo>
                  <a:pt x="3047856" y="1398992"/>
                  <a:pt x="3077922" y="1429284"/>
                  <a:pt x="3108996" y="1458542"/>
                </a:cubicBezTo>
                <a:cubicBezTo>
                  <a:pt x="3176062" y="1464116"/>
                  <a:pt x="3210743" y="1437280"/>
                  <a:pt x="3227365" y="1392409"/>
                </a:cubicBezTo>
                <a:cubicBezTo>
                  <a:pt x="3223228" y="1381462"/>
                  <a:pt x="3207035" y="1382547"/>
                  <a:pt x="3206455" y="1368044"/>
                </a:cubicBezTo>
                <a:close/>
                <a:moveTo>
                  <a:pt x="2590320" y="1281001"/>
                </a:moveTo>
                <a:cubicBezTo>
                  <a:pt x="2650955" y="1322492"/>
                  <a:pt x="2689444" y="1386103"/>
                  <a:pt x="2750458" y="1427216"/>
                </a:cubicBezTo>
                <a:cubicBezTo>
                  <a:pt x="2754695" y="1323173"/>
                  <a:pt x="2693001" y="1266523"/>
                  <a:pt x="2590320" y="1281001"/>
                </a:cubicBezTo>
                <a:close/>
                <a:moveTo>
                  <a:pt x="1305838" y="1402851"/>
                </a:moveTo>
                <a:cubicBezTo>
                  <a:pt x="1301500" y="1434606"/>
                  <a:pt x="1319585" y="1429107"/>
                  <a:pt x="1333684" y="1448100"/>
                </a:cubicBezTo>
                <a:cubicBezTo>
                  <a:pt x="1341629" y="1458794"/>
                  <a:pt x="1342260" y="1470119"/>
                  <a:pt x="1347607" y="1475946"/>
                </a:cubicBezTo>
                <a:cubicBezTo>
                  <a:pt x="1423981" y="1559028"/>
                  <a:pt x="1514252" y="1442728"/>
                  <a:pt x="1518187" y="1361057"/>
                </a:cubicBezTo>
                <a:cubicBezTo>
                  <a:pt x="1477276" y="1360200"/>
                  <a:pt x="1466809" y="1328873"/>
                  <a:pt x="1441611" y="1312327"/>
                </a:cubicBezTo>
                <a:cubicBezTo>
                  <a:pt x="1408872" y="1344032"/>
                  <a:pt x="1313077" y="1349833"/>
                  <a:pt x="1305838" y="1402851"/>
                </a:cubicBezTo>
                <a:close/>
                <a:moveTo>
                  <a:pt x="1535565" y="1364563"/>
                </a:moveTo>
                <a:cubicBezTo>
                  <a:pt x="1524316" y="1402624"/>
                  <a:pt x="1450136" y="1538270"/>
                  <a:pt x="1539046" y="1549066"/>
                </a:cubicBezTo>
                <a:cubicBezTo>
                  <a:pt x="1561317" y="1551764"/>
                  <a:pt x="1572667" y="1529468"/>
                  <a:pt x="1601698" y="1545585"/>
                </a:cubicBezTo>
                <a:cubicBezTo>
                  <a:pt x="1618295" y="1508811"/>
                  <a:pt x="1687304" y="1524449"/>
                  <a:pt x="1685235" y="1469009"/>
                </a:cubicBezTo>
                <a:cubicBezTo>
                  <a:pt x="1637590" y="1444720"/>
                  <a:pt x="1613604" y="1396772"/>
                  <a:pt x="1591256" y="1347185"/>
                </a:cubicBezTo>
                <a:cubicBezTo>
                  <a:pt x="1581748" y="1361990"/>
                  <a:pt x="1558341" y="1362974"/>
                  <a:pt x="1535565" y="1364563"/>
                </a:cubicBezTo>
                <a:close/>
                <a:moveTo>
                  <a:pt x="1852335" y="1385447"/>
                </a:moveTo>
                <a:cubicBezTo>
                  <a:pt x="1831576" y="1393695"/>
                  <a:pt x="1819772" y="1410897"/>
                  <a:pt x="1810566" y="1430696"/>
                </a:cubicBezTo>
                <a:cubicBezTo>
                  <a:pt x="1876094" y="1458012"/>
                  <a:pt x="1931205" y="1495720"/>
                  <a:pt x="2019434" y="1500311"/>
                </a:cubicBezTo>
                <a:cubicBezTo>
                  <a:pt x="2015272" y="1481268"/>
                  <a:pt x="2002711" y="1470624"/>
                  <a:pt x="1998549" y="1451581"/>
                </a:cubicBezTo>
                <a:cubicBezTo>
                  <a:pt x="1936225" y="1443131"/>
                  <a:pt x="1890673" y="1417883"/>
                  <a:pt x="1852335" y="1385447"/>
                </a:cubicBezTo>
                <a:close/>
                <a:moveTo>
                  <a:pt x="2875763" y="1409812"/>
                </a:moveTo>
                <a:cubicBezTo>
                  <a:pt x="2901793" y="1432235"/>
                  <a:pt x="2914707" y="1471456"/>
                  <a:pt x="2948858" y="1489868"/>
                </a:cubicBezTo>
                <a:cubicBezTo>
                  <a:pt x="2995948" y="1515242"/>
                  <a:pt x="3067656" y="1500361"/>
                  <a:pt x="3126399" y="1521195"/>
                </a:cubicBezTo>
                <a:cubicBezTo>
                  <a:pt x="3100950" y="1430091"/>
                  <a:pt x="2984397" y="1373517"/>
                  <a:pt x="2875763" y="1409812"/>
                </a:cubicBezTo>
                <a:close/>
                <a:moveTo>
                  <a:pt x="2774823" y="1444619"/>
                </a:moveTo>
                <a:cubicBezTo>
                  <a:pt x="2818382" y="1500840"/>
                  <a:pt x="2899321" y="1538245"/>
                  <a:pt x="2969767" y="1556027"/>
                </a:cubicBezTo>
                <a:cubicBezTo>
                  <a:pt x="2936474" y="1498192"/>
                  <a:pt x="2857073" y="1358131"/>
                  <a:pt x="2774823" y="1444619"/>
                </a:cubicBezTo>
                <a:close/>
                <a:moveTo>
                  <a:pt x="2760900" y="1451581"/>
                </a:moveTo>
                <a:cubicBezTo>
                  <a:pt x="2748692" y="1457508"/>
                  <a:pt x="2739536" y="1422373"/>
                  <a:pt x="2722612" y="1423735"/>
                </a:cubicBezTo>
                <a:cubicBezTo>
                  <a:pt x="2709219" y="1424794"/>
                  <a:pt x="2671814" y="1479023"/>
                  <a:pt x="2659960" y="1493349"/>
                </a:cubicBezTo>
                <a:cubicBezTo>
                  <a:pt x="2597862" y="1568462"/>
                  <a:pt x="2535839" y="1665493"/>
                  <a:pt x="2513745" y="1754427"/>
                </a:cubicBezTo>
                <a:cubicBezTo>
                  <a:pt x="2515914" y="1765021"/>
                  <a:pt x="2532460" y="1761237"/>
                  <a:pt x="2534629" y="1771831"/>
                </a:cubicBezTo>
                <a:cubicBezTo>
                  <a:pt x="2533418" y="1783534"/>
                  <a:pt x="2526734" y="1797205"/>
                  <a:pt x="2538109" y="1803157"/>
                </a:cubicBezTo>
                <a:cubicBezTo>
                  <a:pt x="2592565" y="1666174"/>
                  <a:pt x="2660590" y="1542760"/>
                  <a:pt x="2760900" y="1451581"/>
                </a:cubicBezTo>
                <a:close/>
                <a:moveTo>
                  <a:pt x="2297916" y="1719620"/>
                </a:moveTo>
                <a:cubicBezTo>
                  <a:pt x="2314638" y="1708497"/>
                  <a:pt x="2332142" y="1698156"/>
                  <a:pt x="2343165" y="1681332"/>
                </a:cubicBezTo>
                <a:cubicBezTo>
                  <a:pt x="2332319" y="1598350"/>
                  <a:pt x="2350984" y="1529846"/>
                  <a:pt x="2384933" y="1486388"/>
                </a:cubicBezTo>
                <a:cubicBezTo>
                  <a:pt x="2399915" y="1467193"/>
                  <a:pt x="2431847" y="1454178"/>
                  <a:pt x="2426702" y="1437658"/>
                </a:cubicBezTo>
                <a:cubicBezTo>
                  <a:pt x="2279856" y="1423735"/>
                  <a:pt x="2251002" y="1631064"/>
                  <a:pt x="2297916" y="1719620"/>
                </a:cubicBezTo>
                <a:close/>
                <a:moveTo>
                  <a:pt x="1699184" y="1594315"/>
                </a:moveTo>
                <a:cubicBezTo>
                  <a:pt x="1684731" y="1603975"/>
                  <a:pt x="1665335" y="1620748"/>
                  <a:pt x="1667857" y="1632603"/>
                </a:cubicBezTo>
                <a:cubicBezTo>
                  <a:pt x="1737219" y="1635175"/>
                  <a:pt x="1784965" y="1659389"/>
                  <a:pt x="1824514" y="1691775"/>
                </a:cubicBezTo>
                <a:cubicBezTo>
                  <a:pt x="1834225" y="1656236"/>
                  <a:pt x="1880105" y="1656867"/>
                  <a:pt x="1901115" y="1632603"/>
                </a:cubicBezTo>
                <a:cubicBezTo>
                  <a:pt x="1862373" y="1586849"/>
                  <a:pt x="1757498" y="1555371"/>
                  <a:pt x="1699184" y="1594315"/>
                </a:cubicBezTo>
                <a:close/>
                <a:moveTo>
                  <a:pt x="2287473" y="1730062"/>
                </a:moveTo>
                <a:cubicBezTo>
                  <a:pt x="2290777" y="1670083"/>
                  <a:pt x="2193973" y="1550352"/>
                  <a:pt x="2162168" y="1639564"/>
                </a:cubicBezTo>
                <a:cubicBezTo>
                  <a:pt x="2149658" y="1633511"/>
                  <a:pt x="2144436" y="1620168"/>
                  <a:pt x="2141284" y="1604757"/>
                </a:cubicBezTo>
                <a:cubicBezTo>
                  <a:pt x="2052046" y="1624884"/>
                  <a:pt x="2033104" y="1747390"/>
                  <a:pt x="2071670" y="1837990"/>
                </a:cubicBezTo>
                <a:cubicBezTo>
                  <a:pt x="2092125" y="1826488"/>
                  <a:pt x="2106830" y="1812691"/>
                  <a:pt x="2130842" y="1810144"/>
                </a:cubicBezTo>
                <a:cubicBezTo>
                  <a:pt x="2185751" y="1804317"/>
                  <a:pt x="2219625" y="1840360"/>
                  <a:pt x="2249211" y="1865835"/>
                </a:cubicBezTo>
                <a:cubicBezTo>
                  <a:pt x="2239878" y="1812439"/>
                  <a:pt x="2285708" y="1762019"/>
                  <a:pt x="2287473" y="1730062"/>
                </a:cubicBezTo>
                <a:close/>
                <a:moveTo>
                  <a:pt x="2844437" y="1611718"/>
                </a:moveTo>
                <a:cubicBezTo>
                  <a:pt x="2645658" y="1624304"/>
                  <a:pt x="2590749" y="1794329"/>
                  <a:pt x="2517225" y="1921526"/>
                </a:cubicBezTo>
                <a:cubicBezTo>
                  <a:pt x="2541060" y="1920896"/>
                  <a:pt x="2557102" y="1928059"/>
                  <a:pt x="2576397" y="1931968"/>
                </a:cubicBezTo>
                <a:cubicBezTo>
                  <a:pt x="2594583" y="1879430"/>
                  <a:pt x="2615063" y="1823941"/>
                  <a:pt x="2666896" y="1810144"/>
                </a:cubicBezTo>
                <a:cubicBezTo>
                  <a:pt x="2707832" y="1799248"/>
                  <a:pt x="2740797" y="1823487"/>
                  <a:pt x="2771317" y="1824067"/>
                </a:cubicBezTo>
                <a:cubicBezTo>
                  <a:pt x="2857098" y="1825681"/>
                  <a:pt x="2860024" y="1742800"/>
                  <a:pt x="2948858" y="1754453"/>
                </a:cubicBezTo>
                <a:cubicBezTo>
                  <a:pt x="2945907" y="1710540"/>
                  <a:pt x="2892284" y="1735258"/>
                  <a:pt x="2865296" y="1719645"/>
                </a:cubicBezTo>
                <a:cubicBezTo>
                  <a:pt x="2884213" y="1697954"/>
                  <a:pt x="2917607" y="1690741"/>
                  <a:pt x="2948858" y="1681358"/>
                </a:cubicBezTo>
                <a:cubicBezTo>
                  <a:pt x="2931126" y="1634141"/>
                  <a:pt x="2893066" y="1608641"/>
                  <a:pt x="2844437" y="1611718"/>
                </a:cubicBezTo>
                <a:close/>
                <a:moveTo>
                  <a:pt x="2050760" y="1663929"/>
                </a:moveTo>
                <a:cubicBezTo>
                  <a:pt x="2030204" y="1625313"/>
                  <a:pt x="1948231" y="1648089"/>
                  <a:pt x="1921949" y="1615199"/>
                </a:cubicBezTo>
                <a:cubicBezTo>
                  <a:pt x="1916299" y="1632552"/>
                  <a:pt x="1908707" y="1642641"/>
                  <a:pt x="1908026" y="1656968"/>
                </a:cubicBezTo>
                <a:cubicBezTo>
                  <a:pt x="1847139" y="1661054"/>
                  <a:pt x="1823581" y="1702469"/>
                  <a:pt x="1814022" y="1757933"/>
                </a:cubicBezTo>
                <a:cubicBezTo>
                  <a:pt x="1866711" y="1788806"/>
                  <a:pt x="1905832" y="1833197"/>
                  <a:pt x="1928910" y="1893706"/>
                </a:cubicBezTo>
                <a:cubicBezTo>
                  <a:pt x="1945406" y="1897237"/>
                  <a:pt x="1947827" y="1874234"/>
                  <a:pt x="1970679" y="1869341"/>
                </a:cubicBezTo>
                <a:cubicBezTo>
                  <a:pt x="2001980" y="1862657"/>
                  <a:pt x="2037216" y="1877236"/>
                  <a:pt x="2057721" y="1890225"/>
                </a:cubicBezTo>
                <a:cubicBezTo>
                  <a:pt x="2071493" y="1823007"/>
                  <a:pt x="2010454" y="1737276"/>
                  <a:pt x="2050760" y="1663929"/>
                </a:cubicBezTo>
                <a:close/>
                <a:moveTo>
                  <a:pt x="1633050" y="1778792"/>
                </a:moveTo>
                <a:cubicBezTo>
                  <a:pt x="1651891" y="1769788"/>
                  <a:pt x="1670178" y="1760228"/>
                  <a:pt x="1695703" y="1757908"/>
                </a:cubicBezTo>
                <a:cubicBezTo>
                  <a:pt x="1630730" y="1684813"/>
                  <a:pt x="1461512" y="1583469"/>
                  <a:pt x="1344126" y="1656942"/>
                </a:cubicBezTo>
                <a:cubicBezTo>
                  <a:pt x="1324402" y="1669276"/>
                  <a:pt x="1295926" y="1692708"/>
                  <a:pt x="1298877" y="1705672"/>
                </a:cubicBezTo>
                <a:cubicBezTo>
                  <a:pt x="1422442" y="1646879"/>
                  <a:pt x="1569969" y="1704789"/>
                  <a:pt x="1633050" y="1778792"/>
                </a:cubicBezTo>
                <a:close/>
                <a:moveTo>
                  <a:pt x="2444105" y="1716140"/>
                </a:moveTo>
                <a:cubicBezTo>
                  <a:pt x="2426802" y="1709052"/>
                  <a:pt x="2365411" y="1697298"/>
                  <a:pt x="2353607" y="1698736"/>
                </a:cubicBezTo>
                <a:cubicBezTo>
                  <a:pt x="2293300" y="1706151"/>
                  <a:pt x="2265151" y="1802981"/>
                  <a:pt x="2266589" y="1872797"/>
                </a:cubicBezTo>
                <a:cubicBezTo>
                  <a:pt x="2319178" y="1882785"/>
                  <a:pt x="2363116" y="1916356"/>
                  <a:pt x="2353607" y="1977243"/>
                </a:cubicBezTo>
                <a:cubicBezTo>
                  <a:pt x="2389952" y="1948615"/>
                  <a:pt x="2435126" y="1928791"/>
                  <a:pt x="2496341" y="1925032"/>
                </a:cubicBezTo>
                <a:cubicBezTo>
                  <a:pt x="2514526" y="1901449"/>
                  <a:pt x="2532485" y="1877639"/>
                  <a:pt x="2545071" y="1848457"/>
                </a:cubicBezTo>
                <a:cubicBezTo>
                  <a:pt x="2533292" y="1829616"/>
                  <a:pt x="2508927" y="1806310"/>
                  <a:pt x="2520706" y="1775362"/>
                </a:cubicBezTo>
                <a:cubicBezTo>
                  <a:pt x="2489682" y="1766887"/>
                  <a:pt x="2474246" y="1728499"/>
                  <a:pt x="2444105" y="1716140"/>
                </a:cubicBezTo>
                <a:close/>
                <a:moveTo>
                  <a:pt x="1305838" y="1963295"/>
                </a:moveTo>
                <a:cubicBezTo>
                  <a:pt x="1292571" y="1950986"/>
                  <a:pt x="1264448" y="1935121"/>
                  <a:pt x="1264070" y="1921526"/>
                </a:cubicBezTo>
                <a:cubicBezTo>
                  <a:pt x="1308764" y="1929043"/>
                  <a:pt x="1309092" y="1980925"/>
                  <a:pt x="1368516" y="1973737"/>
                </a:cubicBezTo>
                <a:cubicBezTo>
                  <a:pt x="1362791" y="1941175"/>
                  <a:pt x="1340091" y="1925562"/>
                  <a:pt x="1326748" y="1900642"/>
                </a:cubicBezTo>
                <a:cubicBezTo>
                  <a:pt x="1361530" y="1913430"/>
                  <a:pt x="1375024" y="1947531"/>
                  <a:pt x="1389401" y="1980698"/>
                </a:cubicBezTo>
                <a:cubicBezTo>
                  <a:pt x="1405493" y="1983170"/>
                  <a:pt x="1418457" y="1988795"/>
                  <a:pt x="1434650" y="1991141"/>
                </a:cubicBezTo>
                <a:cubicBezTo>
                  <a:pt x="1433641" y="1952701"/>
                  <a:pt x="1417398" y="1929497"/>
                  <a:pt x="1410285" y="1897161"/>
                </a:cubicBezTo>
                <a:cubicBezTo>
                  <a:pt x="1432708" y="1921148"/>
                  <a:pt x="1449581" y="1950684"/>
                  <a:pt x="1448573" y="1998102"/>
                </a:cubicBezTo>
                <a:cubicBezTo>
                  <a:pt x="1468196" y="1999363"/>
                  <a:pt x="1479117" y="2009326"/>
                  <a:pt x="1493822" y="2015506"/>
                </a:cubicBezTo>
                <a:cubicBezTo>
                  <a:pt x="1493797" y="1973762"/>
                  <a:pt x="1472736" y="1953055"/>
                  <a:pt x="1469457" y="1914565"/>
                </a:cubicBezTo>
                <a:cubicBezTo>
                  <a:pt x="1509435" y="1938400"/>
                  <a:pt x="1490089" y="2021559"/>
                  <a:pt x="1535590" y="2039870"/>
                </a:cubicBezTo>
                <a:cubicBezTo>
                  <a:pt x="1531883" y="2001356"/>
                  <a:pt x="1560989" y="1995655"/>
                  <a:pt x="1573878" y="1973737"/>
                </a:cubicBezTo>
                <a:cubicBezTo>
                  <a:pt x="1546360" y="1903719"/>
                  <a:pt x="1524089" y="1810093"/>
                  <a:pt x="1445092" y="1803157"/>
                </a:cubicBezTo>
                <a:cubicBezTo>
                  <a:pt x="1424208" y="1815920"/>
                  <a:pt x="1430841" y="1856225"/>
                  <a:pt x="1413765" y="1872771"/>
                </a:cubicBezTo>
                <a:cubicBezTo>
                  <a:pt x="1379186" y="1836577"/>
                  <a:pt x="1345614" y="1799374"/>
                  <a:pt x="1298902" y="1775311"/>
                </a:cubicBezTo>
                <a:cubicBezTo>
                  <a:pt x="1284097" y="1806789"/>
                  <a:pt x="1294690" y="1864473"/>
                  <a:pt x="1288460" y="1886694"/>
                </a:cubicBezTo>
                <a:cubicBezTo>
                  <a:pt x="1263364" y="1860740"/>
                  <a:pt x="1245077" y="1827976"/>
                  <a:pt x="1204923" y="1817080"/>
                </a:cubicBezTo>
                <a:cubicBezTo>
                  <a:pt x="1187822" y="1864977"/>
                  <a:pt x="1228859" y="1898473"/>
                  <a:pt x="1232769" y="1924982"/>
                </a:cubicBezTo>
                <a:cubicBezTo>
                  <a:pt x="1214886" y="1921980"/>
                  <a:pt x="1213348" y="1902610"/>
                  <a:pt x="1197962" y="1897136"/>
                </a:cubicBezTo>
                <a:cubicBezTo>
                  <a:pt x="1113567" y="1905561"/>
                  <a:pt x="1040044" y="1924856"/>
                  <a:pt x="1006498" y="1984154"/>
                </a:cubicBezTo>
                <a:cubicBezTo>
                  <a:pt x="1169511" y="1992023"/>
                  <a:pt x="1221520" y="2166361"/>
                  <a:pt x="1389401" y="2161695"/>
                </a:cubicBezTo>
                <a:cubicBezTo>
                  <a:pt x="1439165" y="2160308"/>
                  <a:pt x="1480151" y="2137356"/>
                  <a:pt x="1514706" y="2112965"/>
                </a:cubicBezTo>
                <a:cubicBezTo>
                  <a:pt x="1497731" y="2097126"/>
                  <a:pt x="1528351" y="2074930"/>
                  <a:pt x="1528629" y="2053793"/>
                </a:cubicBezTo>
                <a:cubicBezTo>
                  <a:pt x="1512587" y="2047790"/>
                  <a:pt x="1505727" y="2032606"/>
                  <a:pt x="1486860" y="2029428"/>
                </a:cubicBezTo>
                <a:cubicBezTo>
                  <a:pt x="1456215" y="2055634"/>
                  <a:pt x="1435406" y="2091703"/>
                  <a:pt x="1399843" y="2112991"/>
                </a:cubicBezTo>
                <a:cubicBezTo>
                  <a:pt x="1417700" y="2075157"/>
                  <a:pt x="1452835" y="2054575"/>
                  <a:pt x="1472938" y="2019011"/>
                </a:cubicBezTo>
                <a:cubicBezTo>
                  <a:pt x="1459998" y="2016868"/>
                  <a:pt x="1451070" y="2010713"/>
                  <a:pt x="1438131" y="2008569"/>
                </a:cubicBezTo>
                <a:cubicBezTo>
                  <a:pt x="1404458" y="2030589"/>
                  <a:pt x="1373056" y="2054878"/>
                  <a:pt x="1340671" y="2078183"/>
                </a:cubicBezTo>
                <a:cubicBezTo>
                  <a:pt x="1356586" y="2041888"/>
                  <a:pt x="1393033" y="2026124"/>
                  <a:pt x="1420727" y="2001608"/>
                </a:cubicBezTo>
                <a:cubicBezTo>
                  <a:pt x="1400297" y="2000019"/>
                  <a:pt x="1386071" y="1992175"/>
                  <a:pt x="1365036" y="1991166"/>
                </a:cubicBezTo>
                <a:cubicBezTo>
                  <a:pt x="1337568" y="2010133"/>
                  <a:pt x="1317088" y="2036037"/>
                  <a:pt x="1288460" y="2053819"/>
                </a:cubicBezTo>
                <a:cubicBezTo>
                  <a:pt x="1298600" y="2022164"/>
                  <a:pt x="1326672" y="2008494"/>
                  <a:pt x="1347632" y="1987685"/>
                </a:cubicBezTo>
                <a:cubicBezTo>
                  <a:pt x="1290200" y="1975477"/>
                  <a:pt x="1218190" y="1977899"/>
                  <a:pt x="1159649" y="1966801"/>
                </a:cubicBezTo>
                <a:cubicBezTo>
                  <a:pt x="1195162" y="1947026"/>
                  <a:pt x="1263515" y="1970509"/>
                  <a:pt x="1305838" y="1963295"/>
                </a:cubicBezTo>
                <a:close/>
                <a:moveTo>
                  <a:pt x="2082086" y="1848432"/>
                </a:moveTo>
                <a:cubicBezTo>
                  <a:pt x="2065364" y="1873074"/>
                  <a:pt x="2068542" y="1923998"/>
                  <a:pt x="2085567" y="1952853"/>
                </a:cubicBezTo>
                <a:cubicBezTo>
                  <a:pt x="2106023" y="1928084"/>
                  <a:pt x="2144184" y="1903896"/>
                  <a:pt x="2186508" y="1921526"/>
                </a:cubicBezTo>
                <a:cubicBezTo>
                  <a:pt x="2194100" y="1897792"/>
                  <a:pt x="2211629" y="1883995"/>
                  <a:pt x="2228276" y="1869316"/>
                </a:cubicBezTo>
                <a:cubicBezTo>
                  <a:pt x="2209813" y="1827447"/>
                  <a:pt x="2114876" y="1800055"/>
                  <a:pt x="2082086" y="1848432"/>
                </a:cubicBezTo>
                <a:close/>
                <a:moveTo>
                  <a:pt x="2238743" y="1879758"/>
                </a:moveTo>
                <a:cubicBezTo>
                  <a:pt x="2219297" y="1889317"/>
                  <a:pt x="2208930" y="1907982"/>
                  <a:pt x="2196975" y="1925007"/>
                </a:cubicBezTo>
                <a:cubicBezTo>
                  <a:pt x="2211352" y="1956233"/>
                  <a:pt x="2260763" y="1957923"/>
                  <a:pt x="2263108" y="1998102"/>
                </a:cubicBezTo>
                <a:cubicBezTo>
                  <a:pt x="2264143" y="2015909"/>
                  <a:pt x="2252111" y="2032732"/>
                  <a:pt x="2242224" y="2050313"/>
                </a:cubicBezTo>
                <a:cubicBezTo>
                  <a:pt x="2267270" y="2044032"/>
                  <a:pt x="2293930" y="2039366"/>
                  <a:pt x="2322280" y="2036390"/>
                </a:cubicBezTo>
                <a:cubicBezTo>
                  <a:pt x="2366016" y="1946799"/>
                  <a:pt x="2322659" y="1884449"/>
                  <a:pt x="2238743" y="1879758"/>
                </a:cubicBezTo>
                <a:close/>
                <a:moveTo>
                  <a:pt x="2057721" y="1907604"/>
                </a:moveTo>
                <a:cubicBezTo>
                  <a:pt x="2037745" y="1888889"/>
                  <a:pt x="1996860" y="1877816"/>
                  <a:pt x="1960262" y="1886719"/>
                </a:cubicBezTo>
                <a:cubicBezTo>
                  <a:pt x="1873925" y="1957216"/>
                  <a:pt x="1924320" y="2097680"/>
                  <a:pt x="1974184" y="2172163"/>
                </a:cubicBezTo>
                <a:cubicBezTo>
                  <a:pt x="1983492" y="2170145"/>
                  <a:pt x="1995926" y="2182453"/>
                  <a:pt x="2002030" y="2172163"/>
                </a:cubicBezTo>
                <a:cubicBezTo>
                  <a:pt x="1983088" y="2137734"/>
                  <a:pt x="1951762" y="2097126"/>
                  <a:pt x="1956781" y="2050338"/>
                </a:cubicBezTo>
                <a:cubicBezTo>
                  <a:pt x="1984778" y="2103557"/>
                  <a:pt x="2000618" y="2168959"/>
                  <a:pt x="2047279" y="2203514"/>
                </a:cubicBezTo>
                <a:cubicBezTo>
                  <a:pt x="2036005" y="2153271"/>
                  <a:pt x="2001551" y="2107694"/>
                  <a:pt x="2008992" y="2050338"/>
                </a:cubicBezTo>
                <a:cubicBezTo>
                  <a:pt x="2031313" y="2111553"/>
                  <a:pt x="2049247" y="2177157"/>
                  <a:pt x="2078606" y="2231360"/>
                </a:cubicBezTo>
                <a:cubicBezTo>
                  <a:pt x="2093663" y="2216529"/>
                  <a:pt x="2072653" y="2194737"/>
                  <a:pt x="2064683" y="2175669"/>
                </a:cubicBezTo>
                <a:cubicBezTo>
                  <a:pt x="2037316" y="2110115"/>
                  <a:pt x="2022788" y="2012403"/>
                  <a:pt x="2075125" y="1959839"/>
                </a:cubicBezTo>
                <a:cubicBezTo>
                  <a:pt x="2062034" y="1949700"/>
                  <a:pt x="2059285" y="1929245"/>
                  <a:pt x="2057721" y="1907604"/>
                </a:cubicBezTo>
                <a:close/>
                <a:moveTo>
                  <a:pt x="2249186" y="1994621"/>
                </a:moveTo>
                <a:cubicBezTo>
                  <a:pt x="2247042" y="1969373"/>
                  <a:pt x="2230117" y="1975629"/>
                  <a:pt x="2210898" y="1963295"/>
                </a:cubicBezTo>
                <a:cubicBezTo>
                  <a:pt x="2186609" y="1947707"/>
                  <a:pt x="2180101" y="1926117"/>
                  <a:pt x="2148245" y="1928488"/>
                </a:cubicBezTo>
                <a:cubicBezTo>
                  <a:pt x="2068214" y="1934415"/>
                  <a:pt x="2025891" y="2069356"/>
                  <a:pt x="2071670" y="2151278"/>
                </a:cubicBezTo>
                <a:cubicBezTo>
                  <a:pt x="2080598" y="2117278"/>
                  <a:pt x="2067508" y="2061259"/>
                  <a:pt x="2089073" y="2039896"/>
                </a:cubicBezTo>
                <a:cubicBezTo>
                  <a:pt x="2093714" y="2092157"/>
                  <a:pt x="2072477" y="2169817"/>
                  <a:pt x="2099515" y="2206995"/>
                </a:cubicBezTo>
                <a:cubicBezTo>
                  <a:pt x="2104661" y="2139045"/>
                  <a:pt x="2105695" y="2066959"/>
                  <a:pt x="2151726" y="2039896"/>
                </a:cubicBezTo>
                <a:cubicBezTo>
                  <a:pt x="2136214" y="2073114"/>
                  <a:pt x="2113715" y="2117884"/>
                  <a:pt x="2120399" y="2161720"/>
                </a:cubicBezTo>
                <a:cubicBezTo>
                  <a:pt x="2125167" y="2095436"/>
                  <a:pt x="2255491" y="2069608"/>
                  <a:pt x="2249186" y="1994621"/>
                </a:cubicBezTo>
                <a:close/>
                <a:moveTo>
                  <a:pt x="2350126" y="1991141"/>
                </a:moveTo>
                <a:cubicBezTo>
                  <a:pt x="2348411" y="2010310"/>
                  <a:pt x="2339381" y="2022164"/>
                  <a:pt x="2336203" y="2039870"/>
                </a:cubicBezTo>
                <a:cubicBezTo>
                  <a:pt x="2388363" y="2060124"/>
                  <a:pt x="2477575" y="2009528"/>
                  <a:pt x="2541590" y="2043351"/>
                </a:cubicBezTo>
                <a:cubicBezTo>
                  <a:pt x="2495433" y="2052885"/>
                  <a:pt x="2425491" y="2038635"/>
                  <a:pt x="2391920" y="2060755"/>
                </a:cubicBezTo>
                <a:cubicBezTo>
                  <a:pt x="2434369" y="2096621"/>
                  <a:pt x="2532762" y="2066127"/>
                  <a:pt x="2576422" y="2106004"/>
                </a:cubicBezTo>
                <a:cubicBezTo>
                  <a:pt x="2463854" y="2080756"/>
                  <a:pt x="2334866" y="2094225"/>
                  <a:pt x="2287499" y="2172137"/>
                </a:cubicBezTo>
                <a:cubicBezTo>
                  <a:pt x="2323163" y="2174155"/>
                  <a:pt x="2346923" y="2162906"/>
                  <a:pt x="2377997" y="2165176"/>
                </a:cubicBezTo>
                <a:cubicBezTo>
                  <a:pt x="2432553" y="2169186"/>
                  <a:pt x="2477575" y="2211737"/>
                  <a:pt x="2517250" y="2217387"/>
                </a:cubicBezTo>
                <a:cubicBezTo>
                  <a:pt x="2583258" y="2226820"/>
                  <a:pt x="2654335" y="2202505"/>
                  <a:pt x="2687830" y="2161695"/>
                </a:cubicBezTo>
                <a:cubicBezTo>
                  <a:pt x="2681499" y="2142501"/>
                  <a:pt x="2669191" y="2129284"/>
                  <a:pt x="2649543" y="2123407"/>
                </a:cubicBezTo>
                <a:cubicBezTo>
                  <a:pt x="2663465" y="2104869"/>
                  <a:pt x="2686014" y="2094906"/>
                  <a:pt x="2708715" y="2085120"/>
                </a:cubicBezTo>
                <a:cubicBezTo>
                  <a:pt x="2711867" y="2056442"/>
                  <a:pt x="2681878" y="2060906"/>
                  <a:pt x="2666946" y="2050313"/>
                </a:cubicBezTo>
                <a:cubicBezTo>
                  <a:pt x="2670805" y="2035583"/>
                  <a:pt x="2675522" y="2021761"/>
                  <a:pt x="2680869" y="2008544"/>
                </a:cubicBezTo>
                <a:cubicBezTo>
                  <a:pt x="2612289" y="1925184"/>
                  <a:pt x="2436412" y="1917491"/>
                  <a:pt x="2350126" y="1991141"/>
                </a:cubicBezTo>
                <a:close/>
                <a:moveTo>
                  <a:pt x="1894128" y="2001583"/>
                </a:moveTo>
                <a:cubicBezTo>
                  <a:pt x="1871932" y="1976032"/>
                  <a:pt x="1826557" y="1944756"/>
                  <a:pt x="1789707" y="1973737"/>
                </a:cubicBezTo>
                <a:cubicBezTo>
                  <a:pt x="1725617" y="2078360"/>
                  <a:pt x="1807716" y="2196981"/>
                  <a:pt x="1921974" y="2172163"/>
                </a:cubicBezTo>
                <a:cubicBezTo>
                  <a:pt x="1904419" y="2142148"/>
                  <a:pt x="1860103" y="2108753"/>
                  <a:pt x="1834956" y="2074703"/>
                </a:cubicBezTo>
                <a:cubicBezTo>
                  <a:pt x="1889437" y="2092157"/>
                  <a:pt x="1900005" y="2153548"/>
                  <a:pt x="1956806" y="2168682"/>
                </a:cubicBezTo>
                <a:cubicBezTo>
                  <a:pt x="1932164" y="2116698"/>
                  <a:pt x="1901846" y="2070440"/>
                  <a:pt x="1894128" y="2001583"/>
                </a:cubicBezTo>
                <a:close/>
                <a:moveTo>
                  <a:pt x="1667857" y="1977218"/>
                </a:moveTo>
                <a:cubicBezTo>
                  <a:pt x="1623793" y="1971139"/>
                  <a:pt x="1580310" y="1987155"/>
                  <a:pt x="1552994" y="2012025"/>
                </a:cubicBezTo>
                <a:cubicBezTo>
                  <a:pt x="1551430" y="2051069"/>
                  <a:pt x="1533068" y="2073315"/>
                  <a:pt x="1525148" y="2106029"/>
                </a:cubicBezTo>
                <a:cubicBezTo>
                  <a:pt x="1542072" y="2109989"/>
                  <a:pt x="1563461" y="2109485"/>
                  <a:pt x="1573878" y="2119952"/>
                </a:cubicBezTo>
                <a:cubicBezTo>
                  <a:pt x="1562553" y="2138793"/>
                  <a:pt x="1540559" y="2146965"/>
                  <a:pt x="1532110" y="2168682"/>
                </a:cubicBezTo>
                <a:cubicBezTo>
                  <a:pt x="1543308" y="2172566"/>
                  <a:pt x="1552742" y="2178216"/>
                  <a:pt x="1566917" y="2179124"/>
                </a:cubicBezTo>
                <a:cubicBezTo>
                  <a:pt x="1597688" y="2211434"/>
                  <a:pt x="1622330" y="2246998"/>
                  <a:pt x="1671338" y="2248738"/>
                </a:cubicBezTo>
                <a:cubicBezTo>
                  <a:pt x="1715023" y="2250302"/>
                  <a:pt x="1748771" y="2228661"/>
                  <a:pt x="1786201" y="2217412"/>
                </a:cubicBezTo>
                <a:cubicBezTo>
                  <a:pt x="1815888" y="2208483"/>
                  <a:pt x="1850695" y="2204170"/>
                  <a:pt x="1866257" y="2186085"/>
                </a:cubicBezTo>
                <a:cubicBezTo>
                  <a:pt x="1814652" y="2175038"/>
                  <a:pt x="1788774" y="2138264"/>
                  <a:pt x="1754875" y="2109510"/>
                </a:cubicBezTo>
                <a:cubicBezTo>
                  <a:pt x="1700621" y="2109787"/>
                  <a:pt x="1656734" y="2120431"/>
                  <a:pt x="1626089" y="2144317"/>
                </a:cubicBezTo>
                <a:cubicBezTo>
                  <a:pt x="1645485" y="2104541"/>
                  <a:pt x="1695778" y="2095637"/>
                  <a:pt x="1754875" y="2095587"/>
                </a:cubicBezTo>
                <a:cubicBezTo>
                  <a:pt x="1730384" y="2064387"/>
                  <a:pt x="1673103" y="2065951"/>
                  <a:pt x="1622608" y="2060780"/>
                </a:cubicBezTo>
                <a:cubicBezTo>
                  <a:pt x="1659458" y="2036541"/>
                  <a:pt x="1720446" y="2057224"/>
                  <a:pt x="1751419" y="2071222"/>
                </a:cubicBezTo>
                <a:cubicBezTo>
                  <a:pt x="1754143" y="2051902"/>
                  <a:pt x="1752807" y="2028520"/>
                  <a:pt x="1761861" y="2015531"/>
                </a:cubicBezTo>
                <a:cubicBezTo>
                  <a:pt x="1730409" y="2017574"/>
                  <a:pt x="1702235" y="1981985"/>
                  <a:pt x="1667857" y="1977218"/>
                </a:cubicBezTo>
                <a:close/>
                <a:moveTo>
                  <a:pt x="2116894" y="2206970"/>
                </a:moveTo>
                <a:cubicBezTo>
                  <a:pt x="2160327" y="2186590"/>
                  <a:pt x="2217380" y="2179830"/>
                  <a:pt x="2270070" y="2168682"/>
                </a:cubicBezTo>
                <a:cubicBezTo>
                  <a:pt x="2304877" y="2130394"/>
                  <a:pt x="2348890" y="2101287"/>
                  <a:pt x="2395375" y="2074703"/>
                </a:cubicBezTo>
                <a:cubicBezTo>
                  <a:pt x="2276552" y="2011798"/>
                  <a:pt x="2131800" y="2102044"/>
                  <a:pt x="2116894" y="2206970"/>
                </a:cubicBezTo>
                <a:close/>
                <a:moveTo>
                  <a:pt x="3199494" y="2085145"/>
                </a:moveTo>
                <a:cubicBezTo>
                  <a:pt x="3186378" y="2071575"/>
                  <a:pt x="3172506" y="2058762"/>
                  <a:pt x="3154245" y="2050338"/>
                </a:cubicBezTo>
                <a:cubicBezTo>
                  <a:pt x="3135227" y="2069608"/>
                  <a:pt x="3135303" y="2107971"/>
                  <a:pt x="3122918" y="2133875"/>
                </a:cubicBezTo>
                <a:cubicBezTo>
                  <a:pt x="3101479" y="2127468"/>
                  <a:pt x="3089801" y="2111301"/>
                  <a:pt x="3070708" y="2102548"/>
                </a:cubicBezTo>
                <a:cubicBezTo>
                  <a:pt x="3036733" y="2188507"/>
                  <a:pt x="3089701" y="2241323"/>
                  <a:pt x="3136841" y="2283570"/>
                </a:cubicBezTo>
                <a:cubicBezTo>
                  <a:pt x="3170211" y="2313459"/>
                  <a:pt x="3216318" y="2331140"/>
                  <a:pt x="3255211" y="2342742"/>
                </a:cubicBezTo>
                <a:cubicBezTo>
                  <a:pt x="3233494" y="2281931"/>
                  <a:pt x="3266788" y="2227450"/>
                  <a:pt x="3272614" y="2182605"/>
                </a:cubicBezTo>
                <a:cubicBezTo>
                  <a:pt x="3279273" y="2131302"/>
                  <a:pt x="3259423" y="2091450"/>
                  <a:pt x="3234326" y="2057299"/>
                </a:cubicBezTo>
                <a:cubicBezTo>
                  <a:pt x="3214880" y="2058737"/>
                  <a:pt x="3217982" y="2082723"/>
                  <a:pt x="3199494" y="2085145"/>
                </a:cubicBezTo>
                <a:close/>
                <a:moveTo>
                  <a:pt x="3397920" y="2081664"/>
                </a:moveTo>
                <a:cubicBezTo>
                  <a:pt x="3311860" y="2113268"/>
                  <a:pt x="3235159" y="2232999"/>
                  <a:pt x="3276095" y="2360146"/>
                </a:cubicBezTo>
                <a:cubicBezTo>
                  <a:pt x="3285553" y="2249697"/>
                  <a:pt x="3408664" y="2223818"/>
                  <a:pt x="3397920" y="2081664"/>
                </a:cubicBezTo>
                <a:close/>
                <a:moveTo>
                  <a:pt x="1476393" y="2154759"/>
                </a:moveTo>
                <a:cubicBezTo>
                  <a:pt x="1407435" y="2184572"/>
                  <a:pt x="1325512" y="2177459"/>
                  <a:pt x="1264045" y="2144317"/>
                </a:cubicBezTo>
                <a:cubicBezTo>
                  <a:pt x="1086882" y="2144695"/>
                  <a:pt x="943467" y="2178821"/>
                  <a:pt x="888103" y="2300974"/>
                </a:cubicBezTo>
                <a:cubicBezTo>
                  <a:pt x="975096" y="2247376"/>
                  <a:pt x="1075355" y="2209290"/>
                  <a:pt x="1218796" y="2220918"/>
                </a:cubicBezTo>
                <a:cubicBezTo>
                  <a:pt x="1256755" y="2223995"/>
                  <a:pt x="1296052" y="2245157"/>
                  <a:pt x="1326698" y="2241802"/>
                </a:cubicBezTo>
                <a:cubicBezTo>
                  <a:pt x="1344530" y="2239835"/>
                  <a:pt x="1364683" y="2220716"/>
                  <a:pt x="1385869" y="2213956"/>
                </a:cubicBezTo>
                <a:cubicBezTo>
                  <a:pt x="1439492" y="2196830"/>
                  <a:pt x="1502851" y="2203035"/>
                  <a:pt x="1566891" y="2196553"/>
                </a:cubicBezTo>
                <a:cubicBezTo>
                  <a:pt x="1551027" y="2186892"/>
                  <a:pt x="1523685" y="2188709"/>
                  <a:pt x="1514681" y="2172188"/>
                </a:cubicBezTo>
                <a:cubicBezTo>
                  <a:pt x="1515791" y="2148277"/>
                  <a:pt x="1550900" y="2141971"/>
                  <a:pt x="1546007" y="2123458"/>
                </a:cubicBezTo>
                <a:cubicBezTo>
                  <a:pt x="1521112" y="2117682"/>
                  <a:pt x="1501414" y="2143939"/>
                  <a:pt x="1476393" y="2154759"/>
                </a:cubicBezTo>
                <a:close/>
                <a:moveTo>
                  <a:pt x="4654556" y="2154759"/>
                </a:moveTo>
                <a:cubicBezTo>
                  <a:pt x="4624944" y="2169565"/>
                  <a:pt x="4567715" y="2248839"/>
                  <a:pt x="4567538" y="2283570"/>
                </a:cubicBezTo>
                <a:cubicBezTo>
                  <a:pt x="4567387" y="2311466"/>
                  <a:pt x="4593340" y="2346627"/>
                  <a:pt x="4588422" y="2381030"/>
                </a:cubicBezTo>
                <a:cubicBezTo>
                  <a:pt x="4623708" y="2301428"/>
                  <a:pt x="4709011" y="2271867"/>
                  <a:pt x="4783367" y="2231334"/>
                </a:cubicBezTo>
                <a:cubicBezTo>
                  <a:pt x="4811313" y="2159274"/>
                  <a:pt x="4708052" y="2128023"/>
                  <a:pt x="4654556" y="2154759"/>
                </a:cubicBezTo>
                <a:close/>
                <a:moveTo>
                  <a:pt x="2593801" y="2321833"/>
                </a:moveTo>
                <a:cubicBezTo>
                  <a:pt x="2575741" y="2235395"/>
                  <a:pt x="2416764" y="2172970"/>
                  <a:pt x="2336203" y="2186085"/>
                </a:cubicBezTo>
                <a:cubicBezTo>
                  <a:pt x="2364301" y="2203464"/>
                  <a:pt x="2400470" y="2230603"/>
                  <a:pt x="2405817" y="2259180"/>
                </a:cubicBezTo>
                <a:cubicBezTo>
                  <a:pt x="2375147" y="2258247"/>
                  <a:pt x="2342433" y="2237968"/>
                  <a:pt x="2318800" y="2259180"/>
                </a:cubicBezTo>
                <a:cubicBezTo>
                  <a:pt x="2375021" y="2285361"/>
                  <a:pt x="2419992" y="2322766"/>
                  <a:pt x="2440650" y="2384486"/>
                </a:cubicBezTo>
                <a:cubicBezTo>
                  <a:pt x="2397368" y="2339009"/>
                  <a:pt x="2353001" y="2259432"/>
                  <a:pt x="2277031" y="2269622"/>
                </a:cubicBezTo>
                <a:cubicBezTo>
                  <a:pt x="2314184" y="2319512"/>
                  <a:pt x="2383369" y="2367511"/>
                  <a:pt x="2398881" y="2450644"/>
                </a:cubicBezTo>
                <a:cubicBezTo>
                  <a:pt x="2378249" y="2430189"/>
                  <a:pt x="2361703" y="2390791"/>
                  <a:pt x="2336229" y="2356665"/>
                </a:cubicBezTo>
                <a:cubicBezTo>
                  <a:pt x="2298723" y="2306422"/>
                  <a:pt x="2262150" y="2252799"/>
                  <a:pt x="2190014" y="2290532"/>
                </a:cubicBezTo>
                <a:cubicBezTo>
                  <a:pt x="2278116" y="2334116"/>
                  <a:pt x="2283564" y="2473647"/>
                  <a:pt x="2377997" y="2502880"/>
                </a:cubicBezTo>
                <a:cubicBezTo>
                  <a:pt x="2411997" y="2513398"/>
                  <a:pt x="2462518" y="2514154"/>
                  <a:pt x="2503302" y="2509842"/>
                </a:cubicBezTo>
                <a:cubicBezTo>
                  <a:pt x="2520605" y="2470267"/>
                  <a:pt x="2494752" y="2435738"/>
                  <a:pt x="2496341" y="2405395"/>
                </a:cubicBezTo>
                <a:cubicBezTo>
                  <a:pt x="2526305" y="2417477"/>
                  <a:pt x="2555009" y="2448475"/>
                  <a:pt x="2579878" y="2454125"/>
                </a:cubicBezTo>
                <a:cubicBezTo>
                  <a:pt x="2593927" y="2414299"/>
                  <a:pt x="2603789" y="2369604"/>
                  <a:pt x="2593801" y="2321833"/>
                </a:cubicBezTo>
                <a:close/>
                <a:moveTo>
                  <a:pt x="1949820" y="2182605"/>
                </a:moveTo>
                <a:cubicBezTo>
                  <a:pt x="1856194" y="2179805"/>
                  <a:pt x="1814274" y="2260088"/>
                  <a:pt x="1786201" y="2321833"/>
                </a:cubicBezTo>
                <a:cubicBezTo>
                  <a:pt x="1853873" y="2267630"/>
                  <a:pt x="2013759" y="2322690"/>
                  <a:pt x="2054241" y="2238296"/>
                </a:cubicBezTo>
                <a:cubicBezTo>
                  <a:pt x="2039662" y="2196805"/>
                  <a:pt x="1991109" y="2183841"/>
                  <a:pt x="1949820" y="2182605"/>
                </a:cubicBezTo>
                <a:close/>
                <a:moveTo>
                  <a:pt x="2273550" y="2182605"/>
                </a:moveTo>
                <a:cubicBezTo>
                  <a:pt x="2211654" y="2181596"/>
                  <a:pt x="2116086" y="2214032"/>
                  <a:pt x="2082086" y="2248738"/>
                </a:cubicBezTo>
                <a:cubicBezTo>
                  <a:pt x="2175309" y="2305060"/>
                  <a:pt x="2278343" y="2236631"/>
                  <a:pt x="2374491" y="2238296"/>
                </a:cubicBezTo>
                <a:cubicBezTo>
                  <a:pt x="2357996" y="2208105"/>
                  <a:pt x="2321070" y="2183361"/>
                  <a:pt x="2273550" y="2182605"/>
                </a:cubicBezTo>
                <a:close/>
                <a:moveTo>
                  <a:pt x="3140322" y="2300949"/>
                </a:moveTo>
                <a:cubicBezTo>
                  <a:pt x="3111745" y="2276155"/>
                  <a:pt x="3086548" y="2248057"/>
                  <a:pt x="3060266" y="2220892"/>
                </a:cubicBezTo>
                <a:cubicBezTo>
                  <a:pt x="3000741" y="2193930"/>
                  <a:pt x="2915362" y="2224323"/>
                  <a:pt x="2861840" y="2210450"/>
                </a:cubicBezTo>
                <a:cubicBezTo>
                  <a:pt x="2878840" y="2253783"/>
                  <a:pt x="2910268" y="2282713"/>
                  <a:pt x="2945377" y="2307910"/>
                </a:cubicBezTo>
                <a:cubicBezTo>
                  <a:pt x="2921315" y="2311517"/>
                  <a:pt x="2887643" y="2305514"/>
                  <a:pt x="2861840" y="2314872"/>
                </a:cubicBezTo>
                <a:cubicBezTo>
                  <a:pt x="2908224" y="2402696"/>
                  <a:pt x="3034009" y="2474480"/>
                  <a:pt x="3185571" y="2436721"/>
                </a:cubicBezTo>
                <a:cubicBezTo>
                  <a:pt x="3206607" y="2409027"/>
                  <a:pt x="3250444" y="2404134"/>
                  <a:pt x="3265628" y="2370588"/>
                </a:cubicBezTo>
                <a:cubicBezTo>
                  <a:pt x="3223304" y="2342692"/>
                  <a:pt x="3177324" y="2333057"/>
                  <a:pt x="3140322" y="2300949"/>
                </a:cubicBezTo>
                <a:close/>
                <a:moveTo>
                  <a:pt x="1577334" y="2210450"/>
                </a:moveTo>
                <a:cubicBezTo>
                  <a:pt x="1453087" y="2211510"/>
                  <a:pt x="1339233" y="2222961"/>
                  <a:pt x="1284929" y="2293987"/>
                </a:cubicBezTo>
                <a:cubicBezTo>
                  <a:pt x="1305410" y="2309499"/>
                  <a:pt x="1318021" y="2332830"/>
                  <a:pt x="1330178" y="2356640"/>
                </a:cubicBezTo>
                <a:cubicBezTo>
                  <a:pt x="1305460" y="2363248"/>
                  <a:pt x="1269114" y="2358229"/>
                  <a:pt x="1257083" y="2377524"/>
                </a:cubicBezTo>
                <a:cubicBezTo>
                  <a:pt x="1277337" y="2389782"/>
                  <a:pt x="1304552" y="2395029"/>
                  <a:pt x="1316255" y="2415812"/>
                </a:cubicBezTo>
                <a:cubicBezTo>
                  <a:pt x="1271738" y="2422370"/>
                  <a:pt x="1241546" y="2461767"/>
                  <a:pt x="1232718" y="2492387"/>
                </a:cubicBezTo>
                <a:cubicBezTo>
                  <a:pt x="1253880" y="2484064"/>
                  <a:pt x="1282810" y="2497936"/>
                  <a:pt x="1295371" y="2509791"/>
                </a:cubicBezTo>
                <a:cubicBezTo>
                  <a:pt x="1237006" y="2536149"/>
                  <a:pt x="1214609" y="2616987"/>
                  <a:pt x="1222276" y="2697774"/>
                </a:cubicBezTo>
                <a:cubicBezTo>
                  <a:pt x="1257941" y="2643218"/>
                  <a:pt x="1303720" y="2615045"/>
                  <a:pt x="1371947" y="2610757"/>
                </a:cubicBezTo>
                <a:cubicBezTo>
                  <a:pt x="1445546" y="2606116"/>
                  <a:pt x="1515589" y="2587174"/>
                  <a:pt x="1563411" y="2544623"/>
                </a:cubicBezTo>
                <a:cubicBezTo>
                  <a:pt x="1595771" y="2515819"/>
                  <a:pt x="1631108" y="2460481"/>
                  <a:pt x="1636505" y="2415812"/>
                </a:cubicBezTo>
                <a:cubicBezTo>
                  <a:pt x="1638649" y="2398181"/>
                  <a:pt x="1631234" y="2382972"/>
                  <a:pt x="1633025" y="2367082"/>
                </a:cubicBezTo>
                <a:cubicBezTo>
                  <a:pt x="1637237" y="2329652"/>
                  <a:pt x="1658096" y="2308793"/>
                  <a:pt x="1674793" y="2276584"/>
                </a:cubicBezTo>
                <a:cubicBezTo>
                  <a:pt x="1627299" y="2288287"/>
                  <a:pt x="1594787" y="2314947"/>
                  <a:pt x="1556424" y="2335756"/>
                </a:cubicBezTo>
                <a:cubicBezTo>
                  <a:pt x="1573399" y="2374296"/>
                  <a:pt x="1562957" y="2437049"/>
                  <a:pt x="1549463" y="2475009"/>
                </a:cubicBezTo>
                <a:cubicBezTo>
                  <a:pt x="1544065" y="2427717"/>
                  <a:pt x="1561090" y="2376137"/>
                  <a:pt x="1542501" y="2346198"/>
                </a:cubicBezTo>
                <a:cubicBezTo>
                  <a:pt x="1528679" y="2368167"/>
                  <a:pt x="1503053" y="2364484"/>
                  <a:pt x="1497252" y="2391447"/>
                </a:cubicBezTo>
                <a:cubicBezTo>
                  <a:pt x="1490265" y="2423908"/>
                  <a:pt x="1526182" y="2473395"/>
                  <a:pt x="1504214" y="2506310"/>
                </a:cubicBezTo>
                <a:cubicBezTo>
                  <a:pt x="1501489" y="2468426"/>
                  <a:pt x="1486608" y="2442674"/>
                  <a:pt x="1486810" y="2401889"/>
                </a:cubicBezTo>
                <a:cubicBezTo>
                  <a:pt x="1429555" y="2406127"/>
                  <a:pt x="1440274" y="2494960"/>
                  <a:pt x="1445041" y="2551559"/>
                </a:cubicBezTo>
                <a:cubicBezTo>
                  <a:pt x="1428899" y="2528254"/>
                  <a:pt x="1431900" y="2485804"/>
                  <a:pt x="1420677" y="2457580"/>
                </a:cubicBezTo>
                <a:cubicBezTo>
                  <a:pt x="1392352" y="2490748"/>
                  <a:pt x="1368970" y="2528884"/>
                  <a:pt x="1337140" y="2558546"/>
                </a:cubicBezTo>
                <a:cubicBezTo>
                  <a:pt x="1352803" y="2509236"/>
                  <a:pt x="1389047" y="2480508"/>
                  <a:pt x="1417196" y="2443658"/>
                </a:cubicBezTo>
                <a:cubicBezTo>
                  <a:pt x="1391166" y="2435082"/>
                  <a:pt x="1362160" y="2450417"/>
                  <a:pt x="1337140" y="2440177"/>
                </a:cubicBezTo>
                <a:cubicBezTo>
                  <a:pt x="1361959" y="2427717"/>
                  <a:pt x="1400423" y="2421411"/>
                  <a:pt x="1431119" y="2433216"/>
                </a:cubicBezTo>
                <a:cubicBezTo>
                  <a:pt x="1437777" y="2417224"/>
                  <a:pt x="1476494" y="2398181"/>
                  <a:pt x="1465926" y="2387966"/>
                </a:cubicBezTo>
                <a:cubicBezTo>
                  <a:pt x="1437979" y="2378785"/>
                  <a:pt x="1389375" y="2390236"/>
                  <a:pt x="1371921" y="2370563"/>
                </a:cubicBezTo>
                <a:cubicBezTo>
                  <a:pt x="1411546" y="2365216"/>
                  <a:pt x="1448800" y="2372101"/>
                  <a:pt x="1490265" y="2374043"/>
                </a:cubicBezTo>
                <a:cubicBezTo>
                  <a:pt x="1506736" y="2358002"/>
                  <a:pt x="1527015" y="2345819"/>
                  <a:pt x="1542476" y="2328794"/>
                </a:cubicBezTo>
                <a:cubicBezTo>
                  <a:pt x="1501136" y="2319058"/>
                  <a:pt x="1443906" y="2325263"/>
                  <a:pt x="1413665" y="2304429"/>
                </a:cubicBezTo>
                <a:cubicBezTo>
                  <a:pt x="1466254" y="2298401"/>
                  <a:pt x="1510670" y="2314745"/>
                  <a:pt x="1566841" y="2314872"/>
                </a:cubicBezTo>
                <a:cubicBezTo>
                  <a:pt x="1595342" y="2293483"/>
                  <a:pt x="1629468" y="2277719"/>
                  <a:pt x="1664301" y="2262661"/>
                </a:cubicBezTo>
                <a:cubicBezTo>
                  <a:pt x="1622961" y="2257667"/>
                  <a:pt x="1601648" y="2232545"/>
                  <a:pt x="1577334" y="2210450"/>
                </a:cubicBezTo>
                <a:close/>
                <a:moveTo>
                  <a:pt x="1709626" y="2255700"/>
                </a:moveTo>
                <a:cubicBezTo>
                  <a:pt x="1653531" y="2292171"/>
                  <a:pt x="1629897" y="2405975"/>
                  <a:pt x="1664376" y="2481971"/>
                </a:cubicBezTo>
                <a:cubicBezTo>
                  <a:pt x="1676735" y="2482147"/>
                  <a:pt x="1701252" y="2447643"/>
                  <a:pt x="1727029" y="2461086"/>
                </a:cubicBezTo>
                <a:cubicBezTo>
                  <a:pt x="1716183" y="2484770"/>
                  <a:pt x="1722817" y="2514255"/>
                  <a:pt x="1727029" y="2541143"/>
                </a:cubicBezTo>
                <a:cubicBezTo>
                  <a:pt x="1747611" y="2540487"/>
                  <a:pt x="1753992" y="2500534"/>
                  <a:pt x="1782720" y="2502855"/>
                </a:cubicBezTo>
                <a:cubicBezTo>
                  <a:pt x="1807968" y="2504898"/>
                  <a:pt x="1814022" y="2549037"/>
                  <a:pt x="1838412" y="2555065"/>
                </a:cubicBezTo>
                <a:cubicBezTo>
                  <a:pt x="1890950" y="2568055"/>
                  <a:pt x="1953250" y="2512793"/>
                  <a:pt x="1960262" y="2485451"/>
                </a:cubicBezTo>
                <a:cubicBezTo>
                  <a:pt x="1968131" y="2454655"/>
                  <a:pt x="1953426" y="2424615"/>
                  <a:pt x="1956781" y="2394928"/>
                </a:cubicBezTo>
                <a:cubicBezTo>
                  <a:pt x="1961195" y="2355858"/>
                  <a:pt x="1979002" y="2334116"/>
                  <a:pt x="1995069" y="2297468"/>
                </a:cubicBezTo>
                <a:cubicBezTo>
                  <a:pt x="1951106" y="2315552"/>
                  <a:pt x="1898139" y="2300898"/>
                  <a:pt x="1852360" y="2307910"/>
                </a:cubicBezTo>
                <a:cubicBezTo>
                  <a:pt x="1816821" y="2313358"/>
                  <a:pt x="1796996" y="2343550"/>
                  <a:pt x="1768823" y="2342717"/>
                </a:cubicBezTo>
                <a:cubicBezTo>
                  <a:pt x="1777399" y="2287480"/>
                  <a:pt x="1807035" y="2253278"/>
                  <a:pt x="1834956" y="2217387"/>
                </a:cubicBezTo>
                <a:cubicBezTo>
                  <a:pt x="1793263" y="2237363"/>
                  <a:pt x="1746173" y="2231940"/>
                  <a:pt x="1709626" y="2255700"/>
                </a:cubicBezTo>
                <a:close/>
                <a:moveTo>
                  <a:pt x="4128943" y="2471529"/>
                </a:moveTo>
                <a:cubicBezTo>
                  <a:pt x="4130860" y="2501114"/>
                  <a:pt x="4147886" y="2523008"/>
                  <a:pt x="4153308" y="2548104"/>
                </a:cubicBezTo>
                <a:cubicBezTo>
                  <a:pt x="4175302" y="2650054"/>
                  <a:pt x="4137898" y="2724535"/>
                  <a:pt x="4101098" y="2788298"/>
                </a:cubicBezTo>
                <a:cubicBezTo>
                  <a:pt x="4075976" y="2831807"/>
                  <a:pt x="4040186" y="2860888"/>
                  <a:pt x="4017561" y="2910148"/>
                </a:cubicBezTo>
                <a:cubicBezTo>
                  <a:pt x="4029970" y="2922103"/>
                  <a:pt x="4043338" y="2933100"/>
                  <a:pt x="4066291" y="2934513"/>
                </a:cubicBezTo>
                <a:cubicBezTo>
                  <a:pt x="4102208" y="2888028"/>
                  <a:pt x="4132374" y="2835817"/>
                  <a:pt x="4219467" y="2840534"/>
                </a:cubicBezTo>
                <a:cubicBezTo>
                  <a:pt x="4287745" y="2893526"/>
                  <a:pt x="4390905" y="2895166"/>
                  <a:pt x="4497949" y="2878822"/>
                </a:cubicBezTo>
                <a:cubicBezTo>
                  <a:pt x="4489197" y="2837684"/>
                  <a:pt x="4448236" y="2828755"/>
                  <a:pt x="4435296" y="2791804"/>
                </a:cubicBezTo>
                <a:cubicBezTo>
                  <a:pt x="4461275" y="2784893"/>
                  <a:pt x="4504053" y="2808501"/>
                  <a:pt x="4529275" y="2802246"/>
                </a:cubicBezTo>
                <a:cubicBezTo>
                  <a:pt x="4509703" y="2701154"/>
                  <a:pt x="4376351" y="2667003"/>
                  <a:pt x="4271678" y="2711748"/>
                </a:cubicBezTo>
                <a:cubicBezTo>
                  <a:pt x="4245724" y="2736920"/>
                  <a:pt x="4216314" y="2762319"/>
                  <a:pt x="4188141" y="2788323"/>
                </a:cubicBezTo>
                <a:cubicBezTo>
                  <a:pt x="4160724" y="2813621"/>
                  <a:pt x="4135047" y="2849286"/>
                  <a:pt x="4104604" y="2857937"/>
                </a:cubicBezTo>
                <a:cubicBezTo>
                  <a:pt x="4218635" y="2731774"/>
                  <a:pt x="4346412" y="2619383"/>
                  <a:pt x="4511872" y="2544649"/>
                </a:cubicBezTo>
                <a:cubicBezTo>
                  <a:pt x="4507912" y="2515668"/>
                  <a:pt x="4524332" y="2507698"/>
                  <a:pt x="4508391" y="2492438"/>
                </a:cubicBezTo>
                <a:cubicBezTo>
                  <a:pt x="4388937" y="2555166"/>
                  <a:pt x="4270139" y="2618500"/>
                  <a:pt x="4191621" y="2722190"/>
                </a:cubicBezTo>
                <a:cubicBezTo>
                  <a:pt x="4195178" y="2670357"/>
                  <a:pt x="4244539" y="2629775"/>
                  <a:pt x="4268223" y="2572494"/>
                </a:cubicBezTo>
                <a:cubicBezTo>
                  <a:pt x="4314531" y="2460405"/>
                  <a:pt x="4327546" y="2285513"/>
                  <a:pt x="4243857" y="2217437"/>
                </a:cubicBezTo>
                <a:cubicBezTo>
                  <a:pt x="4249860" y="2263064"/>
                  <a:pt x="4239544" y="2318907"/>
                  <a:pt x="4212531" y="2342768"/>
                </a:cubicBezTo>
                <a:cubicBezTo>
                  <a:pt x="4204737" y="2307633"/>
                  <a:pt x="4208849" y="2260593"/>
                  <a:pt x="4181205" y="2245283"/>
                </a:cubicBezTo>
                <a:cubicBezTo>
                  <a:pt x="4178884" y="2320168"/>
                  <a:pt x="4123395" y="2386579"/>
                  <a:pt x="4128943" y="2471529"/>
                </a:cubicBezTo>
                <a:close/>
                <a:moveTo>
                  <a:pt x="3418804" y="2314872"/>
                </a:moveTo>
                <a:cubicBezTo>
                  <a:pt x="3438957" y="2290683"/>
                  <a:pt x="3441882" y="2253152"/>
                  <a:pt x="3477976" y="2245257"/>
                </a:cubicBezTo>
                <a:cubicBezTo>
                  <a:pt x="3363592" y="2213048"/>
                  <a:pt x="3293347" y="2276432"/>
                  <a:pt x="3286512" y="2374069"/>
                </a:cubicBezTo>
                <a:cubicBezTo>
                  <a:pt x="3339832" y="2360449"/>
                  <a:pt x="3389521" y="2350006"/>
                  <a:pt x="3418804" y="2314872"/>
                </a:cubicBezTo>
                <a:close/>
                <a:moveTo>
                  <a:pt x="4908672" y="2266142"/>
                </a:moveTo>
                <a:cubicBezTo>
                  <a:pt x="4905974" y="2265360"/>
                  <a:pt x="4901812" y="2266041"/>
                  <a:pt x="4901711" y="2262661"/>
                </a:cubicBezTo>
                <a:cubicBezTo>
                  <a:pt x="4823269" y="2248486"/>
                  <a:pt x="4766140" y="2250327"/>
                  <a:pt x="4710247" y="2280064"/>
                </a:cubicBezTo>
                <a:cubicBezTo>
                  <a:pt x="4663661" y="2304858"/>
                  <a:pt x="4601992" y="2360802"/>
                  <a:pt x="4584916" y="2408876"/>
                </a:cubicBezTo>
                <a:cubicBezTo>
                  <a:pt x="4569177" y="2453217"/>
                  <a:pt x="4573440" y="2492842"/>
                  <a:pt x="4536186" y="2509842"/>
                </a:cubicBezTo>
                <a:cubicBezTo>
                  <a:pt x="4611829" y="2536300"/>
                  <a:pt x="4666460" y="2583769"/>
                  <a:pt x="4682376" y="2669979"/>
                </a:cubicBezTo>
                <a:cubicBezTo>
                  <a:pt x="4713122" y="2723249"/>
                  <a:pt x="4767830" y="2738458"/>
                  <a:pt x="4845994" y="2729151"/>
                </a:cubicBezTo>
                <a:cubicBezTo>
                  <a:pt x="4858883" y="2706073"/>
                  <a:pt x="4886678" y="2697901"/>
                  <a:pt x="4912128" y="2687383"/>
                </a:cubicBezTo>
                <a:cubicBezTo>
                  <a:pt x="4922570" y="2663951"/>
                  <a:pt x="4904611" y="2654921"/>
                  <a:pt x="4901686" y="2635172"/>
                </a:cubicBezTo>
                <a:cubicBezTo>
                  <a:pt x="4905494" y="2614263"/>
                  <a:pt x="4926278" y="2604123"/>
                  <a:pt x="4926051" y="2582961"/>
                </a:cubicBezTo>
                <a:cubicBezTo>
                  <a:pt x="4925824" y="2562632"/>
                  <a:pt x="4906856" y="2558269"/>
                  <a:pt x="4894724" y="2537712"/>
                </a:cubicBezTo>
                <a:cubicBezTo>
                  <a:pt x="4886855" y="2524370"/>
                  <a:pt x="4888318" y="2508278"/>
                  <a:pt x="4880802" y="2499425"/>
                </a:cubicBezTo>
                <a:cubicBezTo>
                  <a:pt x="4873260" y="2490546"/>
                  <a:pt x="4857723" y="2488049"/>
                  <a:pt x="4842514" y="2478540"/>
                </a:cubicBezTo>
                <a:cubicBezTo>
                  <a:pt x="4830180" y="2470822"/>
                  <a:pt x="4820696" y="2457580"/>
                  <a:pt x="4811187" y="2454175"/>
                </a:cubicBezTo>
                <a:cubicBezTo>
                  <a:pt x="4751385" y="2432736"/>
                  <a:pt x="4674759" y="2464769"/>
                  <a:pt x="4623204" y="2471579"/>
                </a:cubicBezTo>
                <a:cubicBezTo>
                  <a:pt x="4612257" y="2478036"/>
                  <a:pt x="4601689" y="2499525"/>
                  <a:pt x="4584916" y="2488982"/>
                </a:cubicBezTo>
                <a:cubicBezTo>
                  <a:pt x="4636042" y="2442623"/>
                  <a:pt x="4735722" y="2417502"/>
                  <a:pt x="4814668" y="2440253"/>
                </a:cubicBezTo>
                <a:cubicBezTo>
                  <a:pt x="4830483" y="2444793"/>
                  <a:pt x="4837999" y="2457177"/>
                  <a:pt x="4852956" y="2457656"/>
                </a:cubicBezTo>
                <a:cubicBezTo>
                  <a:pt x="4890159" y="2458842"/>
                  <a:pt x="4917727" y="2425548"/>
                  <a:pt x="4943454" y="2412407"/>
                </a:cubicBezTo>
                <a:cubicBezTo>
                  <a:pt x="4923932" y="2383830"/>
                  <a:pt x="4922671" y="2352781"/>
                  <a:pt x="4953896" y="2335831"/>
                </a:cubicBezTo>
                <a:cubicBezTo>
                  <a:pt x="4935408" y="2316006"/>
                  <a:pt x="4921788" y="2291339"/>
                  <a:pt x="4908672" y="2266142"/>
                </a:cubicBezTo>
                <a:close/>
                <a:moveTo>
                  <a:pt x="3606787" y="2475009"/>
                </a:moveTo>
                <a:cubicBezTo>
                  <a:pt x="3580783" y="2407741"/>
                  <a:pt x="3583179" y="2295602"/>
                  <a:pt x="3627671" y="2252219"/>
                </a:cubicBezTo>
                <a:cubicBezTo>
                  <a:pt x="3538157" y="2263191"/>
                  <a:pt x="3503072" y="2344836"/>
                  <a:pt x="3512808" y="2443683"/>
                </a:cubicBezTo>
                <a:cubicBezTo>
                  <a:pt x="3555157" y="2445423"/>
                  <a:pt x="3575309" y="2469359"/>
                  <a:pt x="3589384" y="2499374"/>
                </a:cubicBezTo>
                <a:cubicBezTo>
                  <a:pt x="3589838" y="2485905"/>
                  <a:pt x="3603508" y="2485653"/>
                  <a:pt x="3606787" y="2475009"/>
                </a:cubicBezTo>
                <a:close/>
                <a:moveTo>
                  <a:pt x="2283993" y="2502855"/>
                </a:moveTo>
                <a:cubicBezTo>
                  <a:pt x="2294334" y="2398635"/>
                  <a:pt x="2225476" y="2328567"/>
                  <a:pt x="2165649" y="2283545"/>
                </a:cubicBezTo>
                <a:cubicBezTo>
                  <a:pt x="2146732" y="2288413"/>
                  <a:pt x="2129707" y="2273254"/>
                  <a:pt x="2120399" y="2280064"/>
                </a:cubicBezTo>
                <a:cubicBezTo>
                  <a:pt x="2148068" y="2312879"/>
                  <a:pt x="2180252" y="2380425"/>
                  <a:pt x="2155207" y="2433241"/>
                </a:cubicBezTo>
                <a:cubicBezTo>
                  <a:pt x="2148522" y="2354067"/>
                  <a:pt x="2132658" y="2284050"/>
                  <a:pt x="2071670" y="2259180"/>
                </a:cubicBezTo>
                <a:cubicBezTo>
                  <a:pt x="2094521" y="2321909"/>
                  <a:pt x="2104761" y="2436419"/>
                  <a:pt x="2061227" y="2485451"/>
                </a:cubicBezTo>
                <a:cubicBezTo>
                  <a:pt x="2077748" y="2413542"/>
                  <a:pt x="2085138" y="2327785"/>
                  <a:pt x="2057747" y="2262661"/>
                </a:cubicBezTo>
                <a:cubicBezTo>
                  <a:pt x="2047330" y="2260467"/>
                  <a:pt x="2035172" y="2286421"/>
                  <a:pt x="2015978" y="2287026"/>
                </a:cubicBezTo>
                <a:cubicBezTo>
                  <a:pt x="1938873" y="2384334"/>
                  <a:pt x="1960312" y="2606973"/>
                  <a:pt x="2109957" y="2607276"/>
                </a:cubicBezTo>
                <a:cubicBezTo>
                  <a:pt x="2125091" y="2595724"/>
                  <a:pt x="2123023" y="2566970"/>
                  <a:pt x="2134322" y="2551585"/>
                </a:cubicBezTo>
                <a:cubicBezTo>
                  <a:pt x="2154652" y="2573024"/>
                  <a:pt x="2167263" y="2602181"/>
                  <a:pt x="2172610" y="2638602"/>
                </a:cubicBezTo>
                <a:cubicBezTo>
                  <a:pt x="2227318" y="2609243"/>
                  <a:pt x="2277031" y="2573024"/>
                  <a:pt x="2283993" y="2502855"/>
                </a:cubicBezTo>
                <a:close/>
                <a:moveTo>
                  <a:pt x="4536212" y="2266142"/>
                </a:moveTo>
                <a:cubicBezTo>
                  <a:pt x="4525467" y="2333536"/>
                  <a:pt x="4483421" y="2435485"/>
                  <a:pt x="4529250" y="2495893"/>
                </a:cubicBezTo>
                <a:cubicBezTo>
                  <a:pt x="4589305" y="2463861"/>
                  <a:pt x="4582091" y="2308465"/>
                  <a:pt x="4536212" y="2266142"/>
                </a:cubicBezTo>
                <a:close/>
                <a:moveTo>
                  <a:pt x="3290018" y="2422799"/>
                </a:moveTo>
                <a:cubicBezTo>
                  <a:pt x="3318595" y="2441589"/>
                  <a:pt x="3345684" y="2453520"/>
                  <a:pt x="3370074" y="2475009"/>
                </a:cubicBezTo>
                <a:cubicBezTo>
                  <a:pt x="3392623" y="2494885"/>
                  <a:pt x="3408261" y="2532643"/>
                  <a:pt x="3450130" y="2530700"/>
                </a:cubicBezTo>
                <a:cubicBezTo>
                  <a:pt x="3446523" y="2489739"/>
                  <a:pt x="3409244" y="2465324"/>
                  <a:pt x="3383997" y="2443683"/>
                </a:cubicBezTo>
                <a:cubicBezTo>
                  <a:pt x="3358068" y="2421462"/>
                  <a:pt x="3325253" y="2391497"/>
                  <a:pt x="3283031" y="2387992"/>
                </a:cubicBezTo>
                <a:cubicBezTo>
                  <a:pt x="3282274" y="2402696"/>
                  <a:pt x="3288403" y="2410465"/>
                  <a:pt x="3290018" y="2422799"/>
                </a:cubicBezTo>
                <a:close/>
                <a:moveTo>
                  <a:pt x="3168168" y="2600314"/>
                </a:moveTo>
                <a:cubicBezTo>
                  <a:pt x="3213871" y="2549567"/>
                  <a:pt x="3302982" y="2494910"/>
                  <a:pt x="3265628" y="2394928"/>
                </a:cubicBezTo>
                <a:cubicBezTo>
                  <a:pt x="3201537" y="2426481"/>
                  <a:pt x="3124457" y="2505781"/>
                  <a:pt x="3168168" y="2600314"/>
                </a:cubicBezTo>
                <a:close/>
                <a:moveTo>
                  <a:pt x="2973223" y="2513297"/>
                </a:moveTo>
                <a:cubicBezTo>
                  <a:pt x="3010552" y="2543488"/>
                  <a:pt x="3088187" y="2568307"/>
                  <a:pt x="3140322" y="2534181"/>
                </a:cubicBezTo>
                <a:cubicBezTo>
                  <a:pt x="3145972" y="2501543"/>
                  <a:pt x="3159239" y="2476523"/>
                  <a:pt x="3171649" y="2450644"/>
                </a:cubicBezTo>
                <a:cubicBezTo>
                  <a:pt x="3093030" y="2483257"/>
                  <a:pt x="2971407" y="2412003"/>
                  <a:pt x="2973223" y="2513297"/>
                </a:cubicBezTo>
                <a:close/>
                <a:moveTo>
                  <a:pt x="3561538" y="2475009"/>
                </a:moveTo>
                <a:cubicBezTo>
                  <a:pt x="3520173" y="2431601"/>
                  <a:pt x="3457999" y="2475211"/>
                  <a:pt x="3460572" y="2541143"/>
                </a:cubicBezTo>
                <a:cubicBezTo>
                  <a:pt x="3477194" y="2562809"/>
                  <a:pt x="3488822" y="2589469"/>
                  <a:pt x="3509302" y="2607276"/>
                </a:cubicBezTo>
                <a:cubicBezTo>
                  <a:pt x="3519467" y="2590781"/>
                  <a:pt x="3543529" y="2588132"/>
                  <a:pt x="3571955" y="2589873"/>
                </a:cubicBezTo>
                <a:cubicBezTo>
                  <a:pt x="3566734" y="2540689"/>
                  <a:pt x="3586735" y="2501442"/>
                  <a:pt x="3561538" y="2475009"/>
                </a:cubicBezTo>
                <a:close/>
                <a:moveTo>
                  <a:pt x="3627671" y="2478490"/>
                </a:moveTo>
                <a:cubicBezTo>
                  <a:pt x="3591376" y="2485754"/>
                  <a:pt x="3582927" y="2539755"/>
                  <a:pt x="3585903" y="2593353"/>
                </a:cubicBezTo>
                <a:cubicBezTo>
                  <a:pt x="3607745" y="2597061"/>
                  <a:pt x="3614404" y="2615902"/>
                  <a:pt x="3631152" y="2624680"/>
                </a:cubicBezTo>
                <a:cubicBezTo>
                  <a:pt x="3652440" y="2600718"/>
                  <a:pt x="3676931" y="2579960"/>
                  <a:pt x="3711208" y="2568988"/>
                </a:cubicBezTo>
                <a:cubicBezTo>
                  <a:pt x="3713302" y="2543665"/>
                  <a:pt x="3708711" y="2525076"/>
                  <a:pt x="3700766" y="2509816"/>
                </a:cubicBezTo>
                <a:cubicBezTo>
                  <a:pt x="3666211" y="2505402"/>
                  <a:pt x="3661167" y="2471781"/>
                  <a:pt x="3627671" y="2478490"/>
                </a:cubicBezTo>
                <a:close/>
                <a:moveTo>
                  <a:pt x="2795707" y="2781336"/>
                </a:moveTo>
                <a:cubicBezTo>
                  <a:pt x="2793588" y="2709654"/>
                  <a:pt x="2731541" y="2609975"/>
                  <a:pt x="2764380" y="2537662"/>
                </a:cubicBezTo>
                <a:cubicBezTo>
                  <a:pt x="2774419" y="2515542"/>
                  <a:pt x="2801256" y="2507345"/>
                  <a:pt x="2799188" y="2488932"/>
                </a:cubicBezTo>
                <a:cubicBezTo>
                  <a:pt x="2706041" y="2489790"/>
                  <a:pt x="2665761" y="2543463"/>
                  <a:pt x="2625127" y="2596834"/>
                </a:cubicBezTo>
                <a:cubicBezTo>
                  <a:pt x="2614508" y="2581827"/>
                  <a:pt x="2634031" y="2556201"/>
                  <a:pt x="2618166" y="2544623"/>
                </a:cubicBezTo>
                <a:cubicBezTo>
                  <a:pt x="2585452" y="2579203"/>
                  <a:pt x="2564240" y="2625285"/>
                  <a:pt x="2552007" y="2680396"/>
                </a:cubicBezTo>
                <a:cubicBezTo>
                  <a:pt x="2531198" y="2668718"/>
                  <a:pt x="2533065" y="2634365"/>
                  <a:pt x="2520681" y="2614263"/>
                </a:cubicBezTo>
                <a:cubicBezTo>
                  <a:pt x="2484940" y="2641200"/>
                  <a:pt x="2484966" y="2703853"/>
                  <a:pt x="2471951" y="2753516"/>
                </a:cubicBezTo>
                <a:cubicBezTo>
                  <a:pt x="2452605" y="2747337"/>
                  <a:pt x="2462391" y="2712025"/>
                  <a:pt x="2447586" y="2701306"/>
                </a:cubicBezTo>
                <a:cubicBezTo>
                  <a:pt x="2397317" y="2772685"/>
                  <a:pt x="2432881" y="2897184"/>
                  <a:pt x="2458028" y="2972826"/>
                </a:cubicBezTo>
                <a:cubicBezTo>
                  <a:pt x="2473187" y="2976231"/>
                  <a:pt x="2478282" y="2989700"/>
                  <a:pt x="2492835" y="2993710"/>
                </a:cubicBezTo>
                <a:cubicBezTo>
                  <a:pt x="2510718" y="2975626"/>
                  <a:pt x="2535133" y="2964074"/>
                  <a:pt x="2545046" y="2938019"/>
                </a:cubicBezTo>
                <a:cubicBezTo>
                  <a:pt x="2530997" y="2904271"/>
                  <a:pt x="2481485" y="2888129"/>
                  <a:pt x="2478912" y="2854457"/>
                </a:cubicBezTo>
                <a:cubicBezTo>
                  <a:pt x="2520504" y="2874357"/>
                  <a:pt x="2530770" y="2925584"/>
                  <a:pt x="2583334" y="2934513"/>
                </a:cubicBezTo>
                <a:cubicBezTo>
                  <a:pt x="2598391" y="2854356"/>
                  <a:pt x="2504614" y="2847192"/>
                  <a:pt x="2496316" y="2791804"/>
                </a:cubicBezTo>
                <a:cubicBezTo>
                  <a:pt x="2531980" y="2814151"/>
                  <a:pt x="2554050" y="2850093"/>
                  <a:pt x="2586814" y="2875341"/>
                </a:cubicBezTo>
                <a:cubicBezTo>
                  <a:pt x="2584998" y="2856121"/>
                  <a:pt x="2588807" y="2842526"/>
                  <a:pt x="2590295" y="2826611"/>
                </a:cubicBezTo>
                <a:cubicBezTo>
                  <a:pt x="2574505" y="2784237"/>
                  <a:pt x="2518663" y="2763378"/>
                  <a:pt x="2510239" y="2729151"/>
                </a:cubicBezTo>
                <a:cubicBezTo>
                  <a:pt x="2545222" y="2747538"/>
                  <a:pt x="2570319" y="2775813"/>
                  <a:pt x="2593775" y="2805727"/>
                </a:cubicBezTo>
                <a:cubicBezTo>
                  <a:pt x="2596626" y="2787693"/>
                  <a:pt x="2600359" y="2770516"/>
                  <a:pt x="2604218" y="2753516"/>
                </a:cubicBezTo>
                <a:cubicBezTo>
                  <a:pt x="2596500" y="2736239"/>
                  <a:pt x="2561566" y="2729731"/>
                  <a:pt x="2569411" y="2708267"/>
                </a:cubicBezTo>
                <a:cubicBezTo>
                  <a:pt x="2586839" y="2711445"/>
                  <a:pt x="2596020" y="2738458"/>
                  <a:pt x="2611179" y="2732632"/>
                </a:cubicBezTo>
                <a:cubicBezTo>
                  <a:pt x="2617106" y="2710713"/>
                  <a:pt x="2616148" y="2681910"/>
                  <a:pt x="2635544" y="2673460"/>
                </a:cubicBezTo>
                <a:cubicBezTo>
                  <a:pt x="2640462" y="2705493"/>
                  <a:pt x="2617031" y="2738206"/>
                  <a:pt x="2614660" y="2774426"/>
                </a:cubicBezTo>
                <a:cubicBezTo>
                  <a:pt x="2646314" y="2765194"/>
                  <a:pt x="2666643" y="2726982"/>
                  <a:pt x="2698197" y="2729177"/>
                </a:cubicBezTo>
                <a:cubicBezTo>
                  <a:pt x="2667804" y="2774199"/>
                  <a:pt x="2591859" y="2773669"/>
                  <a:pt x="2600737" y="2857988"/>
                </a:cubicBezTo>
                <a:cubicBezTo>
                  <a:pt x="2632517" y="2846234"/>
                  <a:pt x="2664247" y="2799270"/>
                  <a:pt x="2698197" y="2812739"/>
                </a:cubicBezTo>
                <a:cubicBezTo>
                  <a:pt x="2665987" y="2833900"/>
                  <a:pt x="2631559" y="2852842"/>
                  <a:pt x="2600737" y="2875391"/>
                </a:cubicBezTo>
                <a:cubicBezTo>
                  <a:pt x="2603360" y="2896578"/>
                  <a:pt x="2595188" y="2906970"/>
                  <a:pt x="2597256" y="2927602"/>
                </a:cubicBezTo>
                <a:cubicBezTo>
                  <a:pt x="2643540" y="2911106"/>
                  <a:pt x="2679053" y="2865706"/>
                  <a:pt x="2722562" y="2857988"/>
                </a:cubicBezTo>
                <a:cubicBezTo>
                  <a:pt x="2691084" y="2898445"/>
                  <a:pt x="2635897" y="2915193"/>
                  <a:pt x="2597256" y="2948486"/>
                </a:cubicBezTo>
                <a:cubicBezTo>
                  <a:pt x="2601317" y="2949066"/>
                  <a:pt x="2601039" y="2953985"/>
                  <a:pt x="2600737" y="2958928"/>
                </a:cubicBezTo>
                <a:cubicBezTo>
                  <a:pt x="2636629" y="2970606"/>
                  <a:pt x="2659909" y="2994896"/>
                  <a:pt x="2687754" y="3014619"/>
                </a:cubicBezTo>
                <a:cubicBezTo>
                  <a:pt x="2758655" y="2969446"/>
                  <a:pt x="2798784" y="2885354"/>
                  <a:pt x="2795707" y="2781336"/>
                </a:cubicBezTo>
                <a:close/>
                <a:moveTo>
                  <a:pt x="4553615" y="2534181"/>
                </a:moveTo>
                <a:cubicBezTo>
                  <a:pt x="4545796" y="2531079"/>
                  <a:pt x="4534673" y="2521671"/>
                  <a:pt x="4525770" y="2527220"/>
                </a:cubicBezTo>
                <a:cubicBezTo>
                  <a:pt x="4525744" y="2639788"/>
                  <a:pt x="4623582" y="2654518"/>
                  <a:pt x="4668504" y="2722165"/>
                </a:cubicBezTo>
                <a:cubicBezTo>
                  <a:pt x="4681266" y="2624301"/>
                  <a:pt x="4620934" y="2561043"/>
                  <a:pt x="4553615" y="2534181"/>
                </a:cubicBezTo>
                <a:close/>
                <a:moveTo>
                  <a:pt x="3418804" y="2541143"/>
                </a:moveTo>
                <a:cubicBezTo>
                  <a:pt x="3390782" y="2543917"/>
                  <a:pt x="3391286" y="2581045"/>
                  <a:pt x="3359632" y="2586392"/>
                </a:cubicBezTo>
                <a:cubicBezTo>
                  <a:pt x="3355192" y="2655804"/>
                  <a:pt x="3435753" y="2640242"/>
                  <a:pt x="3484937" y="2656006"/>
                </a:cubicBezTo>
                <a:cubicBezTo>
                  <a:pt x="3503450" y="2607225"/>
                  <a:pt x="3459715" y="2537107"/>
                  <a:pt x="3418804" y="2541143"/>
                </a:cubicBezTo>
                <a:close/>
                <a:moveTo>
                  <a:pt x="1841893" y="2572469"/>
                </a:moveTo>
                <a:cubicBezTo>
                  <a:pt x="1855235" y="2622965"/>
                  <a:pt x="1898366" y="2662185"/>
                  <a:pt x="1942833" y="2669929"/>
                </a:cubicBezTo>
                <a:cubicBezTo>
                  <a:pt x="1919502" y="2639889"/>
                  <a:pt x="1905075" y="2600920"/>
                  <a:pt x="1894103" y="2558546"/>
                </a:cubicBezTo>
                <a:cubicBezTo>
                  <a:pt x="1884619" y="2571082"/>
                  <a:pt x="1854378" y="2562884"/>
                  <a:pt x="1841893" y="2572469"/>
                </a:cubicBezTo>
                <a:close/>
                <a:moveTo>
                  <a:pt x="4003613" y="2906642"/>
                </a:moveTo>
                <a:cubicBezTo>
                  <a:pt x="4049518" y="2824669"/>
                  <a:pt x="4119283" y="2540033"/>
                  <a:pt x="3954883" y="2568988"/>
                </a:cubicBezTo>
                <a:cubicBezTo>
                  <a:pt x="4011180" y="2672653"/>
                  <a:pt x="3962324" y="2845376"/>
                  <a:pt x="3954883" y="2955397"/>
                </a:cubicBezTo>
                <a:cubicBezTo>
                  <a:pt x="3968200" y="2944097"/>
                  <a:pt x="3992969" y="2925660"/>
                  <a:pt x="4003613" y="2906642"/>
                </a:cubicBezTo>
                <a:close/>
                <a:moveTo>
                  <a:pt x="2137778" y="2579430"/>
                </a:moveTo>
                <a:cubicBezTo>
                  <a:pt x="2124132" y="2593706"/>
                  <a:pt x="2119517" y="2611816"/>
                  <a:pt x="2123855" y="2631641"/>
                </a:cubicBezTo>
                <a:cubicBezTo>
                  <a:pt x="2135230" y="2683524"/>
                  <a:pt x="2172660" y="2768498"/>
                  <a:pt x="2207392" y="2788298"/>
                </a:cubicBezTo>
                <a:cubicBezTo>
                  <a:pt x="2203684" y="2735810"/>
                  <a:pt x="2203684" y="2687610"/>
                  <a:pt x="2207392" y="2635122"/>
                </a:cubicBezTo>
                <a:cubicBezTo>
                  <a:pt x="2186609" y="2633861"/>
                  <a:pt x="2176545" y="2658654"/>
                  <a:pt x="2162143" y="2652525"/>
                </a:cubicBezTo>
                <a:cubicBezTo>
                  <a:pt x="2159948" y="2622258"/>
                  <a:pt x="2157855" y="2591840"/>
                  <a:pt x="2137778" y="2579430"/>
                </a:cubicBezTo>
                <a:close/>
                <a:moveTo>
                  <a:pt x="3728612" y="2579430"/>
                </a:moveTo>
                <a:cubicBezTo>
                  <a:pt x="3700842" y="2576479"/>
                  <a:pt x="3633220" y="2621779"/>
                  <a:pt x="3634608" y="2649045"/>
                </a:cubicBezTo>
                <a:cubicBezTo>
                  <a:pt x="3636197" y="2679892"/>
                  <a:pt x="3737843" y="2731497"/>
                  <a:pt x="3763419" y="2694294"/>
                </a:cubicBezTo>
                <a:cubicBezTo>
                  <a:pt x="3764403" y="2643697"/>
                  <a:pt x="3777771" y="2584651"/>
                  <a:pt x="3728612" y="2579430"/>
                </a:cubicBezTo>
                <a:close/>
                <a:moveTo>
                  <a:pt x="2217859" y="2635147"/>
                </a:moveTo>
                <a:cubicBezTo>
                  <a:pt x="2201591" y="2688165"/>
                  <a:pt x="2227444" y="2770087"/>
                  <a:pt x="2217859" y="2809207"/>
                </a:cubicBezTo>
                <a:cubicBezTo>
                  <a:pt x="2156619" y="2772963"/>
                  <a:pt x="2133818" y="2698304"/>
                  <a:pt x="2113438" y="2621224"/>
                </a:cubicBezTo>
                <a:cubicBezTo>
                  <a:pt x="2096943" y="2623797"/>
                  <a:pt x="2089502" y="2617314"/>
                  <a:pt x="2075150" y="2617743"/>
                </a:cubicBezTo>
                <a:cubicBezTo>
                  <a:pt x="2091520" y="2729429"/>
                  <a:pt x="2143554" y="2822600"/>
                  <a:pt x="2224846" y="2857937"/>
                </a:cubicBezTo>
                <a:cubicBezTo>
                  <a:pt x="2253776" y="2970556"/>
                  <a:pt x="2276880" y="3089026"/>
                  <a:pt x="2336229" y="3171226"/>
                </a:cubicBezTo>
                <a:cubicBezTo>
                  <a:pt x="2347453" y="3169511"/>
                  <a:pt x="2356810" y="3187469"/>
                  <a:pt x="2364074" y="3178188"/>
                </a:cubicBezTo>
                <a:cubicBezTo>
                  <a:pt x="2343619" y="3153394"/>
                  <a:pt x="2331512" y="3120226"/>
                  <a:pt x="2329267" y="3077247"/>
                </a:cubicBezTo>
                <a:cubicBezTo>
                  <a:pt x="2274660" y="2947906"/>
                  <a:pt x="2239904" y="2765169"/>
                  <a:pt x="2266614" y="2586417"/>
                </a:cubicBezTo>
                <a:cubicBezTo>
                  <a:pt x="2254205" y="2597313"/>
                  <a:pt x="2226107" y="2608184"/>
                  <a:pt x="2217859" y="2635147"/>
                </a:cubicBezTo>
                <a:close/>
                <a:moveTo>
                  <a:pt x="2301396" y="2937993"/>
                </a:moveTo>
                <a:cubicBezTo>
                  <a:pt x="2301623" y="2793342"/>
                  <a:pt x="2329746" y="2678706"/>
                  <a:pt x="2395375" y="2607301"/>
                </a:cubicBezTo>
                <a:cubicBezTo>
                  <a:pt x="2399688" y="2602610"/>
                  <a:pt x="2417117" y="2597439"/>
                  <a:pt x="2409298" y="2586417"/>
                </a:cubicBezTo>
                <a:cubicBezTo>
                  <a:pt x="2241341" y="2588914"/>
                  <a:pt x="2260233" y="2807744"/>
                  <a:pt x="2301396" y="2937993"/>
                </a:cubicBezTo>
                <a:close/>
                <a:moveTo>
                  <a:pt x="3575461" y="2722165"/>
                </a:moveTo>
                <a:cubicBezTo>
                  <a:pt x="3626536" y="2716666"/>
                  <a:pt x="3642956" y="2634668"/>
                  <a:pt x="3592864" y="2610757"/>
                </a:cubicBezTo>
                <a:cubicBezTo>
                  <a:pt x="3483474" y="2558622"/>
                  <a:pt x="3468795" y="2733641"/>
                  <a:pt x="3575461" y="2722165"/>
                </a:cubicBezTo>
                <a:close/>
                <a:moveTo>
                  <a:pt x="3363112" y="2732607"/>
                </a:moveTo>
                <a:cubicBezTo>
                  <a:pt x="3379608" y="2730034"/>
                  <a:pt x="3387049" y="2736516"/>
                  <a:pt x="3401400" y="2736087"/>
                </a:cubicBezTo>
                <a:cubicBezTo>
                  <a:pt x="3417896" y="2809788"/>
                  <a:pt x="3499415" y="2770138"/>
                  <a:pt x="3526706" y="2732607"/>
                </a:cubicBezTo>
                <a:cubicBezTo>
                  <a:pt x="3516516" y="2709150"/>
                  <a:pt x="3487712" y="2704307"/>
                  <a:pt x="3488418" y="2669954"/>
                </a:cubicBezTo>
                <a:cubicBezTo>
                  <a:pt x="3433029" y="2645059"/>
                  <a:pt x="3307119" y="2660420"/>
                  <a:pt x="3363112" y="2732607"/>
                </a:cubicBezTo>
                <a:close/>
                <a:moveTo>
                  <a:pt x="3582422" y="2736087"/>
                </a:moveTo>
                <a:cubicBezTo>
                  <a:pt x="3598792" y="2748900"/>
                  <a:pt x="3604517" y="2786406"/>
                  <a:pt x="3596345" y="2812663"/>
                </a:cubicBezTo>
                <a:cubicBezTo>
                  <a:pt x="3632085" y="2814050"/>
                  <a:pt x="3645655" y="2837633"/>
                  <a:pt x="3658998" y="2861393"/>
                </a:cubicBezTo>
                <a:cubicBezTo>
                  <a:pt x="3674686" y="2824290"/>
                  <a:pt x="3718119" y="2820583"/>
                  <a:pt x="3718170" y="2777856"/>
                </a:cubicBezTo>
                <a:cubicBezTo>
                  <a:pt x="3718220" y="2732228"/>
                  <a:pt x="3669793" y="2700196"/>
                  <a:pt x="3634608" y="2676915"/>
                </a:cubicBezTo>
                <a:cubicBezTo>
                  <a:pt x="3632060" y="2711470"/>
                  <a:pt x="3608275" y="2724813"/>
                  <a:pt x="3582422" y="2736087"/>
                </a:cubicBezTo>
                <a:close/>
                <a:moveTo>
                  <a:pt x="3846981" y="2704761"/>
                </a:moveTo>
                <a:cubicBezTo>
                  <a:pt x="3829704" y="2781816"/>
                  <a:pt x="3781352" y="2822853"/>
                  <a:pt x="3805213" y="2924071"/>
                </a:cubicBezTo>
                <a:cubicBezTo>
                  <a:pt x="3793913" y="2942937"/>
                  <a:pt x="3787532" y="2966722"/>
                  <a:pt x="3773886" y="2983243"/>
                </a:cubicBezTo>
                <a:cubicBezTo>
                  <a:pt x="3811594" y="2979207"/>
                  <a:pt x="3831948" y="2992474"/>
                  <a:pt x="3860904" y="2997166"/>
                </a:cubicBezTo>
                <a:cubicBezTo>
                  <a:pt x="3920505" y="2922381"/>
                  <a:pt x="3896316" y="2774527"/>
                  <a:pt x="3846981" y="2704761"/>
                </a:cubicBezTo>
                <a:close/>
                <a:moveTo>
                  <a:pt x="3540654" y="2732607"/>
                </a:moveTo>
                <a:cubicBezTo>
                  <a:pt x="3519189" y="2763429"/>
                  <a:pt x="3434013" y="2806231"/>
                  <a:pt x="3502366" y="2844014"/>
                </a:cubicBezTo>
                <a:cubicBezTo>
                  <a:pt x="3509908" y="2813798"/>
                  <a:pt x="3544462" y="2795839"/>
                  <a:pt x="3578942" y="2812688"/>
                </a:cubicBezTo>
                <a:cubicBezTo>
                  <a:pt x="3595614" y="2788197"/>
                  <a:pt x="3579295" y="2754374"/>
                  <a:pt x="3568499" y="2736113"/>
                </a:cubicBezTo>
                <a:cubicBezTo>
                  <a:pt x="3555586" y="2738534"/>
                  <a:pt x="3553542" y="2730135"/>
                  <a:pt x="3540654" y="2732607"/>
                </a:cubicBezTo>
                <a:close/>
                <a:moveTo>
                  <a:pt x="2019434" y="2951916"/>
                </a:moveTo>
                <a:cubicBezTo>
                  <a:pt x="2051138" y="2978324"/>
                  <a:pt x="2090687" y="3010735"/>
                  <a:pt x="2127336" y="3049376"/>
                </a:cubicBezTo>
                <a:cubicBezTo>
                  <a:pt x="2156215" y="3079820"/>
                  <a:pt x="2198741" y="3139471"/>
                  <a:pt x="2231757" y="3150317"/>
                </a:cubicBezTo>
                <a:cubicBezTo>
                  <a:pt x="2261217" y="3160027"/>
                  <a:pt x="2290677" y="3149509"/>
                  <a:pt x="2311813" y="3160759"/>
                </a:cubicBezTo>
                <a:cubicBezTo>
                  <a:pt x="2216674" y="2998301"/>
                  <a:pt x="2079034" y="2878367"/>
                  <a:pt x="1921949" y="2777856"/>
                </a:cubicBezTo>
                <a:cubicBezTo>
                  <a:pt x="1813441" y="2729908"/>
                  <a:pt x="1640516" y="2738786"/>
                  <a:pt x="1580814" y="2823105"/>
                </a:cubicBezTo>
                <a:cubicBezTo>
                  <a:pt x="1764081" y="2752305"/>
                  <a:pt x="1909211" y="2860056"/>
                  <a:pt x="2019434" y="2951916"/>
                </a:cubicBezTo>
                <a:close/>
                <a:moveTo>
                  <a:pt x="3067227" y="2746530"/>
                </a:moveTo>
                <a:cubicBezTo>
                  <a:pt x="2915892" y="2743730"/>
                  <a:pt x="2867995" y="2862931"/>
                  <a:pt x="2844437" y="2976281"/>
                </a:cubicBezTo>
                <a:cubicBezTo>
                  <a:pt x="2860983" y="2968387"/>
                  <a:pt x="2886180" y="2962813"/>
                  <a:pt x="2907090" y="2969320"/>
                </a:cubicBezTo>
                <a:cubicBezTo>
                  <a:pt x="2935465" y="2870044"/>
                  <a:pt x="2974055" y="2780983"/>
                  <a:pt x="3067227" y="2746530"/>
                </a:cubicBezTo>
                <a:close/>
                <a:moveTo>
                  <a:pt x="3209936" y="2833547"/>
                </a:moveTo>
                <a:cubicBezTo>
                  <a:pt x="3220025" y="2844342"/>
                  <a:pt x="3240077" y="2845175"/>
                  <a:pt x="3241263" y="2864873"/>
                </a:cubicBezTo>
                <a:cubicBezTo>
                  <a:pt x="3216242" y="2880486"/>
                  <a:pt x="3178257" y="2883084"/>
                  <a:pt x="3164687" y="2910123"/>
                </a:cubicBezTo>
                <a:cubicBezTo>
                  <a:pt x="3221085" y="2939582"/>
                  <a:pt x="3317233" y="2929292"/>
                  <a:pt x="3377035" y="2955372"/>
                </a:cubicBezTo>
                <a:cubicBezTo>
                  <a:pt x="3380440" y="2940213"/>
                  <a:pt x="3393909" y="2935118"/>
                  <a:pt x="3397920" y="2920565"/>
                </a:cubicBezTo>
                <a:cubicBezTo>
                  <a:pt x="3368888" y="2903161"/>
                  <a:pt x="3334485" y="2891181"/>
                  <a:pt x="3300460" y="2878796"/>
                </a:cubicBezTo>
                <a:cubicBezTo>
                  <a:pt x="3353679" y="2853952"/>
                  <a:pt x="3386494" y="2923037"/>
                  <a:pt x="3436232" y="2913603"/>
                </a:cubicBezTo>
                <a:cubicBezTo>
                  <a:pt x="3392320" y="2860838"/>
                  <a:pt x="3297004" y="2787667"/>
                  <a:pt x="3209936" y="2833547"/>
                </a:cubicBezTo>
                <a:close/>
                <a:moveTo>
                  <a:pt x="3530212" y="2823105"/>
                </a:moveTo>
                <a:cubicBezTo>
                  <a:pt x="3492908" y="2873273"/>
                  <a:pt x="3499289" y="2987304"/>
                  <a:pt x="3558057" y="3007608"/>
                </a:cubicBezTo>
                <a:cubicBezTo>
                  <a:pt x="3576470" y="2997342"/>
                  <a:pt x="3601591" y="2990128"/>
                  <a:pt x="3627671" y="2997166"/>
                </a:cubicBezTo>
                <a:cubicBezTo>
                  <a:pt x="3621290" y="2952068"/>
                  <a:pt x="3628327" y="2906945"/>
                  <a:pt x="3648556" y="2878796"/>
                </a:cubicBezTo>
                <a:cubicBezTo>
                  <a:pt x="3638845" y="2824871"/>
                  <a:pt x="3581993" y="2818943"/>
                  <a:pt x="3530212" y="2823105"/>
                </a:cubicBezTo>
                <a:close/>
                <a:moveTo>
                  <a:pt x="3697285" y="2837028"/>
                </a:moveTo>
                <a:cubicBezTo>
                  <a:pt x="3664547" y="2846133"/>
                  <a:pt x="3622476" y="2946367"/>
                  <a:pt x="3641594" y="2993685"/>
                </a:cubicBezTo>
                <a:cubicBezTo>
                  <a:pt x="3649085" y="3012223"/>
                  <a:pt x="3675695" y="3012577"/>
                  <a:pt x="3676401" y="3031973"/>
                </a:cubicBezTo>
                <a:cubicBezTo>
                  <a:pt x="3733909" y="3001832"/>
                  <a:pt x="3831015" y="2936404"/>
                  <a:pt x="3773861" y="2847470"/>
                </a:cubicBezTo>
                <a:cubicBezTo>
                  <a:pt x="3741021" y="2849311"/>
                  <a:pt x="3723870" y="2829638"/>
                  <a:pt x="3697285" y="2837028"/>
                </a:cubicBezTo>
                <a:close/>
                <a:moveTo>
                  <a:pt x="1608685" y="3112029"/>
                </a:moveTo>
                <a:cubicBezTo>
                  <a:pt x="1591660" y="3069882"/>
                  <a:pt x="1601698" y="3017116"/>
                  <a:pt x="1577359" y="2976256"/>
                </a:cubicBezTo>
                <a:cubicBezTo>
                  <a:pt x="1559350" y="2946040"/>
                  <a:pt x="1525577" y="2918623"/>
                  <a:pt x="1504264" y="2899681"/>
                </a:cubicBezTo>
                <a:cubicBezTo>
                  <a:pt x="1496848" y="2893098"/>
                  <a:pt x="1477780" y="2876350"/>
                  <a:pt x="1476418" y="2885758"/>
                </a:cubicBezTo>
                <a:cubicBezTo>
                  <a:pt x="1464992" y="2906188"/>
                  <a:pt x="1474627" y="2948259"/>
                  <a:pt x="1462495" y="2958853"/>
                </a:cubicBezTo>
                <a:cubicBezTo>
                  <a:pt x="1443906" y="2949596"/>
                  <a:pt x="1439694" y="2925963"/>
                  <a:pt x="1424208" y="2913603"/>
                </a:cubicBezTo>
                <a:cubicBezTo>
                  <a:pt x="1405467" y="3082216"/>
                  <a:pt x="1514000" y="3153243"/>
                  <a:pt x="1619153" y="3209489"/>
                </a:cubicBezTo>
                <a:cubicBezTo>
                  <a:pt x="1633227" y="3204999"/>
                  <a:pt x="1640163" y="3193371"/>
                  <a:pt x="1650479" y="3185124"/>
                </a:cubicBezTo>
                <a:cubicBezTo>
                  <a:pt x="1578216" y="3151805"/>
                  <a:pt x="1520104" y="3104311"/>
                  <a:pt x="1490341" y="3028467"/>
                </a:cubicBezTo>
                <a:cubicBezTo>
                  <a:pt x="1527544" y="3060525"/>
                  <a:pt x="1559476" y="3116720"/>
                  <a:pt x="1601749" y="3146836"/>
                </a:cubicBezTo>
                <a:cubicBezTo>
                  <a:pt x="1615873" y="3156900"/>
                  <a:pt x="1644703" y="3174732"/>
                  <a:pt x="1664402" y="3164240"/>
                </a:cubicBezTo>
                <a:cubicBezTo>
                  <a:pt x="1653178" y="3145726"/>
                  <a:pt x="1620136" y="3140379"/>
                  <a:pt x="1608685" y="3112029"/>
                </a:cubicBezTo>
                <a:close/>
                <a:moveTo>
                  <a:pt x="1253603" y="3059818"/>
                </a:moveTo>
                <a:cubicBezTo>
                  <a:pt x="1245658" y="3045517"/>
                  <a:pt x="1228985" y="3035857"/>
                  <a:pt x="1218796" y="3021530"/>
                </a:cubicBezTo>
                <a:cubicBezTo>
                  <a:pt x="1198164" y="2992524"/>
                  <a:pt x="1191278" y="2958727"/>
                  <a:pt x="1187469" y="2924071"/>
                </a:cubicBezTo>
                <a:cubicBezTo>
                  <a:pt x="1142270" y="2968109"/>
                  <a:pt x="1180281" y="3029551"/>
                  <a:pt x="1194431" y="3080728"/>
                </a:cubicBezTo>
                <a:cubicBezTo>
                  <a:pt x="1201089" y="3104840"/>
                  <a:pt x="1199299" y="3125094"/>
                  <a:pt x="1211834" y="3143380"/>
                </a:cubicBezTo>
                <a:cubicBezTo>
                  <a:pt x="1237561" y="3180886"/>
                  <a:pt x="1284248" y="3205277"/>
                  <a:pt x="1337140" y="3202552"/>
                </a:cubicBezTo>
                <a:cubicBezTo>
                  <a:pt x="1280893" y="3178188"/>
                  <a:pt x="1281801" y="3110465"/>
                  <a:pt x="1253603" y="3059818"/>
                </a:cubicBezTo>
                <a:close/>
                <a:moveTo>
                  <a:pt x="4007094" y="2924071"/>
                </a:moveTo>
                <a:cubicBezTo>
                  <a:pt x="3988555" y="2939179"/>
                  <a:pt x="3978643" y="2962913"/>
                  <a:pt x="3954883" y="2972801"/>
                </a:cubicBezTo>
                <a:cubicBezTo>
                  <a:pt x="3927290" y="3039666"/>
                  <a:pt x="3964013" y="3111272"/>
                  <a:pt x="4007094" y="3139900"/>
                </a:cubicBezTo>
                <a:cubicBezTo>
                  <a:pt x="4025859" y="3121538"/>
                  <a:pt x="4056933" y="3115484"/>
                  <a:pt x="4097592" y="3119015"/>
                </a:cubicBezTo>
                <a:cubicBezTo>
                  <a:pt x="4095372" y="3062164"/>
                  <a:pt x="4135627" y="2978526"/>
                  <a:pt x="4087150" y="2948436"/>
                </a:cubicBezTo>
                <a:cubicBezTo>
                  <a:pt x="4045508" y="2955271"/>
                  <a:pt x="4031332" y="2934639"/>
                  <a:pt x="4007094" y="2924071"/>
                </a:cubicBezTo>
                <a:close/>
                <a:moveTo>
                  <a:pt x="3491899" y="2944955"/>
                </a:moveTo>
                <a:cubicBezTo>
                  <a:pt x="3457571" y="2926416"/>
                  <a:pt x="3413557" y="2918270"/>
                  <a:pt x="3394439" y="2948436"/>
                </a:cubicBezTo>
                <a:cubicBezTo>
                  <a:pt x="3388890" y="2957163"/>
                  <a:pt x="3381424" y="2992096"/>
                  <a:pt x="3383997" y="3007608"/>
                </a:cubicBezTo>
                <a:cubicBezTo>
                  <a:pt x="3391311" y="3051697"/>
                  <a:pt x="3458126" y="3075028"/>
                  <a:pt x="3505822" y="3073741"/>
                </a:cubicBezTo>
                <a:cubicBezTo>
                  <a:pt x="3516390" y="3051823"/>
                  <a:pt x="3533188" y="3036109"/>
                  <a:pt x="3544109" y="3014569"/>
                </a:cubicBezTo>
                <a:cubicBezTo>
                  <a:pt x="3516238" y="3001832"/>
                  <a:pt x="3507032" y="2970430"/>
                  <a:pt x="3491899" y="2944955"/>
                </a:cubicBezTo>
                <a:close/>
                <a:moveTo>
                  <a:pt x="2593801" y="2976281"/>
                </a:moveTo>
                <a:cubicBezTo>
                  <a:pt x="2585704" y="2971615"/>
                  <a:pt x="2588428" y="2956129"/>
                  <a:pt x="2583359" y="2948436"/>
                </a:cubicBezTo>
                <a:cubicBezTo>
                  <a:pt x="2571277" y="2951235"/>
                  <a:pt x="2569991" y="2943240"/>
                  <a:pt x="2558994" y="2944955"/>
                </a:cubicBezTo>
                <a:cubicBezTo>
                  <a:pt x="2540556" y="2970606"/>
                  <a:pt x="2519369" y="2993508"/>
                  <a:pt x="2489380" y="3007608"/>
                </a:cubicBezTo>
                <a:cubicBezTo>
                  <a:pt x="2465569" y="2988792"/>
                  <a:pt x="2435630" y="2969950"/>
                  <a:pt x="2398881" y="2990204"/>
                </a:cubicBezTo>
                <a:cubicBezTo>
                  <a:pt x="2386144" y="3015755"/>
                  <a:pt x="2372524" y="3040422"/>
                  <a:pt x="2346671" y="3052857"/>
                </a:cubicBezTo>
                <a:cubicBezTo>
                  <a:pt x="2337742" y="3127112"/>
                  <a:pt x="2371136" y="3185099"/>
                  <a:pt x="2416285" y="3216475"/>
                </a:cubicBezTo>
                <a:cubicBezTo>
                  <a:pt x="2415175" y="3224546"/>
                  <a:pt x="2416840" y="3229843"/>
                  <a:pt x="2419765" y="3233879"/>
                </a:cubicBezTo>
                <a:cubicBezTo>
                  <a:pt x="2442945" y="3251156"/>
                  <a:pt x="2457095" y="3277035"/>
                  <a:pt x="2471976" y="3303493"/>
                </a:cubicBezTo>
                <a:cubicBezTo>
                  <a:pt x="2486782" y="3329800"/>
                  <a:pt x="2492810" y="3366322"/>
                  <a:pt x="2520706" y="3380068"/>
                </a:cubicBezTo>
                <a:cubicBezTo>
                  <a:pt x="2527541" y="3341655"/>
                  <a:pt x="2522850" y="3291689"/>
                  <a:pt x="2541590" y="3265205"/>
                </a:cubicBezTo>
                <a:cubicBezTo>
                  <a:pt x="2507943" y="3208354"/>
                  <a:pt x="2464788" y="3160986"/>
                  <a:pt x="2409323" y="3125952"/>
                </a:cubicBezTo>
                <a:cubicBezTo>
                  <a:pt x="2479694" y="3131097"/>
                  <a:pt x="2508498" y="3207748"/>
                  <a:pt x="2552032" y="3251257"/>
                </a:cubicBezTo>
                <a:cubicBezTo>
                  <a:pt x="2569915" y="3232441"/>
                  <a:pt x="2550418" y="3201140"/>
                  <a:pt x="2541590" y="3174682"/>
                </a:cubicBezTo>
                <a:cubicBezTo>
                  <a:pt x="2528828" y="3136369"/>
                  <a:pt x="2503126" y="3086150"/>
                  <a:pt x="2527667" y="3056312"/>
                </a:cubicBezTo>
                <a:cubicBezTo>
                  <a:pt x="2535688" y="3122547"/>
                  <a:pt x="2554327" y="3178188"/>
                  <a:pt x="2576397" y="3230373"/>
                </a:cubicBezTo>
                <a:cubicBezTo>
                  <a:pt x="2605302" y="3220637"/>
                  <a:pt x="2647373" y="3222529"/>
                  <a:pt x="2673857" y="3233854"/>
                </a:cubicBezTo>
                <a:cubicBezTo>
                  <a:pt x="2676858" y="3174177"/>
                  <a:pt x="2682155" y="3116846"/>
                  <a:pt x="2701703" y="3073716"/>
                </a:cubicBezTo>
                <a:cubicBezTo>
                  <a:pt x="2679532" y="3027458"/>
                  <a:pt x="2652897" y="2985639"/>
                  <a:pt x="2593801" y="2976281"/>
                </a:cubicBezTo>
                <a:close/>
                <a:moveTo>
                  <a:pt x="1747913" y="2962358"/>
                </a:moveTo>
                <a:cubicBezTo>
                  <a:pt x="1635194" y="2965814"/>
                  <a:pt x="1670455" y="3139673"/>
                  <a:pt x="1758355" y="3143380"/>
                </a:cubicBezTo>
                <a:cubicBezTo>
                  <a:pt x="1743247" y="3118536"/>
                  <a:pt x="1757321" y="3085621"/>
                  <a:pt x="1761836" y="3059844"/>
                </a:cubicBezTo>
                <a:cubicBezTo>
                  <a:pt x="1739565" y="3042692"/>
                  <a:pt x="1735479" y="2994164"/>
                  <a:pt x="1747913" y="2962358"/>
                </a:cubicBezTo>
                <a:close/>
                <a:moveTo>
                  <a:pt x="1361530" y="3192085"/>
                </a:moveTo>
                <a:cubicBezTo>
                  <a:pt x="1372275" y="3100956"/>
                  <a:pt x="1338476" y="3028265"/>
                  <a:pt x="1305838" y="2969295"/>
                </a:cubicBezTo>
                <a:cubicBezTo>
                  <a:pt x="1252518" y="3039287"/>
                  <a:pt x="1274260" y="3169360"/>
                  <a:pt x="1361530" y="3192085"/>
                </a:cubicBezTo>
                <a:close/>
                <a:moveTo>
                  <a:pt x="2938416" y="3011089"/>
                </a:moveTo>
                <a:cubicBezTo>
                  <a:pt x="2893343" y="2942029"/>
                  <a:pt x="2753938" y="3017444"/>
                  <a:pt x="2719106" y="3070260"/>
                </a:cubicBezTo>
                <a:cubicBezTo>
                  <a:pt x="2688007" y="3117426"/>
                  <a:pt x="2695346" y="3185073"/>
                  <a:pt x="2687780" y="3240840"/>
                </a:cubicBezTo>
                <a:cubicBezTo>
                  <a:pt x="2703670" y="3257437"/>
                  <a:pt x="2718677" y="3274916"/>
                  <a:pt x="2729548" y="3296531"/>
                </a:cubicBezTo>
                <a:cubicBezTo>
                  <a:pt x="2743496" y="3280314"/>
                  <a:pt x="2757545" y="3260463"/>
                  <a:pt x="2781759" y="3258244"/>
                </a:cubicBezTo>
                <a:cubicBezTo>
                  <a:pt x="2798582" y="3256705"/>
                  <a:pt x="2809277" y="3269089"/>
                  <a:pt x="2833970" y="3275647"/>
                </a:cubicBezTo>
                <a:cubicBezTo>
                  <a:pt x="2848473" y="3279506"/>
                  <a:pt x="2865119" y="3275420"/>
                  <a:pt x="2875738" y="3279128"/>
                </a:cubicBezTo>
                <a:cubicBezTo>
                  <a:pt x="2907342" y="3290175"/>
                  <a:pt x="2911478" y="3325689"/>
                  <a:pt x="2927949" y="3334819"/>
                </a:cubicBezTo>
                <a:cubicBezTo>
                  <a:pt x="2947193" y="3233399"/>
                  <a:pt x="3053683" y="3219199"/>
                  <a:pt x="3056735" y="3101587"/>
                </a:cubicBezTo>
                <a:cubicBezTo>
                  <a:pt x="3036153" y="3080803"/>
                  <a:pt x="2996680" y="3062870"/>
                  <a:pt x="3011486" y="3018050"/>
                </a:cubicBezTo>
                <a:cubicBezTo>
                  <a:pt x="2983085" y="3019790"/>
                  <a:pt x="2961772" y="3014418"/>
                  <a:pt x="2938416" y="3011089"/>
                </a:cubicBezTo>
                <a:close/>
                <a:moveTo>
                  <a:pt x="4202038" y="2979762"/>
                </a:moveTo>
                <a:cubicBezTo>
                  <a:pt x="4181709" y="3001201"/>
                  <a:pt x="4144985" y="3006246"/>
                  <a:pt x="4121982" y="3025011"/>
                </a:cubicBezTo>
                <a:cubicBezTo>
                  <a:pt x="4118779" y="3057775"/>
                  <a:pt x="4114188" y="3089152"/>
                  <a:pt x="4111540" y="3122471"/>
                </a:cubicBezTo>
                <a:cubicBezTo>
                  <a:pt x="4139386" y="3131753"/>
                  <a:pt x="4150862" y="3157404"/>
                  <a:pt x="4163751" y="3181643"/>
                </a:cubicBezTo>
                <a:cubicBezTo>
                  <a:pt x="4202417" y="3141413"/>
                  <a:pt x="4282650" y="3142725"/>
                  <a:pt x="4299523" y="3080703"/>
                </a:cubicBezTo>
                <a:cubicBezTo>
                  <a:pt x="4283785" y="3068596"/>
                  <a:pt x="4268828" y="3055707"/>
                  <a:pt x="4275159" y="3021530"/>
                </a:cubicBezTo>
                <a:cubicBezTo>
                  <a:pt x="4250844" y="3007532"/>
                  <a:pt x="4227791" y="2992272"/>
                  <a:pt x="4202038" y="2979762"/>
                </a:cubicBezTo>
                <a:close/>
                <a:moveTo>
                  <a:pt x="3686844" y="3045895"/>
                </a:moveTo>
                <a:cubicBezTo>
                  <a:pt x="3689341" y="3133922"/>
                  <a:pt x="3741803" y="3171932"/>
                  <a:pt x="3822616" y="3181668"/>
                </a:cubicBezTo>
                <a:cubicBezTo>
                  <a:pt x="3794897" y="3118511"/>
                  <a:pt x="3843929" y="3077398"/>
                  <a:pt x="3867865" y="3035453"/>
                </a:cubicBezTo>
                <a:cubicBezTo>
                  <a:pt x="3837825" y="2971994"/>
                  <a:pt x="3712293" y="2997216"/>
                  <a:pt x="3686844" y="3045895"/>
                </a:cubicBezTo>
                <a:close/>
                <a:moveTo>
                  <a:pt x="3589384" y="3157278"/>
                </a:moveTo>
                <a:cubicBezTo>
                  <a:pt x="3684699" y="3171100"/>
                  <a:pt x="3706240" y="3029173"/>
                  <a:pt x="3627671" y="3011063"/>
                </a:cubicBezTo>
                <a:cubicBezTo>
                  <a:pt x="3517752" y="2985765"/>
                  <a:pt x="3491672" y="3143103"/>
                  <a:pt x="3589384" y="3157278"/>
                </a:cubicBezTo>
                <a:close/>
                <a:moveTo>
                  <a:pt x="1789682" y="3049376"/>
                </a:moveTo>
                <a:cubicBezTo>
                  <a:pt x="1736967" y="3109254"/>
                  <a:pt x="1791069" y="3201670"/>
                  <a:pt x="1841893" y="3230398"/>
                </a:cubicBezTo>
                <a:cubicBezTo>
                  <a:pt x="1857833" y="3224294"/>
                  <a:pt x="1868729" y="3213146"/>
                  <a:pt x="1894103" y="3216475"/>
                </a:cubicBezTo>
                <a:cubicBezTo>
                  <a:pt x="1862550" y="3154276"/>
                  <a:pt x="1908833" y="3068924"/>
                  <a:pt x="1866257" y="3028492"/>
                </a:cubicBezTo>
                <a:cubicBezTo>
                  <a:pt x="1833266" y="3027962"/>
                  <a:pt x="1824968" y="3052176"/>
                  <a:pt x="1789682" y="3049376"/>
                </a:cubicBezTo>
                <a:close/>
                <a:moveTo>
                  <a:pt x="3220404" y="3084183"/>
                </a:moveTo>
                <a:cubicBezTo>
                  <a:pt x="3262399" y="3061786"/>
                  <a:pt x="3332215" y="3062013"/>
                  <a:pt x="3363138" y="3094625"/>
                </a:cubicBezTo>
                <a:cubicBezTo>
                  <a:pt x="3382710" y="3087513"/>
                  <a:pt x="3393531" y="3071647"/>
                  <a:pt x="3415348" y="3066780"/>
                </a:cubicBezTo>
                <a:cubicBezTo>
                  <a:pt x="3382685" y="3003622"/>
                  <a:pt x="3241086" y="3024986"/>
                  <a:pt x="3220404" y="3084183"/>
                </a:cubicBezTo>
                <a:close/>
                <a:moveTo>
                  <a:pt x="1103932" y="3035453"/>
                </a:moveTo>
                <a:cubicBezTo>
                  <a:pt x="1084410" y="3036815"/>
                  <a:pt x="1082972" y="3073741"/>
                  <a:pt x="1055202" y="3077222"/>
                </a:cubicBezTo>
                <a:cubicBezTo>
                  <a:pt x="1039438" y="3076717"/>
                  <a:pt x="1036966" y="3062946"/>
                  <a:pt x="1020395" y="3063299"/>
                </a:cubicBezTo>
                <a:cubicBezTo>
                  <a:pt x="1021202" y="3089177"/>
                  <a:pt x="1033940" y="3103125"/>
                  <a:pt x="1030837" y="3132913"/>
                </a:cubicBezTo>
                <a:cubicBezTo>
                  <a:pt x="1025288" y="3148248"/>
                  <a:pt x="1005161" y="3149005"/>
                  <a:pt x="999511" y="3164240"/>
                </a:cubicBezTo>
                <a:cubicBezTo>
                  <a:pt x="1016133" y="3183585"/>
                  <a:pt x="1025389" y="3210296"/>
                  <a:pt x="1037799" y="3233854"/>
                </a:cubicBezTo>
                <a:cubicBezTo>
                  <a:pt x="1053210" y="3240487"/>
                  <a:pt x="1073640" y="3242101"/>
                  <a:pt x="1096971" y="3240815"/>
                </a:cubicBezTo>
                <a:cubicBezTo>
                  <a:pt x="1122042" y="3258521"/>
                  <a:pt x="1152082" y="3268509"/>
                  <a:pt x="1194431" y="3265180"/>
                </a:cubicBezTo>
                <a:cubicBezTo>
                  <a:pt x="1244548" y="3261220"/>
                  <a:pt x="1307377" y="3241521"/>
                  <a:pt x="1330203" y="3219931"/>
                </a:cubicBezTo>
                <a:cubicBezTo>
                  <a:pt x="1236754" y="3210094"/>
                  <a:pt x="1186612" y="3156975"/>
                  <a:pt x="1173546" y="3066754"/>
                </a:cubicBezTo>
                <a:cubicBezTo>
                  <a:pt x="1137781" y="3076213"/>
                  <a:pt x="1121664" y="3034217"/>
                  <a:pt x="1103932" y="3035453"/>
                </a:cubicBezTo>
                <a:close/>
                <a:moveTo>
                  <a:pt x="1974184" y="3049376"/>
                </a:moveTo>
                <a:cubicBezTo>
                  <a:pt x="1883938" y="3039892"/>
                  <a:pt x="1884922" y="3144743"/>
                  <a:pt x="1908051" y="3209514"/>
                </a:cubicBezTo>
                <a:cubicBezTo>
                  <a:pt x="1927472" y="3216778"/>
                  <a:pt x="1947650" y="3223285"/>
                  <a:pt x="1963742" y="3233879"/>
                </a:cubicBezTo>
                <a:cubicBezTo>
                  <a:pt x="1983517" y="3189840"/>
                  <a:pt x="2020140" y="3162650"/>
                  <a:pt x="2064708" y="3143380"/>
                </a:cubicBezTo>
                <a:cubicBezTo>
                  <a:pt x="2065969" y="3117754"/>
                  <a:pt x="2064733" y="3094625"/>
                  <a:pt x="2054266" y="3080728"/>
                </a:cubicBezTo>
                <a:cubicBezTo>
                  <a:pt x="2024150" y="3078332"/>
                  <a:pt x="2023923" y="3046072"/>
                  <a:pt x="2002055" y="3035479"/>
                </a:cubicBezTo>
                <a:cubicBezTo>
                  <a:pt x="1984929" y="3032300"/>
                  <a:pt x="1988763" y="3050032"/>
                  <a:pt x="1974184" y="3049376"/>
                </a:cubicBezTo>
                <a:close/>
                <a:moveTo>
                  <a:pt x="3885269" y="3045895"/>
                </a:moveTo>
                <a:cubicBezTo>
                  <a:pt x="3852732" y="3051318"/>
                  <a:pt x="3860904" y="3101864"/>
                  <a:pt x="3829578" y="3115509"/>
                </a:cubicBezTo>
                <a:cubicBezTo>
                  <a:pt x="3828922" y="3215466"/>
                  <a:pt x="3892609" y="3267349"/>
                  <a:pt x="3993196" y="3254763"/>
                </a:cubicBezTo>
                <a:cubicBezTo>
                  <a:pt x="3995744" y="3231331"/>
                  <a:pt x="3981266" y="3180710"/>
                  <a:pt x="3996677" y="3153797"/>
                </a:cubicBezTo>
                <a:cubicBezTo>
                  <a:pt x="3953647" y="3129836"/>
                  <a:pt x="3944037" y="3036134"/>
                  <a:pt x="3885269" y="3045895"/>
                </a:cubicBezTo>
                <a:close/>
                <a:moveTo>
                  <a:pt x="4292537" y="3056338"/>
                </a:moveTo>
                <a:cubicBezTo>
                  <a:pt x="4342704" y="3070916"/>
                  <a:pt x="4283003" y="3124388"/>
                  <a:pt x="4289056" y="3132913"/>
                </a:cubicBezTo>
                <a:cubicBezTo>
                  <a:pt x="4319172" y="3134124"/>
                  <a:pt x="4340661" y="3143986"/>
                  <a:pt x="4362151" y="3153797"/>
                </a:cubicBezTo>
                <a:cubicBezTo>
                  <a:pt x="4416909" y="3116317"/>
                  <a:pt x="4533084" y="3107009"/>
                  <a:pt x="4584941" y="3143355"/>
                </a:cubicBezTo>
                <a:cubicBezTo>
                  <a:pt x="4596014" y="3151124"/>
                  <a:pt x="4605094" y="3169889"/>
                  <a:pt x="4616268" y="3164240"/>
                </a:cubicBezTo>
                <a:cubicBezTo>
                  <a:pt x="4598562" y="3036059"/>
                  <a:pt x="4427755" y="3036866"/>
                  <a:pt x="4292537" y="3056338"/>
                </a:cubicBezTo>
                <a:close/>
                <a:moveTo>
                  <a:pt x="3429246" y="3073741"/>
                </a:moveTo>
                <a:cubicBezTo>
                  <a:pt x="3405108" y="3091120"/>
                  <a:pt x="3371966" y="3094474"/>
                  <a:pt x="3370074" y="3122471"/>
                </a:cubicBezTo>
                <a:cubicBezTo>
                  <a:pt x="3368409" y="3147113"/>
                  <a:pt x="3406193" y="3172513"/>
                  <a:pt x="3401400" y="3206008"/>
                </a:cubicBezTo>
                <a:cubicBezTo>
                  <a:pt x="3426068" y="3219905"/>
                  <a:pt x="3455755" y="3230247"/>
                  <a:pt x="3491899" y="3223411"/>
                </a:cubicBezTo>
                <a:cubicBezTo>
                  <a:pt x="3490763" y="3192943"/>
                  <a:pt x="3550390" y="3177557"/>
                  <a:pt x="3551071" y="3157278"/>
                </a:cubicBezTo>
                <a:cubicBezTo>
                  <a:pt x="3551424" y="3146811"/>
                  <a:pt x="3498406" y="3114223"/>
                  <a:pt x="3509302" y="3087664"/>
                </a:cubicBezTo>
                <a:cubicBezTo>
                  <a:pt x="3481784" y="3096038"/>
                  <a:pt x="3452299" y="3080955"/>
                  <a:pt x="3429246" y="3073741"/>
                </a:cubicBezTo>
                <a:close/>
                <a:moveTo>
                  <a:pt x="3746015" y="3313935"/>
                </a:moveTo>
                <a:cubicBezTo>
                  <a:pt x="3752271" y="3276000"/>
                  <a:pt x="3789146" y="3268610"/>
                  <a:pt x="3794745" y="3237360"/>
                </a:cubicBezTo>
                <a:cubicBezTo>
                  <a:pt x="3806827" y="3169864"/>
                  <a:pt x="3700438" y="3169940"/>
                  <a:pt x="3683338" y="3115535"/>
                </a:cubicBezTo>
                <a:cubicBezTo>
                  <a:pt x="3673450" y="3142775"/>
                  <a:pt x="3651229" y="3157682"/>
                  <a:pt x="3627646" y="3171226"/>
                </a:cubicBezTo>
                <a:cubicBezTo>
                  <a:pt x="3663689" y="3218443"/>
                  <a:pt x="3654786" y="3355502"/>
                  <a:pt x="3746015" y="3313935"/>
                </a:cubicBezTo>
                <a:close/>
                <a:moveTo>
                  <a:pt x="4007094" y="3164240"/>
                </a:moveTo>
                <a:cubicBezTo>
                  <a:pt x="3964064" y="3266491"/>
                  <a:pt x="4101073" y="3330733"/>
                  <a:pt x="4142866" y="3251257"/>
                </a:cubicBezTo>
                <a:cubicBezTo>
                  <a:pt x="4172377" y="3195112"/>
                  <a:pt x="4138907" y="3115964"/>
                  <a:pt x="4048887" y="3132888"/>
                </a:cubicBezTo>
                <a:cubicBezTo>
                  <a:pt x="4029920" y="3143103"/>
                  <a:pt x="4013778" y="3148349"/>
                  <a:pt x="4007094" y="3164240"/>
                </a:cubicBezTo>
                <a:close/>
                <a:moveTo>
                  <a:pt x="1636531" y="3251282"/>
                </a:moveTo>
                <a:cubicBezTo>
                  <a:pt x="1645989" y="3314162"/>
                  <a:pt x="1727735" y="3331566"/>
                  <a:pt x="1803630" y="3306974"/>
                </a:cubicBezTo>
                <a:cubicBezTo>
                  <a:pt x="1810617" y="3286115"/>
                  <a:pt x="1812887" y="3260539"/>
                  <a:pt x="1827995" y="3247802"/>
                </a:cubicBezTo>
                <a:cubicBezTo>
                  <a:pt x="1787412" y="3211052"/>
                  <a:pt x="1774801" y="3130290"/>
                  <a:pt x="1688741" y="3150342"/>
                </a:cubicBezTo>
                <a:cubicBezTo>
                  <a:pt x="1678879" y="3201392"/>
                  <a:pt x="1628359" y="3197054"/>
                  <a:pt x="1636531" y="3251282"/>
                </a:cubicBezTo>
                <a:close/>
                <a:moveTo>
                  <a:pt x="4379554" y="3247802"/>
                </a:moveTo>
                <a:cubicBezTo>
                  <a:pt x="4368053" y="3222705"/>
                  <a:pt x="4376604" y="3196423"/>
                  <a:pt x="4365632" y="3178188"/>
                </a:cubicBezTo>
                <a:cubicBezTo>
                  <a:pt x="4326688" y="3113467"/>
                  <a:pt x="4199844" y="3161087"/>
                  <a:pt x="4163725" y="3195591"/>
                </a:cubicBezTo>
                <a:cubicBezTo>
                  <a:pt x="4166222" y="3215492"/>
                  <a:pt x="4160018" y="3226690"/>
                  <a:pt x="4160245" y="3244321"/>
                </a:cubicBezTo>
                <a:cubicBezTo>
                  <a:pt x="4229632" y="3255041"/>
                  <a:pt x="4275512" y="3360597"/>
                  <a:pt x="4355190" y="3296531"/>
                </a:cubicBezTo>
                <a:cubicBezTo>
                  <a:pt x="4357056" y="3274008"/>
                  <a:pt x="4366893" y="3259480"/>
                  <a:pt x="4379554" y="3247802"/>
                </a:cubicBezTo>
                <a:close/>
                <a:moveTo>
                  <a:pt x="1970704" y="3247802"/>
                </a:moveTo>
                <a:cubicBezTo>
                  <a:pt x="1970805" y="3253527"/>
                  <a:pt x="1986014" y="3266618"/>
                  <a:pt x="1988107" y="3279128"/>
                </a:cubicBezTo>
                <a:cubicBezTo>
                  <a:pt x="1991361" y="3298625"/>
                  <a:pt x="1985661" y="3305208"/>
                  <a:pt x="1988107" y="3324377"/>
                </a:cubicBezTo>
                <a:cubicBezTo>
                  <a:pt x="2039385" y="3363750"/>
                  <a:pt x="2182169" y="3365515"/>
                  <a:pt x="2158687" y="3275647"/>
                </a:cubicBezTo>
                <a:cubicBezTo>
                  <a:pt x="2153441" y="3261169"/>
                  <a:pt x="2134953" y="3259934"/>
                  <a:pt x="2130842" y="3244321"/>
                </a:cubicBezTo>
                <a:cubicBezTo>
                  <a:pt x="2131371" y="3233248"/>
                  <a:pt x="2138736" y="3229011"/>
                  <a:pt x="2137803" y="3216475"/>
                </a:cubicBezTo>
                <a:cubicBezTo>
                  <a:pt x="2121459" y="3203813"/>
                  <a:pt x="2108066" y="3188201"/>
                  <a:pt x="2102996" y="3164265"/>
                </a:cubicBezTo>
                <a:cubicBezTo>
                  <a:pt x="2057494" y="3139420"/>
                  <a:pt x="1970149" y="3213070"/>
                  <a:pt x="1970704" y="3247802"/>
                </a:cubicBezTo>
                <a:close/>
                <a:moveTo>
                  <a:pt x="2395375" y="3219956"/>
                </a:moveTo>
                <a:cubicBezTo>
                  <a:pt x="2338297" y="3168805"/>
                  <a:pt x="2193747" y="3135259"/>
                  <a:pt x="2151701" y="3209514"/>
                </a:cubicBezTo>
                <a:cubicBezTo>
                  <a:pt x="2160049" y="3218090"/>
                  <a:pt x="2146454" y="3234257"/>
                  <a:pt x="2144739" y="3244321"/>
                </a:cubicBezTo>
                <a:cubicBezTo>
                  <a:pt x="2179950" y="3255898"/>
                  <a:pt x="2179042" y="3311161"/>
                  <a:pt x="2165623" y="3338300"/>
                </a:cubicBezTo>
                <a:cubicBezTo>
                  <a:pt x="2215640" y="3411294"/>
                  <a:pt x="2337288" y="3412631"/>
                  <a:pt x="2409298" y="3463631"/>
                </a:cubicBezTo>
                <a:cubicBezTo>
                  <a:pt x="2433108" y="3430589"/>
                  <a:pt x="2463703" y="3404307"/>
                  <a:pt x="2492835" y="3376613"/>
                </a:cubicBezTo>
                <a:cubicBezTo>
                  <a:pt x="2467587" y="3330380"/>
                  <a:pt x="2447561" y="3266719"/>
                  <a:pt x="2395375" y="3219956"/>
                </a:cubicBezTo>
                <a:close/>
                <a:moveTo>
                  <a:pt x="3568499" y="3164240"/>
                </a:moveTo>
                <a:cubicBezTo>
                  <a:pt x="3519341" y="3184367"/>
                  <a:pt x="3472931" y="3257210"/>
                  <a:pt x="3516289" y="3317416"/>
                </a:cubicBezTo>
                <a:cubicBezTo>
                  <a:pt x="3566305" y="3344202"/>
                  <a:pt x="3634027" y="3335122"/>
                  <a:pt x="3641594" y="3275647"/>
                </a:cubicBezTo>
                <a:cubicBezTo>
                  <a:pt x="3646664" y="3235846"/>
                  <a:pt x="3627873" y="3205983"/>
                  <a:pt x="3613748" y="3171201"/>
                </a:cubicBezTo>
                <a:cubicBezTo>
                  <a:pt x="3596043" y="3171504"/>
                  <a:pt x="3577403" y="3172740"/>
                  <a:pt x="3568499" y="3164240"/>
                </a:cubicBezTo>
                <a:close/>
                <a:moveTo>
                  <a:pt x="3154245" y="3505374"/>
                </a:moveTo>
                <a:cubicBezTo>
                  <a:pt x="3106524" y="3504769"/>
                  <a:pt x="3065083" y="3530294"/>
                  <a:pt x="3025433" y="3522778"/>
                </a:cubicBezTo>
                <a:cubicBezTo>
                  <a:pt x="3105843" y="3473568"/>
                  <a:pt x="3291203" y="3512411"/>
                  <a:pt x="3303915" y="3404408"/>
                </a:cubicBezTo>
                <a:cubicBezTo>
                  <a:pt x="3306135" y="3385441"/>
                  <a:pt x="3294230" y="3359991"/>
                  <a:pt x="3296954" y="3338275"/>
                </a:cubicBezTo>
                <a:cubicBezTo>
                  <a:pt x="3298770" y="3323873"/>
                  <a:pt x="3312037" y="3310000"/>
                  <a:pt x="3310877" y="3296506"/>
                </a:cubicBezTo>
                <a:cubicBezTo>
                  <a:pt x="3309288" y="3278296"/>
                  <a:pt x="3286789" y="3259253"/>
                  <a:pt x="3272589" y="3244296"/>
                </a:cubicBezTo>
                <a:cubicBezTo>
                  <a:pt x="3256396" y="3227220"/>
                  <a:pt x="3244945" y="3206033"/>
                  <a:pt x="3223859" y="3199046"/>
                </a:cubicBezTo>
                <a:cubicBezTo>
                  <a:pt x="3217579" y="3191909"/>
                  <a:pt x="3205522" y="3208354"/>
                  <a:pt x="3192533" y="3206008"/>
                </a:cubicBezTo>
                <a:cubicBezTo>
                  <a:pt x="3139212" y="3161566"/>
                  <a:pt x="3079662" y="3202603"/>
                  <a:pt x="3032395" y="3226892"/>
                </a:cubicBezTo>
                <a:cubicBezTo>
                  <a:pt x="3009216" y="3238797"/>
                  <a:pt x="2985229" y="3247171"/>
                  <a:pt x="2969742" y="3268661"/>
                </a:cubicBezTo>
                <a:cubicBezTo>
                  <a:pt x="2938063" y="3312573"/>
                  <a:pt x="2929689" y="3371064"/>
                  <a:pt x="2927974" y="3425318"/>
                </a:cubicBezTo>
                <a:cubicBezTo>
                  <a:pt x="2992594" y="3396715"/>
                  <a:pt x="3114645" y="3372527"/>
                  <a:pt x="3154245" y="3439241"/>
                </a:cubicBezTo>
                <a:cubicBezTo>
                  <a:pt x="3024299" y="3439241"/>
                  <a:pt x="3007551" y="3552464"/>
                  <a:pt x="2927974" y="3602859"/>
                </a:cubicBezTo>
                <a:cubicBezTo>
                  <a:pt x="3024500" y="3580814"/>
                  <a:pt x="3139338" y="3593426"/>
                  <a:pt x="3182090" y="3655069"/>
                </a:cubicBezTo>
                <a:cubicBezTo>
                  <a:pt x="3080772" y="3648764"/>
                  <a:pt x="3016656" y="3697670"/>
                  <a:pt x="2955819" y="3742087"/>
                </a:cubicBezTo>
                <a:cubicBezTo>
                  <a:pt x="3036027" y="3744710"/>
                  <a:pt x="3127055" y="3809557"/>
                  <a:pt x="3227340" y="3808220"/>
                </a:cubicBezTo>
                <a:cubicBezTo>
                  <a:pt x="3264669" y="3807716"/>
                  <a:pt x="3315392" y="3804488"/>
                  <a:pt x="3338722" y="3776894"/>
                </a:cubicBezTo>
                <a:cubicBezTo>
                  <a:pt x="3352469" y="3760651"/>
                  <a:pt x="3351838" y="3737925"/>
                  <a:pt x="3370049" y="3721203"/>
                </a:cubicBezTo>
                <a:cubicBezTo>
                  <a:pt x="3365761" y="3696485"/>
                  <a:pt x="3351359" y="3681881"/>
                  <a:pt x="3331761" y="3672473"/>
                </a:cubicBezTo>
                <a:cubicBezTo>
                  <a:pt x="3339580" y="3658248"/>
                  <a:pt x="3354890" y="3651513"/>
                  <a:pt x="3366568" y="3641147"/>
                </a:cubicBezTo>
                <a:cubicBezTo>
                  <a:pt x="3353200" y="3615067"/>
                  <a:pt x="3346440" y="3582378"/>
                  <a:pt x="3314357" y="3575013"/>
                </a:cubicBezTo>
                <a:cubicBezTo>
                  <a:pt x="3315114" y="3563814"/>
                  <a:pt x="3308203" y="3560283"/>
                  <a:pt x="3310877" y="3547168"/>
                </a:cubicBezTo>
                <a:cubicBezTo>
                  <a:pt x="3261844" y="3539147"/>
                  <a:pt x="3212181" y="3506130"/>
                  <a:pt x="3154245" y="3505374"/>
                </a:cubicBezTo>
                <a:close/>
                <a:moveTo>
                  <a:pt x="1371972" y="3195566"/>
                </a:moveTo>
                <a:cubicBezTo>
                  <a:pt x="1368743" y="3213877"/>
                  <a:pt x="1383726" y="3213978"/>
                  <a:pt x="1385895" y="3226892"/>
                </a:cubicBezTo>
                <a:cubicBezTo>
                  <a:pt x="1470667" y="3218745"/>
                  <a:pt x="1558139" y="3234787"/>
                  <a:pt x="1622608" y="3258219"/>
                </a:cubicBezTo>
                <a:cubicBezTo>
                  <a:pt x="1622608" y="3246616"/>
                  <a:pt x="1622608" y="3235014"/>
                  <a:pt x="1622608" y="3223411"/>
                </a:cubicBezTo>
                <a:cubicBezTo>
                  <a:pt x="1561822" y="3194279"/>
                  <a:pt x="1452684" y="3182248"/>
                  <a:pt x="1371972" y="3195566"/>
                </a:cubicBezTo>
                <a:close/>
                <a:moveTo>
                  <a:pt x="3728612" y="3338300"/>
                </a:moveTo>
                <a:cubicBezTo>
                  <a:pt x="3726594" y="3349600"/>
                  <a:pt x="3730983" y="3354493"/>
                  <a:pt x="3732093" y="3362665"/>
                </a:cubicBezTo>
                <a:cubicBezTo>
                  <a:pt x="3782285" y="3359487"/>
                  <a:pt x="3819615" y="3322132"/>
                  <a:pt x="3871346" y="3341781"/>
                </a:cubicBezTo>
                <a:cubicBezTo>
                  <a:pt x="3874524" y="3302005"/>
                  <a:pt x="3909382" y="3293959"/>
                  <a:pt x="3920076" y="3261725"/>
                </a:cubicBezTo>
                <a:cubicBezTo>
                  <a:pt x="3878282" y="3250147"/>
                  <a:pt x="3853842" y="3221217"/>
                  <a:pt x="3833058" y="3188629"/>
                </a:cubicBezTo>
                <a:cubicBezTo>
                  <a:pt x="3821607" y="3188781"/>
                  <a:pt x="3815731" y="3194507"/>
                  <a:pt x="3801732" y="3192110"/>
                </a:cubicBezTo>
                <a:cubicBezTo>
                  <a:pt x="3815630" y="3266365"/>
                  <a:pt x="3759055" y="3297112"/>
                  <a:pt x="3728612" y="3338300"/>
                </a:cubicBezTo>
                <a:close/>
                <a:moveTo>
                  <a:pt x="1309319" y="3439241"/>
                </a:moveTo>
                <a:cubicBezTo>
                  <a:pt x="1346396" y="3389476"/>
                  <a:pt x="1424309" y="3293908"/>
                  <a:pt x="1361530" y="3219931"/>
                </a:cubicBezTo>
                <a:cubicBezTo>
                  <a:pt x="1294993" y="3250374"/>
                  <a:pt x="1271611" y="3364330"/>
                  <a:pt x="1309319" y="3439241"/>
                </a:cubicBezTo>
                <a:close/>
                <a:moveTo>
                  <a:pt x="1897609" y="3373107"/>
                </a:moveTo>
                <a:cubicBezTo>
                  <a:pt x="1985711" y="3373687"/>
                  <a:pt x="2010152" y="3235140"/>
                  <a:pt x="1911532" y="3226892"/>
                </a:cubicBezTo>
                <a:cubicBezTo>
                  <a:pt x="1853419" y="3222024"/>
                  <a:pt x="1828827" y="3257689"/>
                  <a:pt x="1817553" y="3306948"/>
                </a:cubicBezTo>
                <a:cubicBezTo>
                  <a:pt x="1824817" y="3348540"/>
                  <a:pt x="1863105" y="3372880"/>
                  <a:pt x="1897609" y="3373107"/>
                </a:cubicBezTo>
                <a:close/>
                <a:moveTo>
                  <a:pt x="2715651" y="3306974"/>
                </a:moveTo>
                <a:cubicBezTo>
                  <a:pt x="2711918" y="3251585"/>
                  <a:pt x="2622580" y="3213575"/>
                  <a:pt x="2569436" y="3247802"/>
                </a:cubicBezTo>
                <a:cubicBezTo>
                  <a:pt x="2528096" y="3274411"/>
                  <a:pt x="2548955" y="3328085"/>
                  <a:pt x="2534629" y="3383574"/>
                </a:cubicBezTo>
                <a:cubicBezTo>
                  <a:pt x="2543230" y="3398178"/>
                  <a:pt x="2559927" y="3404686"/>
                  <a:pt x="2565955" y="3421862"/>
                </a:cubicBezTo>
                <a:cubicBezTo>
                  <a:pt x="2582123" y="3415985"/>
                  <a:pt x="2592918" y="3404736"/>
                  <a:pt x="2597281" y="3387055"/>
                </a:cubicBezTo>
                <a:cubicBezTo>
                  <a:pt x="2591051" y="3362160"/>
                  <a:pt x="2562575" y="3325638"/>
                  <a:pt x="2579878" y="3300037"/>
                </a:cubicBezTo>
                <a:cubicBezTo>
                  <a:pt x="2595012" y="3322031"/>
                  <a:pt x="2595062" y="3359109"/>
                  <a:pt x="2611204" y="3380094"/>
                </a:cubicBezTo>
                <a:cubicBezTo>
                  <a:pt x="2612642" y="3375705"/>
                  <a:pt x="2615694" y="3372981"/>
                  <a:pt x="2621646" y="3373132"/>
                </a:cubicBezTo>
                <a:cubicBezTo>
                  <a:pt x="2627901" y="3357520"/>
                  <a:pt x="2598063" y="3300239"/>
                  <a:pt x="2625127" y="3286115"/>
                </a:cubicBezTo>
                <a:cubicBezTo>
                  <a:pt x="2633249" y="3324402"/>
                  <a:pt x="2625959" y="3378101"/>
                  <a:pt x="2663415" y="3387055"/>
                </a:cubicBezTo>
                <a:cubicBezTo>
                  <a:pt x="2660590" y="3357570"/>
                  <a:pt x="2645002" y="3303165"/>
                  <a:pt x="2670376" y="3286115"/>
                </a:cubicBezTo>
                <a:cubicBezTo>
                  <a:pt x="2675446" y="3323343"/>
                  <a:pt x="2665609" y="3382591"/>
                  <a:pt x="2687780" y="3411445"/>
                </a:cubicBezTo>
                <a:cubicBezTo>
                  <a:pt x="2693556" y="3377723"/>
                  <a:pt x="2717795" y="3338880"/>
                  <a:pt x="2715651" y="3306974"/>
                </a:cubicBezTo>
                <a:close/>
                <a:moveTo>
                  <a:pt x="1093490" y="3254763"/>
                </a:moveTo>
                <a:cubicBezTo>
                  <a:pt x="1022287" y="3239932"/>
                  <a:pt x="976281" y="3241647"/>
                  <a:pt x="950756" y="3300012"/>
                </a:cubicBezTo>
                <a:cubicBezTo>
                  <a:pt x="952622" y="3314389"/>
                  <a:pt x="955851" y="3327404"/>
                  <a:pt x="957717" y="3341781"/>
                </a:cubicBezTo>
                <a:cubicBezTo>
                  <a:pt x="954464" y="3354770"/>
                  <a:pt x="941197" y="3357747"/>
                  <a:pt x="940314" y="3373107"/>
                </a:cubicBezTo>
                <a:cubicBezTo>
                  <a:pt x="958827" y="3389401"/>
                  <a:pt x="993760" y="3389275"/>
                  <a:pt x="996005" y="3421837"/>
                </a:cubicBezTo>
                <a:cubicBezTo>
                  <a:pt x="1014569" y="3431396"/>
                  <a:pt x="1042440" y="3445370"/>
                  <a:pt x="1069100" y="3435760"/>
                </a:cubicBezTo>
                <a:cubicBezTo>
                  <a:pt x="1158060" y="3485675"/>
                  <a:pt x="1226261" y="3364859"/>
                  <a:pt x="1277968" y="3334819"/>
                </a:cubicBezTo>
                <a:cubicBezTo>
                  <a:pt x="1280061" y="3300945"/>
                  <a:pt x="1294034" y="3278951"/>
                  <a:pt x="1305813" y="3254763"/>
                </a:cubicBezTo>
                <a:cubicBezTo>
                  <a:pt x="1245557" y="3270023"/>
                  <a:pt x="1144036" y="3300693"/>
                  <a:pt x="1093490" y="3254763"/>
                </a:cubicBezTo>
                <a:close/>
                <a:moveTo>
                  <a:pt x="4104579" y="3296531"/>
                </a:moveTo>
                <a:cubicBezTo>
                  <a:pt x="4089521" y="3378429"/>
                  <a:pt x="4114315" y="3479294"/>
                  <a:pt x="4181154" y="3481034"/>
                </a:cubicBezTo>
                <a:cubicBezTo>
                  <a:pt x="4205998" y="3481690"/>
                  <a:pt x="4215861" y="3455408"/>
                  <a:pt x="4243807" y="3474073"/>
                </a:cubicBezTo>
                <a:cubicBezTo>
                  <a:pt x="4318163" y="3398103"/>
                  <a:pt x="4246102" y="3263894"/>
                  <a:pt x="4153308" y="3258244"/>
                </a:cubicBezTo>
                <a:cubicBezTo>
                  <a:pt x="4140218" y="3274159"/>
                  <a:pt x="4126825" y="3289772"/>
                  <a:pt x="4104579" y="3296531"/>
                </a:cubicBezTo>
                <a:close/>
                <a:moveTo>
                  <a:pt x="4010574" y="3265205"/>
                </a:moveTo>
                <a:cubicBezTo>
                  <a:pt x="3942120" y="3266365"/>
                  <a:pt x="3893290" y="3287149"/>
                  <a:pt x="3878282" y="3341781"/>
                </a:cubicBezTo>
                <a:cubicBezTo>
                  <a:pt x="3885874" y="3352652"/>
                  <a:pt x="3904589" y="3367381"/>
                  <a:pt x="3892205" y="3387030"/>
                </a:cubicBezTo>
                <a:cubicBezTo>
                  <a:pt x="3939497" y="3394748"/>
                  <a:pt x="3951604" y="3456770"/>
                  <a:pt x="3927012" y="3498413"/>
                </a:cubicBezTo>
                <a:cubicBezTo>
                  <a:pt x="4005605" y="3489963"/>
                  <a:pt x="4053074" y="3450414"/>
                  <a:pt x="4090631" y="3400953"/>
                </a:cubicBezTo>
                <a:cubicBezTo>
                  <a:pt x="4084577" y="3373637"/>
                  <a:pt x="4085712" y="3327505"/>
                  <a:pt x="4090631" y="3299987"/>
                </a:cubicBezTo>
                <a:cubicBezTo>
                  <a:pt x="4050603" y="3301753"/>
                  <a:pt x="4023387" y="3290680"/>
                  <a:pt x="4010574" y="3265205"/>
                </a:cubicBezTo>
                <a:close/>
                <a:moveTo>
                  <a:pt x="2886205" y="3300012"/>
                </a:moveTo>
                <a:cubicBezTo>
                  <a:pt x="2872181" y="3290503"/>
                  <a:pt x="2849481" y="3296128"/>
                  <a:pt x="2827033" y="3289570"/>
                </a:cubicBezTo>
                <a:cubicBezTo>
                  <a:pt x="2808646" y="3284198"/>
                  <a:pt x="2800575" y="3271385"/>
                  <a:pt x="2785265" y="3272166"/>
                </a:cubicBezTo>
                <a:cubicBezTo>
                  <a:pt x="2727959" y="3275042"/>
                  <a:pt x="2720468" y="3346144"/>
                  <a:pt x="2708664" y="3400978"/>
                </a:cubicBezTo>
                <a:cubicBezTo>
                  <a:pt x="2719106" y="3400978"/>
                  <a:pt x="2729548" y="3400978"/>
                  <a:pt x="2739990" y="3400978"/>
                </a:cubicBezTo>
                <a:cubicBezTo>
                  <a:pt x="2746523" y="3381960"/>
                  <a:pt x="2736737" y="3346674"/>
                  <a:pt x="2750433" y="3334845"/>
                </a:cubicBezTo>
                <a:cubicBezTo>
                  <a:pt x="2766197" y="3347531"/>
                  <a:pt x="2753510" y="3384684"/>
                  <a:pt x="2753913" y="3404459"/>
                </a:cubicBezTo>
                <a:cubicBezTo>
                  <a:pt x="2765995" y="3401659"/>
                  <a:pt x="2767306" y="3409629"/>
                  <a:pt x="2778278" y="3407939"/>
                </a:cubicBezTo>
                <a:cubicBezTo>
                  <a:pt x="2790486" y="3392301"/>
                  <a:pt x="2782364" y="3356334"/>
                  <a:pt x="2802643" y="3348767"/>
                </a:cubicBezTo>
                <a:cubicBezTo>
                  <a:pt x="2810840" y="3372830"/>
                  <a:pt x="2794698" y="3400625"/>
                  <a:pt x="2788720" y="3421862"/>
                </a:cubicBezTo>
                <a:cubicBezTo>
                  <a:pt x="2797876" y="3425469"/>
                  <a:pt x="2800449" y="3435659"/>
                  <a:pt x="2809605" y="3439266"/>
                </a:cubicBezTo>
                <a:cubicBezTo>
                  <a:pt x="2827109" y="3418482"/>
                  <a:pt x="2826378" y="3379463"/>
                  <a:pt x="2847892" y="3362690"/>
                </a:cubicBezTo>
                <a:cubicBezTo>
                  <a:pt x="2859091" y="3411672"/>
                  <a:pt x="2802088" y="3437601"/>
                  <a:pt x="2823527" y="3487996"/>
                </a:cubicBezTo>
                <a:cubicBezTo>
                  <a:pt x="2853946" y="3470844"/>
                  <a:pt x="2871148" y="3440476"/>
                  <a:pt x="2910545" y="3432304"/>
                </a:cubicBezTo>
                <a:cubicBezTo>
                  <a:pt x="2913799" y="3380321"/>
                  <a:pt x="2924316" y="3325815"/>
                  <a:pt x="2886205" y="3300012"/>
                </a:cubicBezTo>
                <a:close/>
                <a:moveTo>
                  <a:pt x="3648556" y="3296531"/>
                </a:moveTo>
                <a:cubicBezTo>
                  <a:pt x="3637987" y="3331212"/>
                  <a:pt x="3593293" y="3331767"/>
                  <a:pt x="3568499" y="3352223"/>
                </a:cubicBezTo>
                <a:cubicBezTo>
                  <a:pt x="3613093" y="3372603"/>
                  <a:pt x="3624973" y="3425696"/>
                  <a:pt x="3683363" y="3432279"/>
                </a:cubicBezTo>
                <a:cubicBezTo>
                  <a:pt x="3676199" y="3382591"/>
                  <a:pt x="3673198" y="3328741"/>
                  <a:pt x="3648556" y="3296531"/>
                </a:cubicBezTo>
                <a:close/>
                <a:moveTo>
                  <a:pt x="1431144" y="3484490"/>
                </a:moveTo>
                <a:cubicBezTo>
                  <a:pt x="1445723" y="3478184"/>
                  <a:pt x="1454248" y="3465825"/>
                  <a:pt x="1479874" y="3470567"/>
                </a:cubicBezTo>
                <a:cubicBezTo>
                  <a:pt x="1480706" y="3475536"/>
                  <a:pt x="1485599" y="3476444"/>
                  <a:pt x="1486835" y="3481009"/>
                </a:cubicBezTo>
                <a:cubicBezTo>
                  <a:pt x="1482951" y="3506812"/>
                  <a:pt x="1465447" y="3547924"/>
                  <a:pt x="1486835" y="3568027"/>
                </a:cubicBezTo>
                <a:cubicBezTo>
                  <a:pt x="1505803" y="3518540"/>
                  <a:pt x="1558190" y="3502473"/>
                  <a:pt x="1587776" y="3463580"/>
                </a:cubicBezTo>
                <a:cubicBezTo>
                  <a:pt x="1587246" y="3418533"/>
                  <a:pt x="1588431" y="3370812"/>
                  <a:pt x="1643467" y="3373082"/>
                </a:cubicBezTo>
                <a:cubicBezTo>
                  <a:pt x="1655599" y="3351567"/>
                  <a:pt x="1683823" y="3346144"/>
                  <a:pt x="1699158" y="3327833"/>
                </a:cubicBezTo>
                <a:cubicBezTo>
                  <a:pt x="1684227" y="3328842"/>
                  <a:pt x="1676155" y="3322990"/>
                  <a:pt x="1667832" y="3317391"/>
                </a:cubicBezTo>
                <a:cubicBezTo>
                  <a:pt x="1605558" y="3346775"/>
                  <a:pt x="1555440" y="3388316"/>
                  <a:pt x="1507719" y="3432279"/>
                </a:cubicBezTo>
                <a:cubicBezTo>
                  <a:pt x="1533673" y="3366549"/>
                  <a:pt x="1604195" y="3345413"/>
                  <a:pt x="1653934" y="3303468"/>
                </a:cubicBezTo>
                <a:cubicBezTo>
                  <a:pt x="1547243" y="3317517"/>
                  <a:pt x="1424031" y="3345085"/>
                  <a:pt x="1431144" y="3484490"/>
                </a:cubicBezTo>
                <a:close/>
                <a:moveTo>
                  <a:pt x="4797290" y="3432279"/>
                </a:moveTo>
                <a:cubicBezTo>
                  <a:pt x="4790555" y="3403651"/>
                  <a:pt x="4831946" y="3356561"/>
                  <a:pt x="4804251" y="3327833"/>
                </a:cubicBezTo>
                <a:cubicBezTo>
                  <a:pt x="4766392" y="3350306"/>
                  <a:pt x="4750981" y="3395227"/>
                  <a:pt x="4738118" y="3442721"/>
                </a:cubicBezTo>
                <a:cubicBezTo>
                  <a:pt x="4719806" y="3437223"/>
                  <a:pt x="4734687" y="3420475"/>
                  <a:pt x="4734637" y="3404433"/>
                </a:cubicBezTo>
                <a:cubicBezTo>
                  <a:pt x="4722959" y="3387106"/>
                  <a:pt x="4704496" y="3376562"/>
                  <a:pt x="4689388" y="3362665"/>
                </a:cubicBezTo>
                <a:cubicBezTo>
                  <a:pt x="4673170" y="3389376"/>
                  <a:pt x="4673826" y="3432960"/>
                  <a:pt x="4658061" y="3460125"/>
                </a:cubicBezTo>
                <a:cubicBezTo>
                  <a:pt x="4639498" y="3456644"/>
                  <a:pt x="4624642" y="3449456"/>
                  <a:pt x="4609332" y="3442721"/>
                </a:cubicBezTo>
                <a:cubicBezTo>
                  <a:pt x="4564738" y="3538289"/>
                  <a:pt x="4581032" y="3699713"/>
                  <a:pt x="4651100" y="3756010"/>
                </a:cubicBezTo>
                <a:cubicBezTo>
                  <a:pt x="4659575" y="3762820"/>
                  <a:pt x="4674481" y="3764081"/>
                  <a:pt x="4682426" y="3769933"/>
                </a:cubicBezTo>
                <a:cubicBezTo>
                  <a:pt x="4723690" y="3800326"/>
                  <a:pt x="4741876" y="3849459"/>
                  <a:pt x="4748560" y="3909186"/>
                </a:cubicBezTo>
                <a:cubicBezTo>
                  <a:pt x="4749897" y="3897760"/>
                  <a:pt x="4758750" y="3893851"/>
                  <a:pt x="4762483" y="3884821"/>
                </a:cubicBezTo>
                <a:cubicBezTo>
                  <a:pt x="4743818" y="3843154"/>
                  <a:pt x="4737260" y="3789354"/>
                  <a:pt x="4738118" y="3728164"/>
                </a:cubicBezTo>
                <a:cubicBezTo>
                  <a:pt x="4710625" y="3708087"/>
                  <a:pt x="4675793" y="3695350"/>
                  <a:pt x="4658061" y="3665512"/>
                </a:cubicBezTo>
                <a:cubicBezTo>
                  <a:pt x="4693020" y="3674642"/>
                  <a:pt x="4711987" y="3699764"/>
                  <a:pt x="4741598" y="3714241"/>
                </a:cubicBezTo>
                <a:cubicBezTo>
                  <a:pt x="4741598" y="3694518"/>
                  <a:pt x="4741598" y="3674793"/>
                  <a:pt x="4741598" y="3655069"/>
                </a:cubicBezTo>
                <a:cubicBezTo>
                  <a:pt x="4715872" y="3629746"/>
                  <a:pt x="4679274" y="3615268"/>
                  <a:pt x="4658061" y="3585455"/>
                </a:cubicBezTo>
                <a:cubicBezTo>
                  <a:pt x="4696097" y="3594990"/>
                  <a:pt x="4717082" y="3621574"/>
                  <a:pt x="4745079" y="3641147"/>
                </a:cubicBezTo>
                <a:cubicBezTo>
                  <a:pt x="4744953" y="3625937"/>
                  <a:pt x="4748106" y="3614007"/>
                  <a:pt x="4752041" y="3602859"/>
                </a:cubicBezTo>
                <a:cubicBezTo>
                  <a:pt x="4728659" y="3579806"/>
                  <a:pt x="4692995" y="3550522"/>
                  <a:pt x="4678946" y="3529764"/>
                </a:cubicBezTo>
                <a:cubicBezTo>
                  <a:pt x="4712315" y="3541644"/>
                  <a:pt x="4730753" y="3568455"/>
                  <a:pt x="4755521" y="3588936"/>
                </a:cubicBezTo>
                <a:cubicBezTo>
                  <a:pt x="4755648" y="3573979"/>
                  <a:pt x="4760061" y="3563310"/>
                  <a:pt x="4765963" y="3554129"/>
                </a:cubicBezTo>
                <a:cubicBezTo>
                  <a:pt x="4755017" y="3524442"/>
                  <a:pt x="4715417" y="3504920"/>
                  <a:pt x="4703311" y="3487996"/>
                </a:cubicBezTo>
                <a:cubicBezTo>
                  <a:pt x="4743061" y="3486533"/>
                  <a:pt x="4747273" y="3520608"/>
                  <a:pt x="4772925" y="3533245"/>
                </a:cubicBezTo>
                <a:cubicBezTo>
                  <a:pt x="4781904" y="3502776"/>
                  <a:pt x="4793960" y="3475384"/>
                  <a:pt x="4818174" y="3460150"/>
                </a:cubicBezTo>
                <a:cubicBezTo>
                  <a:pt x="4812448" y="3482270"/>
                  <a:pt x="4797945" y="3495613"/>
                  <a:pt x="4793809" y="3519322"/>
                </a:cubicBezTo>
                <a:cubicBezTo>
                  <a:pt x="4815702" y="3513950"/>
                  <a:pt x="4853990" y="3505979"/>
                  <a:pt x="4873865" y="3519322"/>
                </a:cubicBezTo>
                <a:cubicBezTo>
                  <a:pt x="4842993" y="3525577"/>
                  <a:pt x="4808186" y="3527897"/>
                  <a:pt x="4783367" y="3540206"/>
                </a:cubicBezTo>
                <a:cubicBezTo>
                  <a:pt x="4779912" y="3556475"/>
                  <a:pt x="4772900" y="3569187"/>
                  <a:pt x="4769444" y="3585455"/>
                </a:cubicBezTo>
                <a:cubicBezTo>
                  <a:pt x="4806824" y="3576829"/>
                  <a:pt x="4846625" y="3561116"/>
                  <a:pt x="4887813" y="3575013"/>
                </a:cubicBezTo>
                <a:cubicBezTo>
                  <a:pt x="4850383" y="3587473"/>
                  <a:pt x="4799661" y="3586641"/>
                  <a:pt x="4765963" y="3602859"/>
                </a:cubicBezTo>
                <a:cubicBezTo>
                  <a:pt x="4765207" y="3616151"/>
                  <a:pt x="4752949" y="3636077"/>
                  <a:pt x="4762483" y="3648108"/>
                </a:cubicBezTo>
                <a:cubicBezTo>
                  <a:pt x="4798349" y="3639684"/>
                  <a:pt x="4843649" y="3629015"/>
                  <a:pt x="4880852" y="3641147"/>
                </a:cubicBezTo>
                <a:cubicBezTo>
                  <a:pt x="4843447" y="3652471"/>
                  <a:pt x="4795398" y="3653153"/>
                  <a:pt x="4755547" y="3662031"/>
                </a:cubicBezTo>
                <a:cubicBezTo>
                  <a:pt x="4755547" y="3677114"/>
                  <a:pt x="4755547" y="3692197"/>
                  <a:pt x="4755547" y="3707280"/>
                </a:cubicBezTo>
                <a:cubicBezTo>
                  <a:pt x="4791791" y="3703673"/>
                  <a:pt x="4844330" y="3692575"/>
                  <a:pt x="4877396" y="3707280"/>
                </a:cubicBezTo>
                <a:cubicBezTo>
                  <a:pt x="4839285" y="3715578"/>
                  <a:pt x="4793279" y="3716007"/>
                  <a:pt x="4752066" y="3721203"/>
                </a:cubicBezTo>
                <a:cubicBezTo>
                  <a:pt x="4748484" y="3781661"/>
                  <a:pt x="4761196" y="3825776"/>
                  <a:pt x="4769469" y="3874379"/>
                </a:cubicBezTo>
                <a:cubicBezTo>
                  <a:pt x="4809498" y="3838160"/>
                  <a:pt x="4869653" y="3791700"/>
                  <a:pt x="4947011" y="3815207"/>
                </a:cubicBezTo>
                <a:cubicBezTo>
                  <a:pt x="4940705" y="3755884"/>
                  <a:pt x="4921687" y="3706019"/>
                  <a:pt x="4940049" y="3651589"/>
                </a:cubicBezTo>
                <a:cubicBezTo>
                  <a:pt x="4952307" y="3615243"/>
                  <a:pt x="4980304" y="3577208"/>
                  <a:pt x="4978337" y="3526283"/>
                </a:cubicBezTo>
                <a:cubicBezTo>
                  <a:pt x="4975487" y="3452962"/>
                  <a:pt x="4902215" y="3378076"/>
                  <a:pt x="4957453" y="3306974"/>
                </a:cubicBezTo>
                <a:cubicBezTo>
                  <a:pt x="4863423" y="3308109"/>
                  <a:pt x="4839537" y="3379387"/>
                  <a:pt x="4797290" y="3432279"/>
                </a:cubicBezTo>
                <a:close/>
                <a:moveTo>
                  <a:pt x="3697285" y="3421837"/>
                </a:moveTo>
                <a:cubicBezTo>
                  <a:pt x="3698975" y="3387030"/>
                  <a:pt x="3732774" y="3379615"/>
                  <a:pt x="3718170" y="3338275"/>
                </a:cubicBezTo>
                <a:cubicBezTo>
                  <a:pt x="3693654" y="3340747"/>
                  <a:pt x="3687070" y="3325285"/>
                  <a:pt x="3672921" y="3317391"/>
                </a:cubicBezTo>
                <a:cubicBezTo>
                  <a:pt x="3683918" y="3349373"/>
                  <a:pt x="3684195" y="3391999"/>
                  <a:pt x="3697285" y="3421837"/>
                </a:cubicBezTo>
                <a:close/>
                <a:moveTo>
                  <a:pt x="1807085" y="3320896"/>
                </a:moveTo>
                <a:cubicBezTo>
                  <a:pt x="1742970" y="3328741"/>
                  <a:pt x="1682864" y="3340570"/>
                  <a:pt x="1653909" y="3383549"/>
                </a:cubicBezTo>
                <a:cubicBezTo>
                  <a:pt x="1653152" y="3458334"/>
                  <a:pt x="1722918" y="3492611"/>
                  <a:pt x="1789682" y="3477528"/>
                </a:cubicBezTo>
                <a:cubicBezTo>
                  <a:pt x="1809002" y="3443478"/>
                  <a:pt x="1832106" y="3413211"/>
                  <a:pt x="1852335" y="3380068"/>
                </a:cubicBezTo>
                <a:cubicBezTo>
                  <a:pt x="1835637" y="3361984"/>
                  <a:pt x="1812786" y="3350028"/>
                  <a:pt x="1807085" y="3320896"/>
                </a:cubicBezTo>
                <a:close/>
                <a:moveTo>
                  <a:pt x="2029876" y="3515841"/>
                </a:moveTo>
                <a:cubicBezTo>
                  <a:pt x="2031011" y="3515690"/>
                  <a:pt x="2066070" y="3496470"/>
                  <a:pt x="2071644" y="3491476"/>
                </a:cubicBezTo>
                <a:cubicBezTo>
                  <a:pt x="2084735" y="3479773"/>
                  <a:pt x="2114069" y="3443755"/>
                  <a:pt x="2116894" y="3435785"/>
                </a:cubicBezTo>
                <a:cubicBezTo>
                  <a:pt x="2126579" y="3408343"/>
                  <a:pt x="2111471" y="3387005"/>
                  <a:pt x="2099490" y="3366171"/>
                </a:cubicBezTo>
                <a:cubicBezTo>
                  <a:pt x="2045665" y="3370106"/>
                  <a:pt x="2013658" y="3352198"/>
                  <a:pt x="1981121" y="3334845"/>
                </a:cubicBezTo>
                <a:cubicBezTo>
                  <a:pt x="1970679" y="3353408"/>
                  <a:pt x="1956251" y="3367987"/>
                  <a:pt x="1939352" y="3380094"/>
                </a:cubicBezTo>
                <a:cubicBezTo>
                  <a:pt x="1975118" y="3418861"/>
                  <a:pt x="1954814" y="3526132"/>
                  <a:pt x="2029876" y="3515841"/>
                </a:cubicBezTo>
                <a:close/>
                <a:moveTo>
                  <a:pt x="3484937" y="3334819"/>
                </a:moveTo>
                <a:cubicBezTo>
                  <a:pt x="3420847" y="3328589"/>
                  <a:pt x="3342228" y="3339132"/>
                  <a:pt x="3314357" y="3383549"/>
                </a:cubicBezTo>
                <a:cubicBezTo>
                  <a:pt x="3403292" y="3416490"/>
                  <a:pt x="3528169" y="3411420"/>
                  <a:pt x="3631127" y="3421837"/>
                </a:cubicBezTo>
                <a:cubicBezTo>
                  <a:pt x="3611277" y="3387887"/>
                  <a:pt x="3552660" y="3341402"/>
                  <a:pt x="3484937" y="3334819"/>
                </a:cubicBezTo>
                <a:close/>
                <a:moveTo>
                  <a:pt x="2109932" y="3355703"/>
                </a:moveTo>
                <a:cubicBezTo>
                  <a:pt x="2113514" y="3383423"/>
                  <a:pt x="2138055" y="3400953"/>
                  <a:pt x="2127336" y="3432279"/>
                </a:cubicBezTo>
                <a:cubicBezTo>
                  <a:pt x="2157678" y="3420853"/>
                  <a:pt x="2195260" y="3416666"/>
                  <a:pt x="2224795" y="3404433"/>
                </a:cubicBezTo>
                <a:cubicBezTo>
                  <a:pt x="2201465" y="3381355"/>
                  <a:pt x="2179269" y="3357141"/>
                  <a:pt x="2151701" y="3338300"/>
                </a:cubicBezTo>
                <a:cubicBezTo>
                  <a:pt x="2137021" y="3343319"/>
                  <a:pt x="2129454" y="3355502"/>
                  <a:pt x="2109932" y="3355703"/>
                </a:cubicBezTo>
                <a:close/>
                <a:moveTo>
                  <a:pt x="3707728" y="3439241"/>
                </a:moveTo>
                <a:cubicBezTo>
                  <a:pt x="3737414" y="3466405"/>
                  <a:pt x="3728536" y="3532135"/>
                  <a:pt x="3735573" y="3581949"/>
                </a:cubicBezTo>
                <a:cubicBezTo>
                  <a:pt x="3744250" y="3579024"/>
                  <a:pt x="3754238" y="3577384"/>
                  <a:pt x="3766900" y="3578469"/>
                </a:cubicBezTo>
                <a:cubicBezTo>
                  <a:pt x="3770658" y="3540458"/>
                  <a:pt x="3778880" y="3506912"/>
                  <a:pt x="3801707" y="3487970"/>
                </a:cubicBezTo>
                <a:cubicBezTo>
                  <a:pt x="3796133" y="3520684"/>
                  <a:pt x="3781983" y="3544822"/>
                  <a:pt x="3780822" y="3581949"/>
                </a:cubicBezTo>
                <a:cubicBezTo>
                  <a:pt x="3800042" y="3580159"/>
                  <a:pt x="3806575" y="3591004"/>
                  <a:pt x="3822591" y="3592392"/>
                </a:cubicBezTo>
                <a:cubicBezTo>
                  <a:pt x="3865999" y="3540912"/>
                  <a:pt x="3986588" y="3447085"/>
                  <a:pt x="3878282" y="3387005"/>
                </a:cubicBezTo>
                <a:cubicBezTo>
                  <a:pt x="3878207" y="3378807"/>
                  <a:pt x="3884285" y="3376764"/>
                  <a:pt x="3881763" y="3366120"/>
                </a:cubicBezTo>
                <a:cubicBezTo>
                  <a:pt x="3829149" y="3326647"/>
                  <a:pt x="3708686" y="3361757"/>
                  <a:pt x="3707728" y="3439241"/>
                </a:cubicBezTo>
                <a:close/>
                <a:moveTo>
                  <a:pt x="1291916" y="3428798"/>
                </a:moveTo>
                <a:cubicBezTo>
                  <a:pt x="1294413" y="3403929"/>
                  <a:pt x="1270729" y="3389199"/>
                  <a:pt x="1271031" y="3359184"/>
                </a:cubicBezTo>
                <a:cubicBezTo>
                  <a:pt x="1244245" y="3383448"/>
                  <a:pt x="1219250" y="3409528"/>
                  <a:pt x="1187494" y="3428798"/>
                </a:cubicBezTo>
                <a:cubicBezTo>
                  <a:pt x="1199601" y="3477049"/>
                  <a:pt x="1287149" y="3475939"/>
                  <a:pt x="1291916" y="3428798"/>
                </a:cubicBezTo>
                <a:close/>
                <a:moveTo>
                  <a:pt x="1838412" y="3543687"/>
                </a:moveTo>
                <a:cubicBezTo>
                  <a:pt x="1859397" y="3555012"/>
                  <a:pt x="1886763" y="3545150"/>
                  <a:pt x="1914987" y="3554129"/>
                </a:cubicBezTo>
                <a:cubicBezTo>
                  <a:pt x="1965205" y="3529234"/>
                  <a:pt x="1957815" y="3427689"/>
                  <a:pt x="1928910" y="3383549"/>
                </a:cubicBezTo>
                <a:cubicBezTo>
                  <a:pt x="1908076" y="3387988"/>
                  <a:pt x="1883585" y="3387988"/>
                  <a:pt x="1862777" y="3383549"/>
                </a:cubicBezTo>
                <a:cubicBezTo>
                  <a:pt x="1839976" y="3423729"/>
                  <a:pt x="1772682" y="3508249"/>
                  <a:pt x="1838412" y="3543687"/>
                </a:cubicBezTo>
                <a:close/>
                <a:moveTo>
                  <a:pt x="2628608" y="3383549"/>
                </a:moveTo>
                <a:cubicBezTo>
                  <a:pt x="2604243" y="3399818"/>
                  <a:pt x="2589084" y="3425242"/>
                  <a:pt x="2569436" y="3446202"/>
                </a:cubicBezTo>
                <a:cubicBezTo>
                  <a:pt x="2568805" y="3571003"/>
                  <a:pt x="2612717" y="3651236"/>
                  <a:pt x="2694766" y="3693357"/>
                </a:cubicBezTo>
                <a:cubicBezTo>
                  <a:pt x="2697869" y="3683420"/>
                  <a:pt x="2682912" y="3670304"/>
                  <a:pt x="2673882" y="3658550"/>
                </a:cubicBezTo>
                <a:cubicBezTo>
                  <a:pt x="2664298" y="3646065"/>
                  <a:pt x="2651510" y="3633076"/>
                  <a:pt x="2642556" y="3620262"/>
                </a:cubicBezTo>
                <a:cubicBezTo>
                  <a:pt x="2623815" y="3593426"/>
                  <a:pt x="2595541" y="3560107"/>
                  <a:pt x="2604268" y="3533245"/>
                </a:cubicBezTo>
                <a:cubicBezTo>
                  <a:pt x="2639706" y="3585985"/>
                  <a:pt x="2670603" y="3643290"/>
                  <a:pt x="2715676" y="3686421"/>
                </a:cubicBezTo>
                <a:cubicBezTo>
                  <a:pt x="2725311" y="3654767"/>
                  <a:pt x="2694313" y="3628762"/>
                  <a:pt x="2677388" y="3599404"/>
                </a:cubicBezTo>
                <a:cubicBezTo>
                  <a:pt x="2660666" y="3570398"/>
                  <a:pt x="2634106" y="3538945"/>
                  <a:pt x="2646062" y="3505399"/>
                </a:cubicBezTo>
                <a:cubicBezTo>
                  <a:pt x="2670553" y="3555163"/>
                  <a:pt x="2691210" y="3608786"/>
                  <a:pt x="2726118" y="3648133"/>
                </a:cubicBezTo>
                <a:cubicBezTo>
                  <a:pt x="2728464" y="3638877"/>
                  <a:pt x="2731591" y="3630427"/>
                  <a:pt x="2736560" y="3623768"/>
                </a:cubicBezTo>
                <a:cubicBezTo>
                  <a:pt x="2714440" y="3590979"/>
                  <a:pt x="2675244" y="3539424"/>
                  <a:pt x="2691311" y="3491502"/>
                </a:cubicBezTo>
                <a:cubicBezTo>
                  <a:pt x="2709446" y="3529058"/>
                  <a:pt x="2712119" y="3582075"/>
                  <a:pt x="2743522" y="3606365"/>
                </a:cubicBezTo>
                <a:cubicBezTo>
                  <a:pt x="2779741" y="3567547"/>
                  <a:pt x="2711817" y="3510494"/>
                  <a:pt x="2736560" y="3463631"/>
                </a:cubicBezTo>
                <a:cubicBezTo>
                  <a:pt x="2752299" y="3490821"/>
                  <a:pt x="2751038" y="3535036"/>
                  <a:pt x="2767886" y="3561116"/>
                </a:cubicBezTo>
                <a:cubicBezTo>
                  <a:pt x="2776714" y="3531328"/>
                  <a:pt x="2809403" y="3527519"/>
                  <a:pt x="2813136" y="3498463"/>
                </a:cubicBezTo>
                <a:cubicBezTo>
                  <a:pt x="2820904" y="3438055"/>
                  <a:pt x="2747683" y="3392755"/>
                  <a:pt x="2684324" y="3425368"/>
                </a:cubicBezTo>
                <a:cubicBezTo>
                  <a:pt x="2665483" y="3411672"/>
                  <a:pt x="2654385" y="3390284"/>
                  <a:pt x="2628608" y="3383549"/>
                </a:cubicBezTo>
                <a:close/>
                <a:moveTo>
                  <a:pt x="2558994" y="3432279"/>
                </a:moveTo>
                <a:cubicBezTo>
                  <a:pt x="2526003" y="3354997"/>
                  <a:pt x="2442945" y="3417019"/>
                  <a:pt x="2423221" y="3467086"/>
                </a:cubicBezTo>
                <a:cubicBezTo>
                  <a:pt x="2385286" y="3563461"/>
                  <a:pt x="2484915" y="3678703"/>
                  <a:pt x="2555513" y="3679435"/>
                </a:cubicBezTo>
                <a:cubicBezTo>
                  <a:pt x="2526204" y="3652648"/>
                  <a:pt x="2461357" y="3625584"/>
                  <a:pt x="2471976" y="3581975"/>
                </a:cubicBezTo>
                <a:cubicBezTo>
                  <a:pt x="2502647" y="3625559"/>
                  <a:pt x="2539093" y="3663393"/>
                  <a:pt x="2593801" y="3682940"/>
                </a:cubicBezTo>
                <a:cubicBezTo>
                  <a:pt x="2562147" y="3636228"/>
                  <a:pt x="2473288" y="3574786"/>
                  <a:pt x="2482418" y="3501918"/>
                </a:cubicBezTo>
                <a:cubicBezTo>
                  <a:pt x="2496997" y="3532791"/>
                  <a:pt x="2515157" y="3568405"/>
                  <a:pt x="2541590" y="3602859"/>
                </a:cubicBezTo>
                <a:cubicBezTo>
                  <a:pt x="2564744" y="3633025"/>
                  <a:pt x="2600762" y="3686345"/>
                  <a:pt x="2646037" y="3682915"/>
                </a:cubicBezTo>
                <a:cubicBezTo>
                  <a:pt x="2600737" y="3631663"/>
                  <a:pt x="2539371" y="3548530"/>
                  <a:pt x="2558994" y="3432279"/>
                </a:cubicBezTo>
                <a:close/>
                <a:moveTo>
                  <a:pt x="3202975" y="3501918"/>
                </a:moveTo>
                <a:cubicBezTo>
                  <a:pt x="3238311" y="3510671"/>
                  <a:pt x="3264215" y="3528856"/>
                  <a:pt x="3303940" y="3533245"/>
                </a:cubicBezTo>
                <a:cubicBezTo>
                  <a:pt x="3327398" y="3482446"/>
                  <a:pt x="3370124" y="3450893"/>
                  <a:pt x="3415323" y="3421862"/>
                </a:cubicBezTo>
                <a:cubicBezTo>
                  <a:pt x="3387528" y="3409024"/>
                  <a:pt x="3344498" y="3411445"/>
                  <a:pt x="3314383" y="3400978"/>
                </a:cubicBezTo>
                <a:cubicBezTo>
                  <a:pt x="3303285" y="3460654"/>
                  <a:pt x="3244567" y="3472711"/>
                  <a:pt x="3202975" y="3501918"/>
                </a:cubicBezTo>
                <a:close/>
                <a:moveTo>
                  <a:pt x="2907090" y="3606340"/>
                </a:moveTo>
                <a:cubicBezTo>
                  <a:pt x="2985229" y="3553372"/>
                  <a:pt x="3012671" y="3449682"/>
                  <a:pt x="3119438" y="3425318"/>
                </a:cubicBezTo>
                <a:cubicBezTo>
                  <a:pt x="3069875" y="3393537"/>
                  <a:pt x="3005407" y="3415582"/>
                  <a:pt x="2948858" y="3432279"/>
                </a:cubicBezTo>
                <a:cubicBezTo>
                  <a:pt x="2819265" y="3470542"/>
                  <a:pt x="2738654" y="3599328"/>
                  <a:pt x="2726068" y="3724684"/>
                </a:cubicBezTo>
                <a:cubicBezTo>
                  <a:pt x="2782541" y="3695224"/>
                  <a:pt x="2829909" y="3626694"/>
                  <a:pt x="2907090" y="3606340"/>
                </a:cubicBezTo>
                <a:close/>
                <a:moveTo>
                  <a:pt x="4101098" y="3414876"/>
                </a:moveTo>
                <a:cubicBezTo>
                  <a:pt x="4072470" y="3431522"/>
                  <a:pt x="4046870" y="3451171"/>
                  <a:pt x="4031484" y="3481009"/>
                </a:cubicBezTo>
                <a:cubicBezTo>
                  <a:pt x="4054512" y="3482371"/>
                  <a:pt x="4074034" y="3487214"/>
                  <a:pt x="4083694" y="3501893"/>
                </a:cubicBezTo>
                <a:cubicBezTo>
                  <a:pt x="4078322" y="3506938"/>
                  <a:pt x="4076380" y="3515463"/>
                  <a:pt x="4076733" y="3526258"/>
                </a:cubicBezTo>
                <a:cubicBezTo>
                  <a:pt x="4108816" y="3517733"/>
                  <a:pt x="4137065" y="3505349"/>
                  <a:pt x="4160295" y="3487970"/>
                </a:cubicBezTo>
                <a:cubicBezTo>
                  <a:pt x="4135350" y="3468827"/>
                  <a:pt x="4113079" y="3446984"/>
                  <a:pt x="4101098" y="3414876"/>
                </a:cubicBezTo>
                <a:close/>
                <a:moveTo>
                  <a:pt x="2082086" y="3501918"/>
                </a:moveTo>
                <a:cubicBezTo>
                  <a:pt x="2058579" y="3505097"/>
                  <a:pt x="2045842" y="3519044"/>
                  <a:pt x="2040318" y="3540206"/>
                </a:cubicBezTo>
                <a:cubicBezTo>
                  <a:pt x="2047935" y="3553473"/>
                  <a:pt x="2058150" y="3564142"/>
                  <a:pt x="2061202" y="3581975"/>
                </a:cubicBezTo>
                <a:cubicBezTo>
                  <a:pt x="2050331" y="3603590"/>
                  <a:pt x="2039561" y="3625332"/>
                  <a:pt x="2036837" y="3655069"/>
                </a:cubicBezTo>
                <a:cubicBezTo>
                  <a:pt x="2056839" y="3660568"/>
                  <a:pt x="2086551" y="3656406"/>
                  <a:pt x="2096009" y="3672473"/>
                </a:cubicBezTo>
                <a:cubicBezTo>
                  <a:pt x="2080649" y="3690986"/>
                  <a:pt x="2081935" y="3732074"/>
                  <a:pt x="2106451" y="3738606"/>
                </a:cubicBezTo>
                <a:cubicBezTo>
                  <a:pt x="2139922" y="3678098"/>
                  <a:pt x="2190720" y="3634917"/>
                  <a:pt x="2270070" y="3620262"/>
                </a:cubicBezTo>
                <a:cubicBezTo>
                  <a:pt x="2251758" y="3564319"/>
                  <a:pt x="2137803" y="3603994"/>
                  <a:pt x="2099490" y="3568052"/>
                </a:cubicBezTo>
                <a:cubicBezTo>
                  <a:pt x="2146025" y="3563537"/>
                  <a:pt x="2204189" y="3576905"/>
                  <a:pt x="2256147" y="3578494"/>
                </a:cubicBezTo>
                <a:cubicBezTo>
                  <a:pt x="2287953" y="3539651"/>
                  <a:pt x="2351312" y="3483506"/>
                  <a:pt x="2405843" y="3536725"/>
                </a:cubicBezTo>
                <a:cubicBezTo>
                  <a:pt x="2398326" y="3516875"/>
                  <a:pt x="2406776" y="3500355"/>
                  <a:pt x="2405843" y="3477553"/>
                </a:cubicBezTo>
                <a:cubicBezTo>
                  <a:pt x="2328586" y="3411647"/>
                  <a:pt x="2125192" y="3386601"/>
                  <a:pt x="2082086" y="3501918"/>
                </a:cubicBezTo>
                <a:close/>
                <a:moveTo>
                  <a:pt x="3321344" y="3519322"/>
                </a:moveTo>
                <a:cubicBezTo>
                  <a:pt x="3389117" y="3503533"/>
                  <a:pt x="3478682" y="3509561"/>
                  <a:pt x="3523250" y="3470592"/>
                </a:cubicBezTo>
                <a:cubicBezTo>
                  <a:pt x="3516364" y="3452835"/>
                  <a:pt x="3524663" y="3442898"/>
                  <a:pt x="3530212" y="3428824"/>
                </a:cubicBezTo>
                <a:cubicBezTo>
                  <a:pt x="3430911" y="3407107"/>
                  <a:pt x="3357967" y="3456871"/>
                  <a:pt x="3321344" y="3519322"/>
                </a:cubicBezTo>
                <a:close/>
                <a:moveTo>
                  <a:pt x="3711208" y="3467086"/>
                </a:moveTo>
                <a:cubicBezTo>
                  <a:pt x="3684422" y="3422114"/>
                  <a:pt x="3605248" y="3444361"/>
                  <a:pt x="3551096" y="3432279"/>
                </a:cubicBezTo>
                <a:cubicBezTo>
                  <a:pt x="3528421" y="3446303"/>
                  <a:pt x="3542672" y="3478764"/>
                  <a:pt x="3523250" y="3498413"/>
                </a:cubicBezTo>
                <a:cubicBezTo>
                  <a:pt x="3531775" y="3518994"/>
                  <a:pt x="3543479" y="3536423"/>
                  <a:pt x="3530212" y="3561065"/>
                </a:cubicBezTo>
                <a:cubicBezTo>
                  <a:pt x="3550314" y="3611737"/>
                  <a:pt x="3610470" y="3622381"/>
                  <a:pt x="3669465" y="3634160"/>
                </a:cubicBezTo>
                <a:cubicBezTo>
                  <a:pt x="3670701" y="3622633"/>
                  <a:pt x="3679882" y="3619052"/>
                  <a:pt x="3686868" y="3613276"/>
                </a:cubicBezTo>
                <a:cubicBezTo>
                  <a:pt x="3666993" y="3573954"/>
                  <a:pt x="3617507" y="3564268"/>
                  <a:pt x="3592864" y="3529739"/>
                </a:cubicBezTo>
                <a:cubicBezTo>
                  <a:pt x="3644293" y="3538642"/>
                  <a:pt x="3664320" y="3578948"/>
                  <a:pt x="3704272" y="3599353"/>
                </a:cubicBezTo>
                <a:cubicBezTo>
                  <a:pt x="3707450" y="3593224"/>
                  <a:pt x="3716480" y="3592997"/>
                  <a:pt x="3721676" y="3588911"/>
                </a:cubicBezTo>
                <a:cubicBezTo>
                  <a:pt x="3716001" y="3550497"/>
                  <a:pt x="3719708" y="3502675"/>
                  <a:pt x="3711208" y="3467086"/>
                </a:cubicBezTo>
                <a:close/>
                <a:moveTo>
                  <a:pt x="5225467" y="3829130"/>
                </a:moveTo>
                <a:cubicBezTo>
                  <a:pt x="5176409" y="3823657"/>
                  <a:pt x="5138021" y="3807489"/>
                  <a:pt x="5082733" y="3808246"/>
                </a:cubicBezTo>
                <a:cubicBezTo>
                  <a:pt x="5074788" y="3843255"/>
                  <a:pt x="5057737" y="3869108"/>
                  <a:pt x="5051406" y="3905706"/>
                </a:cubicBezTo>
                <a:cubicBezTo>
                  <a:pt x="5083666" y="3911759"/>
                  <a:pt x="5110806" y="3922907"/>
                  <a:pt x="5127982" y="3943993"/>
                </a:cubicBezTo>
                <a:cubicBezTo>
                  <a:pt x="5256819" y="3895743"/>
                  <a:pt x="5315890" y="3791700"/>
                  <a:pt x="5340331" y="3644627"/>
                </a:cubicBezTo>
                <a:cubicBezTo>
                  <a:pt x="5351302" y="3578519"/>
                  <a:pt x="5373347" y="3535792"/>
                  <a:pt x="5406464" y="3498413"/>
                </a:cubicBezTo>
                <a:cubicBezTo>
                  <a:pt x="5416906" y="3486633"/>
                  <a:pt x="5437613" y="3472610"/>
                  <a:pt x="5430829" y="3463605"/>
                </a:cubicBezTo>
                <a:cubicBezTo>
                  <a:pt x="5352967" y="3472786"/>
                  <a:pt x="5292988" y="3499825"/>
                  <a:pt x="5249807" y="3543662"/>
                </a:cubicBezTo>
                <a:cubicBezTo>
                  <a:pt x="5243174" y="3516421"/>
                  <a:pt x="5253792" y="3484237"/>
                  <a:pt x="5242845" y="3456644"/>
                </a:cubicBezTo>
                <a:cubicBezTo>
                  <a:pt x="5190887" y="3468499"/>
                  <a:pt x="5172147" y="3513571"/>
                  <a:pt x="5141905" y="3547142"/>
                </a:cubicBezTo>
                <a:cubicBezTo>
                  <a:pt x="5130025" y="3524215"/>
                  <a:pt x="5136532" y="3482875"/>
                  <a:pt x="5121021" y="3463580"/>
                </a:cubicBezTo>
                <a:cubicBezTo>
                  <a:pt x="5086617" y="3481413"/>
                  <a:pt x="5065607" y="3512613"/>
                  <a:pt x="5051406" y="3550623"/>
                </a:cubicBezTo>
                <a:cubicBezTo>
                  <a:pt x="5036172" y="3543813"/>
                  <a:pt x="5033246" y="3524694"/>
                  <a:pt x="5016600" y="3519297"/>
                </a:cubicBezTo>
                <a:cubicBezTo>
                  <a:pt x="4983079" y="3537886"/>
                  <a:pt x="4989636" y="3592139"/>
                  <a:pt x="4971350" y="3630679"/>
                </a:cubicBezTo>
                <a:cubicBezTo>
                  <a:pt x="4967189" y="3639457"/>
                  <a:pt x="4957125" y="3645662"/>
                  <a:pt x="4953947" y="3655044"/>
                </a:cubicBezTo>
                <a:cubicBezTo>
                  <a:pt x="4934879" y="3711593"/>
                  <a:pt x="4958512" y="3764989"/>
                  <a:pt x="4960908" y="3822143"/>
                </a:cubicBezTo>
                <a:cubicBezTo>
                  <a:pt x="4984390" y="3821866"/>
                  <a:pt x="5008629" y="3820832"/>
                  <a:pt x="5023561" y="3829105"/>
                </a:cubicBezTo>
                <a:cubicBezTo>
                  <a:pt x="5033221" y="3855563"/>
                  <a:pt x="5016499" y="3877683"/>
                  <a:pt x="5020080" y="3895238"/>
                </a:cubicBezTo>
                <a:cubicBezTo>
                  <a:pt x="5026663" y="3894456"/>
                  <a:pt x="5027773" y="3899148"/>
                  <a:pt x="5034003" y="3898719"/>
                </a:cubicBezTo>
                <a:cubicBezTo>
                  <a:pt x="5045631" y="3880180"/>
                  <a:pt x="5051356" y="3855740"/>
                  <a:pt x="5058368" y="3832586"/>
                </a:cubicBezTo>
                <a:cubicBezTo>
                  <a:pt x="5039048" y="3798510"/>
                  <a:pt x="5006939" y="3758734"/>
                  <a:pt x="4988754" y="3735126"/>
                </a:cubicBezTo>
                <a:cubicBezTo>
                  <a:pt x="5029059" y="3748191"/>
                  <a:pt x="5043285" y="3787336"/>
                  <a:pt x="5065329" y="3818663"/>
                </a:cubicBezTo>
                <a:cubicBezTo>
                  <a:pt x="5071256" y="3801360"/>
                  <a:pt x="5080312" y="3787210"/>
                  <a:pt x="5086214" y="3769933"/>
                </a:cubicBezTo>
                <a:cubicBezTo>
                  <a:pt x="5060815" y="3729198"/>
                  <a:pt x="5037231" y="3686623"/>
                  <a:pt x="5006157" y="3651589"/>
                </a:cubicBezTo>
                <a:cubicBezTo>
                  <a:pt x="5054156" y="3667403"/>
                  <a:pt x="5066641" y="3718731"/>
                  <a:pt x="5093175" y="3756010"/>
                </a:cubicBezTo>
                <a:cubicBezTo>
                  <a:pt x="5099708" y="3740473"/>
                  <a:pt x="5109494" y="3728240"/>
                  <a:pt x="5114059" y="3710761"/>
                </a:cubicBezTo>
                <a:cubicBezTo>
                  <a:pt x="5099001" y="3668967"/>
                  <a:pt x="5069567" y="3641550"/>
                  <a:pt x="5047926" y="3606340"/>
                </a:cubicBezTo>
                <a:cubicBezTo>
                  <a:pt x="5086541" y="3624576"/>
                  <a:pt x="5106442" y="3661526"/>
                  <a:pt x="5124501" y="3700319"/>
                </a:cubicBezTo>
                <a:cubicBezTo>
                  <a:pt x="5135700" y="3676685"/>
                  <a:pt x="5154037" y="3660215"/>
                  <a:pt x="5166270" y="3637666"/>
                </a:cubicBezTo>
                <a:cubicBezTo>
                  <a:pt x="5148362" y="3612645"/>
                  <a:pt x="5127982" y="3590096"/>
                  <a:pt x="5114059" y="3561090"/>
                </a:cubicBezTo>
                <a:cubicBezTo>
                  <a:pt x="5145814" y="3573424"/>
                  <a:pt x="5156811" y="3606516"/>
                  <a:pt x="5176712" y="3630704"/>
                </a:cubicBezTo>
                <a:cubicBezTo>
                  <a:pt x="5191593" y="3618345"/>
                  <a:pt x="5204936" y="3587750"/>
                  <a:pt x="5225442" y="3592417"/>
                </a:cubicBezTo>
                <a:cubicBezTo>
                  <a:pt x="5190862" y="3636758"/>
                  <a:pt x="5148488" y="3673280"/>
                  <a:pt x="5124501" y="3728190"/>
                </a:cubicBezTo>
                <a:cubicBezTo>
                  <a:pt x="5174013" y="3727433"/>
                  <a:pt x="5210132" y="3740019"/>
                  <a:pt x="5235884" y="3762997"/>
                </a:cubicBezTo>
                <a:cubicBezTo>
                  <a:pt x="5196335" y="3754976"/>
                  <a:pt x="5163722" y="3740019"/>
                  <a:pt x="5114059" y="3742112"/>
                </a:cubicBezTo>
                <a:cubicBezTo>
                  <a:pt x="5109343" y="3761786"/>
                  <a:pt x="5096404" y="3773186"/>
                  <a:pt x="5093175" y="3794323"/>
                </a:cubicBezTo>
                <a:cubicBezTo>
                  <a:pt x="5144301" y="3798888"/>
                  <a:pt x="5197394" y="3801486"/>
                  <a:pt x="5225467" y="3829130"/>
                </a:cubicBezTo>
                <a:close/>
                <a:moveTo>
                  <a:pt x="4097617" y="3529764"/>
                </a:moveTo>
                <a:cubicBezTo>
                  <a:pt x="4096280" y="3542703"/>
                  <a:pt x="4111717" y="3538870"/>
                  <a:pt x="4108059" y="3554129"/>
                </a:cubicBezTo>
                <a:cubicBezTo>
                  <a:pt x="4137822" y="3549942"/>
                  <a:pt x="4165718" y="3549589"/>
                  <a:pt x="4191596" y="3554129"/>
                </a:cubicBezTo>
                <a:cubicBezTo>
                  <a:pt x="4222216" y="3559501"/>
                  <a:pt x="4240326" y="3584018"/>
                  <a:pt x="4264691" y="3588936"/>
                </a:cubicBezTo>
                <a:cubicBezTo>
                  <a:pt x="4304845" y="3597058"/>
                  <a:pt x="4346210" y="3569389"/>
                  <a:pt x="4396958" y="3585455"/>
                </a:cubicBezTo>
                <a:cubicBezTo>
                  <a:pt x="4364194" y="3524215"/>
                  <a:pt x="4293395" y="3501036"/>
                  <a:pt x="4219417" y="3481034"/>
                </a:cubicBezTo>
                <a:cubicBezTo>
                  <a:pt x="4187636" y="3506055"/>
                  <a:pt x="4132702" y="3507997"/>
                  <a:pt x="4097617" y="3529764"/>
                </a:cubicBezTo>
                <a:close/>
                <a:moveTo>
                  <a:pt x="3836539" y="3609820"/>
                </a:moveTo>
                <a:cubicBezTo>
                  <a:pt x="3864359" y="3617437"/>
                  <a:pt x="3888321" y="3573777"/>
                  <a:pt x="3923557" y="3588936"/>
                </a:cubicBezTo>
                <a:cubicBezTo>
                  <a:pt x="3902244" y="3605911"/>
                  <a:pt x="3868017" y="3609972"/>
                  <a:pt x="3850462" y="3630704"/>
                </a:cubicBezTo>
                <a:cubicBezTo>
                  <a:pt x="3861106" y="3639810"/>
                  <a:pt x="3865671" y="3654968"/>
                  <a:pt x="3864385" y="3675954"/>
                </a:cubicBezTo>
                <a:cubicBezTo>
                  <a:pt x="3912282" y="3653001"/>
                  <a:pt x="3963156" y="3683621"/>
                  <a:pt x="4000157" y="3675954"/>
                </a:cubicBezTo>
                <a:cubicBezTo>
                  <a:pt x="4055798" y="3664402"/>
                  <a:pt x="4067098" y="3602178"/>
                  <a:pt x="4097617" y="3557584"/>
                </a:cubicBezTo>
                <a:cubicBezTo>
                  <a:pt x="4090908" y="3544545"/>
                  <a:pt x="4076556" y="3539197"/>
                  <a:pt x="4066291" y="3529739"/>
                </a:cubicBezTo>
                <a:cubicBezTo>
                  <a:pt x="4063895" y="3515740"/>
                  <a:pt x="4069620" y="3509864"/>
                  <a:pt x="4069772" y="3498413"/>
                </a:cubicBezTo>
                <a:cubicBezTo>
                  <a:pt x="3964619" y="3479571"/>
                  <a:pt x="3858205" y="3534027"/>
                  <a:pt x="3836539" y="3609820"/>
                </a:cubicBezTo>
                <a:close/>
                <a:moveTo>
                  <a:pt x="3377035" y="3648108"/>
                </a:moveTo>
                <a:cubicBezTo>
                  <a:pt x="3367451" y="3654767"/>
                  <a:pt x="3352368" y="3655952"/>
                  <a:pt x="3349190" y="3668992"/>
                </a:cubicBezTo>
                <a:cubicBezTo>
                  <a:pt x="3367249" y="3685740"/>
                  <a:pt x="3379784" y="3708011"/>
                  <a:pt x="3383997" y="3738606"/>
                </a:cubicBezTo>
                <a:cubicBezTo>
                  <a:pt x="3375421" y="3738152"/>
                  <a:pt x="3367224" y="3738077"/>
                  <a:pt x="3363112" y="3742087"/>
                </a:cubicBezTo>
                <a:cubicBezTo>
                  <a:pt x="3350274" y="3820327"/>
                  <a:pt x="3244567" y="3824842"/>
                  <a:pt x="3161206" y="3811701"/>
                </a:cubicBezTo>
                <a:cubicBezTo>
                  <a:pt x="3176996" y="3843481"/>
                  <a:pt x="3205018" y="3863029"/>
                  <a:pt x="3223859" y="3891757"/>
                </a:cubicBezTo>
                <a:cubicBezTo>
                  <a:pt x="3403040" y="3854151"/>
                  <a:pt x="3574603" y="3929062"/>
                  <a:pt x="3641569" y="4048414"/>
                </a:cubicBezTo>
                <a:cubicBezTo>
                  <a:pt x="3653726" y="3986317"/>
                  <a:pt x="3659956" y="3918266"/>
                  <a:pt x="3672895" y="3856951"/>
                </a:cubicBezTo>
                <a:cubicBezTo>
                  <a:pt x="3633700" y="3864164"/>
                  <a:pt x="3612639" y="3889538"/>
                  <a:pt x="3558032" y="3881315"/>
                </a:cubicBezTo>
                <a:cubicBezTo>
                  <a:pt x="3539140" y="3866560"/>
                  <a:pt x="3511269" y="3860784"/>
                  <a:pt x="3509302" y="3829105"/>
                </a:cubicBezTo>
                <a:cubicBezTo>
                  <a:pt x="3483046" y="3833292"/>
                  <a:pt x="3474495" y="3819798"/>
                  <a:pt x="3467534" y="3804740"/>
                </a:cubicBezTo>
                <a:cubicBezTo>
                  <a:pt x="3469552" y="3797450"/>
                  <a:pt x="3476160" y="3794802"/>
                  <a:pt x="3474495" y="3783855"/>
                </a:cubicBezTo>
                <a:cubicBezTo>
                  <a:pt x="3466071" y="3770236"/>
                  <a:pt x="3452779" y="3761483"/>
                  <a:pt x="3439688" y="3752529"/>
                </a:cubicBezTo>
                <a:cubicBezTo>
                  <a:pt x="3442488" y="3734445"/>
                  <a:pt x="3465112" y="3736185"/>
                  <a:pt x="3467534" y="3717722"/>
                </a:cubicBezTo>
                <a:cubicBezTo>
                  <a:pt x="3463069" y="3661703"/>
                  <a:pt x="3516440" y="3634690"/>
                  <a:pt x="3571955" y="3627224"/>
                </a:cubicBezTo>
                <a:cubicBezTo>
                  <a:pt x="3560151" y="3598420"/>
                  <a:pt x="3526176" y="3591786"/>
                  <a:pt x="3519744" y="3557610"/>
                </a:cubicBezTo>
                <a:cubicBezTo>
                  <a:pt x="3535483" y="3530470"/>
                  <a:pt x="3514675" y="3522147"/>
                  <a:pt x="3512783" y="3494957"/>
                </a:cubicBezTo>
                <a:cubicBezTo>
                  <a:pt x="3455326" y="3516421"/>
                  <a:pt x="3375799" y="3515791"/>
                  <a:pt x="3314357" y="3533245"/>
                </a:cubicBezTo>
                <a:cubicBezTo>
                  <a:pt x="3323917" y="3582883"/>
                  <a:pt x="3371612" y="3594359"/>
                  <a:pt x="3377035" y="3648108"/>
                </a:cubicBezTo>
                <a:close/>
                <a:moveTo>
                  <a:pt x="2346645" y="3526283"/>
                </a:moveTo>
                <a:cubicBezTo>
                  <a:pt x="2308761" y="3528150"/>
                  <a:pt x="2289895" y="3567648"/>
                  <a:pt x="2266589" y="3592417"/>
                </a:cubicBezTo>
                <a:cubicBezTo>
                  <a:pt x="2305407" y="3645207"/>
                  <a:pt x="2372978" y="3719891"/>
                  <a:pt x="2454572" y="3686421"/>
                </a:cubicBezTo>
                <a:cubicBezTo>
                  <a:pt x="2444408" y="3651337"/>
                  <a:pt x="2391668" y="3658828"/>
                  <a:pt x="2374516" y="3630730"/>
                </a:cubicBezTo>
                <a:cubicBezTo>
                  <a:pt x="2432579" y="3615268"/>
                  <a:pt x="2453665" y="3701378"/>
                  <a:pt x="2506808" y="3679460"/>
                </a:cubicBezTo>
                <a:cubicBezTo>
                  <a:pt x="2436942" y="3662914"/>
                  <a:pt x="2425819" y="3522374"/>
                  <a:pt x="2346645" y="3526283"/>
                </a:cubicBezTo>
                <a:close/>
                <a:moveTo>
                  <a:pt x="4108059" y="3568052"/>
                </a:moveTo>
                <a:cubicBezTo>
                  <a:pt x="4102611" y="3582328"/>
                  <a:pt x="4092068" y="3591509"/>
                  <a:pt x="4087175" y="3606340"/>
                </a:cubicBezTo>
                <a:cubicBezTo>
                  <a:pt x="4129019" y="3656860"/>
                  <a:pt x="4218887" y="3639053"/>
                  <a:pt x="4289081" y="3648108"/>
                </a:cubicBezTo>
                <a:cubicBezTo>
                  <a:pt x="4265978" y="3586111"/>
                  <a:pt x="4193942" y="3555768"/>
                  <a:pt x="4108059" y="3568052"/>
                </a:cubicBezTo>
                <a:close/>
                <a:moveTo>
                  <a:pt x="3822616" y="3609820"/>
                </a:moveTo>
                <a:cubicBezTo>
                  <a:pt x="3777216" y="3573727"/>
                  <a:pt x="3688029" y="3598268"/>
                  <a:pt x="3676401" y="3648108"/>
                </a:cubicBezTo>
                <a:cubicBezTo>
                  <a:pt x="3654483" y="3742087"/>
                  <a:pt x="3779687" y="3796542"/>
                  <a:pt x="3843501" y="3728164"/>
                </a:cubicBezTo>
                <a:cubicBezTo>
                  <a:pt x="3856137" y="3679334"/>
                  <a:pt x="3856742" y="3636934"/>
                  <a:pt x="3822616" y="3609820"/>
                </a:cubicBezTo>
                <a:close/>
                <a:moveTo>
                  <a:pt x="3063747" y="3606340"/>
                </a:moveTo>
                <a:cubicBezTo>
                  <a:pt x="2912336" y="3585834"/>
                  <a:pt x="2804611" y="3670758"/>
                  <a:pt x="2736535" y="3742112"/>
                </a:cubicBezTo>
                <a:cubicBezTo>
                  <a:pt x="2906131" y="3824086"/>
                  <a:pt x="2994965" y="3653405"/>
                  <a:pt x="3143828" y="3637691"/>
                </a:cubicBezTo>
                <a:cubicBezTo>
                  <a:pt x="3115957" y="3626568"/>
                  <a:pt x="3092248" y="3610199"/>
                  <a:pt x="3063747" y="3606340"/>
                </a:cubicBezTo>
                <a:close/>
                <a:moveTo>
                  <a:pt x="3477976" y="3724684"/>
                </a:moveTo>
                <a:cubicBezTo>
                  <a:pt x="3474117" y="3738228"/>
                  <a:pt x="3456032" y="3737547"/>
                  <a:pt x="3453611" y="3752529"/>
                </a:cubicBezTo>
                <a:cubicBezTo>
                  <a:pt x="3470157" y="3759188"/>
                  <a:pt x="3478833" y="3773716"/>
                  <a:pt x="3488418" y="3787336"/>
                </a:cubicBezTo>
                <a:cubicBezTo>
                  <a:pt x="3488973" y="3798762"/>
                  <a:pt x="3472856" y="3802697"/>
                  <a:pt x="3481457" y="3811701"/>
                </a:cubicBezTo>
                <a:cubicBezTo>
                  <a:pt x="3487081" y="3818864"/>
                  <a:pt x="3498911" y="3819773"/>
                  <a:pt x="3512783" y="3818663"/>
                </a:cubicBezTo>
                <a:cubicBezTo>
                  <a:pt x="3554299" y="3926312"/>
                  <a:pt x="3714487" y="3840102"/>
                  <a:pt x="3735573" y="3769933"/>
                </a:cubicBezTo>
                <a:cubicBezTo>
                  <a:pt x="3710401" y="3768419"/>
                  <a:pt x="3703440" y="3748695"/>
                  <a:pt x="3686844" y="3738606"/>
                </a:cubicBezTo>
                <a:cubicBezTo>
                  <a:pt x="3665278" y="3753034"/>
                  <a:pt x="3627873" y="3770109"/>
                  <a:pt x="3592839" y="3759491"/>
                </a:cubicBezTo>
                <a:cubicBezTo>
                  <a:pt x="3618289" y="3745492"/>
                  <a:pt x="3655315" y="3743071"/>
                  <a:pt x="3679857" y="3728164"/>
                </a:cubicBezTo>
                <a:cubicBezTo>
                  <a:pt x="3671735" y="3703799"/>
                  <a:pt x="3659477" y="3683571"/>
                  <a:pt x="3662453" y="3648108"/>
                </a:cubicBezTo>
                <a:cubicBezTo>
                  <a:pt x="3589661" y="3619985"/>
                  <a:pt x="3466273" y="3638171"/>
                  <a:pt x="3477976" y="3724684"/>
                </a:cubicBezTo>
                <a:close/>
                <a:moveTo>
                  <a:pt x="2283993" y="3641147"/>
                </a:moveTo>
                <a:cubicBezTo>
                  <a:pt x="2205904" y="3619001"/>
                  <a:pt x="2152432" y="3698301"/>
                  <a:pt x="2113413" y="3745593"/>
                </a:cubicBezTo>
                <a:cubicBezTo>
                  <a:pt x="2212840" y="3797173"/>
                  <a:pt x="2302607" y="3726802"/>
                  <a:pt x="2395375" y="3710786"/>
                </a:cubicBezTo>
                <a:cubicBezTo>
                  <a:pt x="2345056" y="3704632"/>
                  <a:pt x="2325131" y="3652799"/>
                  <a:pt x="2283993" y="3641147"/>
                </a:cubicBezTo>
                <a:close/>
                <a:moveTo>
                  <a:pt x="1737471" y="3804765"/>
                </a:moveTo>
                <a:cubicBezTo>
                  <a:pt x="1745820" y="3846306"/>
                  <a:pt x="1773262" y="3868754"/>
                  <a:pt x="1800124" y="3891783"/>
                </a:cubicBezTo>
                <a:cubicBezTo>
                  <a:pt x="1808725" y="3859498"/>
                  <a:pt x="1839118" y="3831350"/>
                  <a:pt x="1866257" y="3829130"/>
                </a:cubicBezTo>
                <a:cubicBezTo>
                  <a:pt x="1842927" y="3853142"/>
                  <a:pt x="1845878" y="3904999"/>
                  <a:pt x="1869738" y="3926590"/>
                </a:cubicBezTo>
                <a:cubicBezTo>
                  <a:pt x="1899349" y="3870344"/>
                  <a:pt x="1933349" y="3818486"/>
                  <a:pt x="1995044" y="3794323"/>
                </a:cubicBezTo>
                <a:cubicBezTo>
                  <a:pt x="1995044" y="3775759"/>
                  <a:pt x="1995044" y="3757195"/>
                  <a:pt x="1995044" y="3738632"/>
                </a:cubicBezTo>
                <a:cubicBezTo>
                  <a:pt x="1960640" y="3691516"/>
                  <a:pt x="1923386" y="3633353"/>
                  <a:pt x="1848829" y="3672498"/>
                </a:cubicBezTo>
                <a:cubicBezTo>
                  <a:pt x="1817225" y="3703673"/>
                  <a:pt x="1779391" y="3750209"/>
                  <a:pt x="1782695" y="3808271"/>
                </a:cubicBezTo>
                <a:cubicBezTo>
                  <a:pt x="1783654" y="3825397"/>
                  <a:pt x="1798762" y="3844112"/>
                  <a:pt x="1786176" y="3857001"/>
                </a:cubicBezTo>
                <a:cubicBezTo>
                  <a:pt x="1760525" y="3836419"/>
                  <a:pt x="1767511" y="3772203"/>
                  <a:pt x="1779214" y="3742138"/>
                </a:cubicBezTo>
                <a:cubicBezTo>
                  <a:pt x="1754219" y="3715553"/>
                  <a:pt x="1739691" y="3679888"/>
                  <a:pt x="1699158" y="3676004"/>
                </a:cubicBezTo>
                <a:cubicBezTo>
                  <a:pt x="1692020" y="3675323"/>
                  <a:pt x="1644829" y="3677795"/>
                  <a:pt x="1636505" y="3679485"/>
                </a:cubicBezTo>
                <a:cubicBezTo>
                  <a:pt x="1594737" y="3687985"/>
                  <a:pt x="1553070" y="3752075"/>
                  <a:pt x="1556449" y="3794373"/>
                </a:cubicBezTo>
                <a:cubicBezTo>
                  <a:pt x="1559325" y="3830416"/>
                  <a:pt x="1591408" y="3859750"/>
                  <a:pt x="1622583" y="3877910"/>
                </a:cubicBezTo>
                <a:cubicBezTo>
                  <a:pt x="1639457" y="3866661"/>
                  <a:pt x="1669749" y="3855109"/>
                  <a:pt x="1695678" y="3863987"/>
                </a:cubicBezTo>
                <a:cubicBezTo>
                  <a:pt x="1702311" y="3836898"/>
                  <a:pt x="1713510" y="3814450"/>
                  <a:pt x="1737471" y="3804765"/>
                </a:cubicBezTo>
                <a:close/>
                <a:moveTo>
                  <a:pt x="3930518" y="3773439"/>
                </a:moveTo>
                <a:cubicBezTo>
                  <a:pt x="3899318" y="3760701"/>
                  <a:pt x="3860046" y="3725516"/>
                  <a:pt x="3829578" y="3752555"/>
                </a:cubicBezTo>
                <a:cubicBezTo>
                  <a:pt x="3860500" y="3819672"/>
                  <a:pt x="3929862" y="3928355"/>
                  <a:pt x="4024522" y="3856976"/>
                </a:cubicBezTo>
                <a:cubicBezTo>
                  <a:pt x="4016754" y="3847341"/>
                  <a:pt x="4010978" y="3835713"/>
                  <a:pt x="4007119" y="3822169"/>
                </a:cubicBezTo>
                <a:cubicBezTo>
                  <a:pt x="4022580" y="3809784"/>
                  <a:pt x="4037613" y="3796946"/>
                  <a:pt x="4055849" y="3787361"/>
                </a:cubicBezTo>
                <a:cubicBezTo>
                  <a:pt x="4066266" y="3682890"/>
                  <a:pt x="3952310" y="3673810"/>
                  <a:pt x="3864385" y="3689902"/>
                </a:cubicBezTo>
                <a:cubicBezTo>
                  <a:pt x="3866957" y="3706397"/>
                  <a:pt x="3860475" y="3713838"/>
                  <a:pt x="3860904" y="3728190"/>
                </a:cubicBezTo>
                <a:cubicBezTo>
                  <a:pt x="3889103" y="3735958"/>
                  <a:pt x="3930922" y="3748620"/>
                  <a:pt x="3930518" y="3773439"/>
                </a:cubicBezTo>
                <a:close/>
                <a:moveTo>
                  <a:pt x="2569436" y="3801284"/>
                </a:moveTo>
                <a:cubicBezTo>
                  <a:pt x="2629314" y="3792633"/>
                  <a:pt x="2728565" y="3773540"/>
                  <a:pt x="2712145" y="3724709"/>
                </a:cubicBezTo>
                <a:cubicBezTo>
                  <a:pt x="2697163" y="3680065"/>
                  <a:pt x="2552966" y="3697393"/>
                  <a:pt x="2503277" y="3700344"/>
                </a:cubicBezTo>
                <a:cubicBezTo>
                  <a:pt x="2383344" y="3707431"/>
                  <a:pt x="2312671" y="3765014"/>
                  <a:pt x="2308332" y="3881366"/>
                </a:cubicBezTo>
                <a:cubicBezTo>
                  <a:pt x="2351438" y="3809532"/>
                  <a:pt x="2446577" y="3819041"/>
                  <a:pt x="2569436" y="3801284"/>
                </a:cubicBezTo>
                <a:close/>
                <a:moveTo>
                  <a:pt x="4494443" y="3707280"/>
                </a:moveTo>
                <a:cubicBezTo>
                  <a:pt x="4453658" y="3722187"/>
                  <a:pt x="4443695" y="3767940"/>
                  <a:pt x="4424829" y="3804740"/>
                </a:cubicBezTo>
                <a:cubicBezTo>
                  <a:pt x="4403566" y="3787689"/>
                  <a:pt x="4400615" y="3752353"/>
                  <a:pt x="4386541" y="3728164"/>
                </a:cubicBezTo>
                <a:cubicBezTo>
                  <a:pt x="4351305" y="3731090"/>
                  <a:pt x="4318567" y="3748267"/>
                  <a:pt x="4299498" y="3769933"/>
                </a:cubicBezTo>
                <a:cubicBezTo>
                  <a:pt x="4266053" y="3807968"/>
                  <a:pt x="4230288" y="3885704"/>
                  <a:pt x="4250768" y="3943993"/>
                </a:cubicBezTo>
                <a:cubicBezTo>
                  <a:pt x="4264565" y="3983265"/>
                  <a:pt x="4331127" y="4028917"/>
                  <a:pt x="4327344" y="4083222"/>
                </a:cubicBezTo>
                <a:cubicBezTo>
                  <a:pt x="4358267" y="4094597"/>
                  <a:pt x="4399304" y="4088947"/>
                  <a:pt x="4428284" y="4079741"/>
                </a:cubicBezTo>
                <a:cubicBezTo>
                  <a:pt x="4469044" y="4106300"/>
                  <a:pt x="4484758" y="4157855"/>
                  <a:pt x="4508341" y="4201566"/>
                </a:cubicBezTo>
                <a:cubicBezTo>
                  <a:pt x="4511065" y="4181085"/>
                  <a:pt x="4527031" y="4173846"/>
                  <a:pt x="4536186" y="4159797"/>
                </a:cubicBezTo>
                <a:cubicBezTo>
                  <a:pt x="4511746" y="4072830"/>
                  <a:pt x="4460695" y="4012498"/>
                  <a:pt x="4400413" y="3961371"/>
                </a:cubicBezTo>
                <a:cubicBezTo>
                  <a:pt x="4485060" y="3992748"/>
                  <a:pt x="4516639" y="4077193"/>
                  <a:pt x="4553590" y="4156316"/>
                </a:cubicBezTo>
                <a:cubicBezTo>
                  <a:pt x="4573314" y="4138282"/>
                  <a:pt x="4556162" y="4098406"/>
                  <a:pt x="4557070" y="4065818"/>
                </a:cubicBezTo>
                <a:cubicBezTo>
                  <a:pt x="4558306" y="4021149"/>
                  <a:pt x="4561888" y="3972369"/>
                  <a:pt x="4588397" y="3954435"/>
                </a:cubicBezTo>
                <a:cubicBezTo>
                  <a:pt x="4573465" y="4016382"/>
                  <a:pt x="4565444" y="4093941"/>
                  <a:pt x="4581435" y="4159822"/>
                </a:cubicBezTo>
                <a:cubicBezTo>
                  <a:pt x="4605674" y="4159545"/>
                  <a:pt x="4621716" y="4124486"/>
                  <a:pt x="4664972" y="4131977"/>
                </a:cubicBezTo>
                <a:cubicBezTo>
                  <a:pt x="4660130" y="4052500"/>
                  <a:pt x="4722404" y="3985232"/>
                  <a:pt x="4731106" y="3930071"/>
                </a:cubicBezTo>
                <a:cubicBezTo>
                  <a:pt x="4751032" y="3803781"/>
                  <a:pt x="4647064" y="3791927"/>
                  <a:pt x="4605801" y="3710761"/>
                </a:cubicBezTo>
                <a:cubicBezTo>
                  <a:pt x="4572280" y="3716688"/>
                  <a:pt x="4554548" y="3738405"/>
                  <a:pt x="4536186" y="3759491"/>
                </a:cubicBezTo>
                <a:cubicBezTo>
                  <a:pt x="4514142" y="3750234"/>
                  <a:pt x="4514697" y="3718353"/>
                  <a:pt x="4494443" y="3707280"/>
                </a:cubicBezTo>
                <a:close/>
                <a:moveTo>
                  <a:pt x="2155181" y="3978800"/>
                </a:moveTo>
                <a:cubicBezTo>
                  <a:pt x="2163530" y="3987855"/>
                  <a:pt x="2175712" y="3993076"/>
                  <a:pt x="2179546" y="4006646"/>
                </a:cubicBezTo>
                <a:cubicBezTo>
                  <a:pt x="2184919" y="4011716"/>
                  <a:pt x="2182598" y="4024453"/>
                  <a:pt x="2183027" y="4034492"/>
                </a:cubicBezTo>
                <a:cubicBezTo>
                  <a:pt x="2196470" y="4037266"/>
                  <a:pt x="2227065" y="4012624"/>
                  <a:pt x="2245680" y="4020569"/>
                </a:cubicBezTo>
                <a:cubicBezTo>
                  <a:pt x="2240005" y="4042033"/>
                  <a:pt x="2236045" y="4065944"/>
                  <a:pt x="2245680" y="4086702"/>
                </a:cubicBezTo>
                <a:cubicBezTo>
                  <a:pt x="2290828" y="4062060"/>
                  <a:pt x="2340264" y="4099894"/>
                  <a:pt x="2395375" y="4093664"/>
                </a:cubicBezTo>
                <a:cubicBezTo>
                  <a:pt x="2432377" y="4089477"/>
                  <a:pt x="2482292" y="4061530"/>
                  <a:pt x="2489380" y="4031011"/>
                </a:cubicBezTo>
                <a:cubicBezTo>
                  <a:pt x="2494601" y="4008437"/>
                  <a:pt x="2483503" y="3979305"/>
                  <a:pt x="2485899" y="3957916"/>
                </a:cubicBezTo>
                <a:cubicBezTo>
                  <a:pt x="2492356" y="3900056"/>
                  <a:pt x="2520252" y="3864189"/>
                  <a:pt x="2545071" y="3818663"/>
                </a:cubicBezTo>
                <a:cubicBezTo>
                  <a:pt x="2455279" y="3826330"/>
                  <a:pt x="2357592" y="3826103"/>
                  <a:pt x="2322280" y="3888277"/>
                </a:cubicBezTo>
                <a:cubicBezTo>
                  <a:pt x="2317085" y="3901645"/>
                  <a:pt x="2317236" y="3920360"/>
                  <a:pt x="2301396" y="3923084"/>
                </a:cubicBezTo>
                <a:cubicBezTo>
                  <a:pt x="2279251" y="3840404"/>
                  <a:pt x="2314007" y="3767335"/>
                  <a:pt x="2364049" y="3735100"/>
                </a:cubicBezTo>
                <a:cubicBezTo>
                  <a:pt x="2238214" y="3758053"/>
                  <a:pt x="2130741" y="3817149"/>
                  <a:pt x="2155181" y="3978800"/>
                </a:cubicBezTo>
                <a:close/>
                <a:moveTo>
                  <a:pt x="2733054" y="3773439"/>
                </a:moveTo>
                <a:cubicBezTo>
                  <a:pt x="2771998" y="3811979"/>
                  <a:pt x="2819239" y="3849636"/>
                  <a:pt x="2844462" y="3898744"/>
                </a:cubicBezTo>
                <a:cubicBezTo>
                  <a:pt x="2856291" y="3921772"/>
                  <a:pt x="2856745" y="3946415"/>
                  <a:pt x="2868827" y="3971839"/>
                </a:cubicBezTo>
                <a:cubicBezTo>
                  <a:pt x="2906938" y="4051996"/>
                  <a:pt x="2991938" y="4057116"/>
                  <a:pt x="3077695" y="4086702"/>
                </a:cubicBezTo>
                <a:cubicBezTo>
                  <a:pt x="3097898" y="4067609"/>
                  <a:pt x="3074895" y="4038275"/>
                  <a:pt x="3084656" y="4013607"/>
                </a:cubicBezTo>
                <a:cubicBezTo>
                  <a:pt x="3108895" y="4010404"/>
                  <a:pt x="3149781" y="4064431"/>
                  <a:pt x="3164712" y="4062337"/>
                </a:cubicBezTo>
                <a:cubicBezTo>
                  <a:pt x="3182847" y="4059815"/>
                  <a:pt x="3183024" y="4020417"/>
                  <a:pt x="3203000" y="4010127"/>
                </a:cubicBezTo>
                <a:cubicBezTo>
                  <a:pt x="3262752" y="3823682"/>
                  <a:pt x="3078426" y="3780148"/>
                  <a:pt x="2938441" y="3749049"/>
                </a:cubicBezTo>
                <a:cubicBezTo>
                  <a:pt x="2923106" y="3759239"/>
                  <a:pt x="2906156" y="3767814"/>
                  <a:pt x="2882750" y="3769933"/>
                </a:cubicBezTo>
                <a:cubicBezTo>
                  <a:pt x="2911907" y="3788799"/>
                  <a:pt x="2948480" y="3805017"/>
                  <a:pt x="2983690" y="3818663"/>
                </a:cubicBezTo>
                <a:cubicBezTo>
                  <a:pt x="3020767" y="3833039"/>
                  <a:pt x="3060972" y="3838588"/>
                  <a:pt x="3091592" y="3860431"/>
                </a:cubicBezTo>
                <a:cubicBezTo>
                  <a:pt x="3016656" y="3859851"/>
                  <a:pt x="2957282" y="3813795"/>
                  <a:pt x="2889686" y="3794298"/>
                </a:cubicBezTo>
                <a:cubicBezTo>
                  <a:pt x="2914454" y="3839345"/>
                  <a:pt x="3004347" y="3885931"/>
                  <a:pt x="2997588" y="3950955"/>
                </a:cubicBezTo>
                <a:cubicBezTo>
                  <a:pt x="2980033" y="3934459"/>
                  <a:pt x="2972946" y="3902805"/>
                  <a:pt x="2955819" y="3881341"/>
                </a:cubicBezTo>
                <a:cubicBezTo>
                  <a:pt x="2937306" y="3858111"/>
                  <a:pt x="2869458" y="3783528"/>
                  <a:pt x="2844437" y="3776919"/>
                </a:cubicBezTo>
                <a:cubicBezTo>
                  <a:pt x="2837198" y="3775003"/>
                  <a:pt x="2822468" y="3780879"/>
                  <a:pt x="2813111" y="3780400"/>
                </a:cubicBezTo>
                <a:cubicBezTo>
                  <a:pt x="2796363" y="3779542"/>
                  <a:pt x="2769047" y="3772758"/>
                  <a:pt x="2753938" y="3766477"/>
                </a:cubicBezTo>
                <a:cubicBezTo>
                  <a:pt x="2741705" y="3761408"/>
                  <a:pt x="2732852" y="3746072"/>
                  <a:pt x="2722612" y="3752555"/>
                </a:cubicBezTo>
                <a:cubicBezTo>
                  <a:pt x="2706571" y="3764510"/>
                  <a:pt x="2729019" y="3769453"/>
                  <a:pt x="2733054" y="3773439"/>
                </a:cubicBezTo>
                <a:close/>
                <a:moveTo>
                  <a:pt x="3773861" y="3884821"/>
                </a:moveTo>
                <a:cubicBezTo>
                  <a:pt x="3752598" y="3860406"/>
                  <a:pt x="3766597" y="3801764"/>
                  <a:pt x="3773861" y="3773414"/>
                </a:cubicBezTo>
                <a:cubicBezTo>
                  <a:pt x="3747251" y="3767713"/>
                  <a:pt x="3743745" y="3785092"/>
                  <a:pt x="3739054" y="3801259"/>
                </a:cubicBezTo>
                <a:cubicBezTo>
                  <a:pt x="3713832" y="3822900"/>
                  <a:pt x="3666161" y="3861743"/>
                  <a:pt x="3676401" y="3909161"/>
                </a:cubicBezTo>
                <a:cubicBezTo>
                  <a:pt x="3685128" y="3949643"/>
                  <a:pt x="3750328" y="3973100"/>
                  <a:pt x="3777342" y="3937007"/>
                </a:cubicBezTo>
                <a:cubicBezTo>
                  <a:pt x="3789524" y="3944574"/>
                  <a:pt x="3795225" y="3958572"/>
                  <a:pt x="3805187" y="3968333"/>
                </a:cubicBezTo>
                <a:cubicBezTo>
                  <a:pt x="3891877" y="3950803"/>
                  <a:pt x="3869152" y="3797652"/>
                  <a:pt x="3812149" y="3762946"/>
                </a:cubicBezTo>
                <a:cubicBezTo>
                  <a:pt x="3763318" y="3767965"/>
                  <a:pt x="3786523" y="3854100"/>
                  <a:pt x="3773861" y="3884821"/>
                </a:cubicBezTo>
                <a:close/>
                <a:moveTo>
                  <a:pt x="2861840" y="4093689"/>
                </a:moveTo>
                <a:cubicBezTo>
                  <a:pt x="2878260" y="3938823"/>
                  <a:pt x="2794925" y="3826431"/>
                  <a:pt x="2705183" y="3769958"/>
                </a:cubicBezTo>
                <a:cubicBezTo>
                  <a:pt x="2695397" y="3785697"/>
                  <a:pt x="2671612" y="3787462"/>
                  <a:pt x="2659934" y="3801284"/>
                </a:cubicBezTo>
                <a:cubicBezTo>
                  <a:pt x="2709849" y="3850115"/>
                  <a:pt x="2766777" y="3928633"/>
                  <a:pt x="2750433" y="4020594"/>
                </a:cubicBezTo>
                <a:cubicBezTo>
                  <a:pt x="2738452" y="3960438"/>
                  <a:pt x="2725563" y="3915290"/>
                  <a:pt x="2698222" y="3870898"/>
                </a:cubicBezTo>
                <a:cubicBezTo>
                  <a:pt x="2681550" y="3843860"/>
                  <a:pt x="2663339" y="3802571"/>
                  <a:pt x="2635569" y="3808246"/>
                </a:cubicBezTo>
                <a:cubicBezTo>
                  <a:pt x="2683921" y="3868174"/>
                  <a:pt x="2667879" y="4000366"/>
                  <a:pt x="2618166" y="4048440"/>
                </a:cubicBezTo>
                <a:cubicBezTo>
                  <a:pt x="2622050" y="4008588"/>
                  <a:pt x="2654234" y="3956453"/>
                  <a:pt x="2652973" y="3902225"/>
                </a:cubicBezTo>
                <a:cubicBezTo>
                  <a:pt x="2652115" y="3865148"/>
                  <a:pt x="2634812" y="3837201"/>
                  <a:pt x="2621646" y="3808246"/>
                </a:cubicBezTo>
                <a:cubicBezTo>
                  <a:pt x="2602528" y="3812332"/>
                  <a:pt x="2581568" y="3814577"/>
                  <a:pt x="2562474" y="3818688"/>
                </a:cubicBezTo>
                <a:cubicBezTo>
                  <a:pt x="2517377" y="3867620"/>
                  <a:pt x="2488244" y="3971486"/>
                  <a:pt x="2503302" y="4076285"/>
                </a:cubicBezTo>
                <a:cubicBezTo>
                  <a:pt x="2508700" y="4113943"/>
                  <a:pt x="2541439" y="4166077"/>
                  <a:pt x="2569436" y="4187693"/>
                </a:cubicBezTo>
                <a:cubicBezTo>
                  <a:pt x="2581290" y="4196849"/>
                  <a:pt x="2620234" y="4215539"/>
                  <a:pt x="2639050" y="4212058"/>
                </a:cubicBezTo>
                <a:cubicBezTo>
                  <a:pt x="2659606" y="4208250"/>
                  <a:pt x="2659001" y="4185650"/>
                  <a:pt x="2684299" y="4180732"/>
                </a:cubicBezTo>
                <a:cubicBezTo>
                  <a:pt x="2707453" y="4187743"/>
                  <a:pt x="2713204" y="4212159"/>
                  <a:pt x="2726068" y="4229462"/>
                </a:cubicBezTo>
                <a:cubicBezTo>
                  <a:pt x="2739511" y="4210419"/>
                  <a:pt x="2736787" y="4175183"/>
                  <a:pt x="2750433" y="4156367"/>
                </a:cubicBezTo>
                <a:cubicBezTo>
                  <a:pt x="2771342" y="4162143"/>
                  <a:pt x="2784786" y="4175410"/>
                  <a:pt x="2799162" y="4187693"/>
                </a:cubicBezTo>
                <a:cubicBezTo>
                  <a:pt x="2826756" y="4160604"/>
                  <a:pt x="2857250" y="4136946"/>
                  <a:pt x="2861840" y="4093689"/>
                </a:cubicBezTo>
                <a:close/>
                <a:moveTo>
                  <a:pt x="1465951" y="3856976"/>
                </a:moveTo>
                <a:cubicBezTo>
                  <a:pt x="1455004" y="3858716"/>
                  <a:pt x="1452331" y="3849384"/>
                  <a:pt x="1445067" y="3856976"/>
                </a:cubicBezTo>
                <a:cubicBezTo>
                  <a:pt x="1419768" y="3900762"/>
                  <a:pt x="1457274" y="3940412"/>
                  <a:pt x="1452028" y="3989268"/>
                </a:cubicBezTo>
                <a:cubicBezTo>
                  <a:pt x="1477982" y="4004679"/>
                  <a:pt x="1516724" y="4046195"/>
                  <a:pt x="1556449" y="4055401"/>
                </a:cubicBezTo>
                <a:cubicBezTo>
                  <a:pt x="1581167" y="4061127"/>
                  <a:pt x="1621977" y="4067130"/>
                  <a:pt x="1629544" y="4034517"/>
                </a:cubicBezTo>
                <a:cubicBezTo>
                  <a:pt x="1547117" y="4022889"/>
                  <a:pt x="1548302" y="3920335"/>
                  <a:pt x="1612141" y="3888302"/>
                </a:cubicBezTo>
                <a:cubicBezTo>
                  <a:pt x="1576501" y="3867090"/>
                  <a:pt x="1549715" y="3836999"/>
                  <a:pt x="1542527" y="3787361"/>
                </a:cubicBezTo>
                <a:cubicBezTo>
                  <a:pt x="1489105" y="3782670"/>
                  <a:pt x="1477099" y="3819369"/>
                  <a:pt x="1465951" y="3856976"/>
                </a:cubicBezTo>
                <a:close/>
                <a:moveTo>
                  <a:pt x="2078606" y="3808246"/>
                </a:moveTo>
                <a:cubicBezTo>
                  <a:pt x="2088897" y="3817679"/>
                  <a:pt x="2101962" y="3824338"/>
                  <a:pt x="2106451" y="3839572"/>
                </a:cubicBezTo>
                <a:cubicBezTo>
                  <a:pt x="2147690" y="3836697"/>
                  <a:pt x="2179294" y="3824211"/>
                  <a:pt x="2193469" y="3794323"/>
                </a:cubicBezTo>
                <a:cubicBezTo>
                  <a:pt x="2159419" y="3803176"/>
                  <a:pt x="2107359" y="3794071"/>
                  <a:pt x="2078606" y="3808246"/>
                </a:cubicBezTo>
                <a:close/>
                <a:moveTo>
                  <a:pt x="2102971" y="3881341"/>
                </a:moveTo>
                <a:cubicBezTo>
                  <a:pt x="2102971" y="3873219"/>
                  <a:pt x="2102971" y="3865097"/>
                  <a:pt x="2102971" y="3856976"/>
                </a:cubicBezTo>
                <a:cubicBezTo>
                  <a:pt x="2080598" y="3811853"/>
                  <a:pt x="2025916" y="3787513"/>
                  <a:pt x="1974159" y="3815207"/>
                </a:cubicBezTo>
                <a:cubicBezTo>
                  <a:pt x="1931584" y="3838008"/>
                  <a:pt x="1895389" y="3908051"/>
                  <a:pt x="1876700" y="3947474"/>
                </a:cubicBezTo>
                <a:cubicBezTo>
                  <a:pt x="1895894" y="3969645"/>
                  <a:pt x="1903637" y="4019333"/>
                  <a:pt x="1894103" y="4058882"/>
                </a:cubicBezTo>
                <a:cubicBezTo>
                  <a:pt x="1923084" y="4057267"/>
                  <a:pt x="1936931" y="4081052"/>
                  <a:pt x="1956756" y="4086728"/>
                </a:cubicBezTo>
                <a:cubicBezTo>
                  <a:pt x="2051063" y="4113690"/>
                  <a:pt x="2110714" y="4045236"/>
                  <a:pt x="2144739" y="3989268"/>
                </a:cubicBezTo>
                <a:cubicBezTo>
                  <a:pt x="2139115" y="3972116"/>
                  <a:pt x="2132910" y="3939479"/>
                  <a:pt x="2141259" y="3919654"/>
                </a:cubicBezTo>
                <a:cubicBezTo>
                  <a:pt x="2130211" y="3905151"/>
                  <a:pt x="2109831" y="3900005"/>
                  <a:pt x="2102971" y="3881341"/>
                </a:cubicBezTo>
                <a:close/>
                <a:moveTo>
                  <a:pt x="4912153" y="3822169"/>
                </a:moveTo>
                <a:cubicBezTo>
                  <a:pt x="4807454" y="3816620"/>
                  <a:pt x="4746340" y="3923513"/>
                  <a:pt x="4713727" y="4003191"/>
                </a:cubicBezTo>
                <a:cubicBezTo>
                  <a:pt x="4697711" y="4042336"/>
                  <a:pt x="4673069" y="4102719"/>
                  <a:pt x="4678921" y="4131977"/>
                </a:cubicBezTo>
                <a:cubicBezTo>
                  <a:pt x="4684949" y="4162118"/>
                  <a:pt x="4732518" y="4176469"/>
                  <a:pt x="4734612" y="4205071"/>
                </a:cubicBezTo>
                <a:cubicBezTo>
                  <a:pt x="4763517" y="4178159"/>
                  <a:pt x="4803520" y="4143327"/>
                  <a:pt x="4849475" y="4149380"/>
                </a:cubicBezTo>
                <a:cubicBezTo>
                  <a:pt x="4893236" y="4155156"/>
                  <a:pt x="4926152" y="4205652"/>
                  <a:pt x="4933012" y="4250321"/>
                </a:cubicBezTo>
                <a:cubicBezTo>
                  <a:pt x="4981162" y="4184742"/>
                  <a:pt x="5015288" y="4105165"/>
                  <a:pt x="5117515" y="4093664"/>
                </a:cubicBezTo>
                <a:cubicBezTo>
                  <a:pt x="5153356" y="4061202"/>
                  <a:pt x="5139332" y="4004225"/>
                  <a:pt x="5107073" y="3978800"/>
                </a:cubicBezTo>
                <a:cubicBezTo>
                  <a:pt x="5135347" y="3911885"/>
                  <a:pt x="5019954" y="3932416"/>
                  <a:pt x="4999171" y="3891783"/>
                </a:cubicBezTo>
                <a:cubicBezTo>
                  <a:pt x="5007091" y="3877002"/>
                  <a:pt x="5016499" y="3859422"/>
                  <a:pt x="5009613" y="3839572"/>
                </a:cubicBezTo>
                <a:cubicBezTo>
                  <a:pt x="4967794" y="3842145"/>
                  <a:pt x="4941865" y="3823732"/>
                  <a:pt x="4912153" y="3822169"/>
                </a:cubicBezTo>
                <a:close/>
                <a:moveTo>
                  <a:pt x="1727029" y="3926590"/>
                </a:moveTo>
                <a:cubicBezTo>
                  <a:pt x="1735983" y="3982710"/>
                  <a:pt x="1765090" y="3993228"/>
                  <a:pt x="1803605" y="4006646"/>
                </a:cubicBezTo>
                <a:cubicBezTo>
                  <a:pt x="1795887" y="3979708"/>
                  <a:pt x="1782998" y="3942757"/>
                  <a:pt x="1793163" y="3909186"/>
                </a:cubicBezTo>
                <a:cubicBezTo>
                  <a:pt x="1773212" y="3881568"/>
                  <a:pt x="1740649" y="3866560"/>
                  <a:pt x="1730510" y="3829130"/>
                </a:cubicBezTo>
                <a:cubicBezTo>
                  <a:pt x="1690129" y="3858161"/>
                  <a:pt x="1721631" y="3892665"/>
                  <a:pt x="1727029" y="3926590"/>
                </a:cubicBezTo>
                <a:close/>
                <a:moveTo>
                  <a:pt x="1152662" y="3971839"/>
                </a:moveTo>
                <a:cubicBezTo>
                  <a:pt x="1196524" y="3919401"/>
                  <a:pt x="1308764" y="3905151"/>
                  <a:pt x="1420702" y="3909186"/>
                </a:cubicBezTo>
                <a:cubicBezTo>
                  <a:pt x="1418860" y="3887621"/>
                  <a:pt x="1422366" y="3871403"/>
                  <a:pt x="1427663" y="3856976"/>
                </a:cubicBezTo>
                <a:cubicBezTo>
                  <a:pt x="1298827" y="3832359"/>
                  <a:pt x="1165374" y="3850922"/>
                  <a:pt x="1152662" y="3971839"/>
                </a:cubicBezTo>
                <a:close/>
                <a:moveTo>
                  <a:pt x="5176737" y="4090208"/>
                </a:moveTo>
                <a:cubicBezTo>
                  <a:pt x="5228973" y="4099465"/>
                  <a:pt x="5266983" y="4122972"/>
                  <a:pt x="5302042" y="4149380"/>
                </a:cubicBezTo>
                <a:cubicBezTo>
                  <a:pt x="5312232" y="4106149"/>
                  <a:pt x="5290920" y="4043320"/>
                  <a:pt x="5309004" y="4003165"/>
                </a:cubicBezTo>
                <a:cubicBezTo>
                  <a:pt x="5320884" y="4056461"/>
                  <a:pt x="5312636" y="4127411"/>
                  <a:pt x="5322927" y="4173745"/>
                </a:cubicBezTo>
                <a:cubicBezTo>
                  <a:pt x="5411004" y="4163051"/>
                  <a:pt x="5364923" y="4046321"/>
                  <a:pt x="5385580" y="3978800"/>
                </a:cubicBezTo>
                <a:cubicBezTo>
                  <a:pt x="5390523" y="4032625"/>
                  <a:pt x="5395669" y="4085996"/>
                  <a:pt x="5396022" y="4135457"/>
                </a:cubicBezTo>
                <a:cubicBezTo>
                  <a:pt x="5407977" y="4126529"/>
                  <a:pt x="5421925" y="4119593"/>
                  <a:pt x="5437790" y="4114573"/>
                </a:cubicBezTo>
                <a:cubicBezTo>
                  <a:pt x="5450376" y="4073763"/>
                  <a:pt x="5450830" y="4020872"/>
                  <a:pt x="5458674" y="3975320"/>
                </a:cubicBezTo>
                <a:cubicBezTo>
                  <a:pt x="5472623" y="4015096"/>
                  <a:pt x="5458977" y="4071796"/>
                  <a:pt x="5458674" y="4104131"/>
                </a:cubicBezTo>
                <a:cubicBezTo>
                  <a:pt x="5514971" y="4095454"/>
                  <a:pt x="5522084" y="4037594"/>
                  <a:pt x="5531769" y="3982306"/>
                </a:cubicBezTo>
                <a:cubicBezTo>
                  <a:pt x="5539739" y="4009471"/>
                  <a:pt x="5535603" y="4052955"/>
                  <a:pt x="5524808" y="4072805"/>
                </a:cubicBezTo>
                <a:cubicBezTo>
                  <a:pt x="5574824" y="4062463"/>
                  <a:pt x="5620073" y="4028842"/>
                  <a:pt x="5674478" y="4034517"/>
                </a:cubicBezTo>
                <a:cubicBezTo>
                  <a:pt x="5635938" y="4058630"/>
                  <a:pt x="5577876" y="4063245"/>
                  <a:pt x="5538731" y="4086728"/>
                </a:cubicBezTo>
                <a:cubicBezTo>
                  <a:pt x="5572806" y="4089830"/>
                  <a:pt x="5615004" y="4103248"/>
                  <a:pt x="5622293" y="4121534"/>
                </a:cubicBezTo>
                <a:cubicBezTo>
                  <a:pt x="5565517" y="4107914"/>
                  <a:pt x="5500973" y="4076790"/>
                  <a:pt x="5458674" y="4121534"/>
                </a:cubicBezTo>
                <a:cubicBezTo>
                  <a:pt x="5481702" y="4141460"/>
                  <a:pt x="5517569" y="4167036"/>
                  <a:pt x="5524808" y="4191149"/>
                </a:cubicBezTo>
                <a:cubicBezTo>
                  <a:pt x="5489849" y="4176217"/>
                  <a:pt x="5474161" y="4142015"/>
                  <a:pt x="5441271" y="4125015"/>
                </a:cubicBezTo>
                <a:cubicBezTo>
                  <a:pt x="5427827" y="4137097"/>
                  <a:pt x="5405984" y="4140779"/>
                  <a:pt x="5392541" y="4152861"/>
                </a:cubicBezTo>
                <a:cubicBezTo>
                  <a:pt x="5415418" y="4176393"/>
                  <a:pt x="5445407" y="4192813"/>
                  <a:pt x="5455193" y="4229436"/>
                </a:cubicBezTo>
                <a:cubicBezTo>
                  <a:pt x="5427625" y="4207115"/>
                  <a:pt x="5406161" y="4178663"/>
                  <a:pt x="5378618" y="4156342"/>
                </a:cubicBezTo>
                <a:cubicBezTo>
                  <a:pt x="5368201" y="4166809"/>
                  <a:pt x="5354808" y="4174300"/>
                  <a:pt x="5340331" y="4180707"/>
                </a:cubicBezTo>
                <a:cubicBezTo>
                  <a:pt x="5330721" y="4191350"/>
                  <a:pt x="5352563" y="4191628"/>
                  <a:pt x="5350773" y="4205071"/>
                </a:cubicBezTo>
                <a:cubicBezTo>
                  <a:pt x="5329787" y="4216573"/>
                  <a:pt x="5308500" y="4227772"/>
                  <a:pt x="5298562" y="4250321"/>
                </a:cubicBezTo>
                <a:cubicBezTo>
                  <a:pt x="5339549" y="4274661"/>
                  <a:pt x="5368832" y="4298319"/>
                  <a:pt x="5430829" y="4295570"/>
                </a:cubicBezTo>
                <a:cubicBezTo>
                  <a:pt x="5621461" y="4287146"/>
                  <a:pt x="5624865" y="4031692"/>
                  <a:pt x="5838097" y="4037972"/>
                </a:cubicBezTo>
                <a:cubicBezTo>
                  <a:pt x="5786592" y="3994892"/>
                  <a:pt x="5686888" y="3986342"/>
                  <a:pt x="5604864" y="3982281"/>
                </a:cubicBezTo>
                <a:cubicBezTo>
                  <a:pt x="5616366" y="3955823"/>
                  <a:pt x="5668223" y="3923992"/>
                  <a:pt x="5664036" y="3905680"/>
                </a:cubicBezTo>
                <a:cubicBezTo>
                  <a:pt x="5595507" y="3897609"/>
                  <a:pt x="5556109" y="3936805"/>
                  <a:pt x="5510860" y="3940487"/>
                </a:cubicBezTo>
                <a:cubicBezTo>
                  <a:pt x="5517846" y="3916148"/>
                  <a:pt x="5538832" y="3905807"/>
                  <a:pt x="5542186" y="3877835"/>
                </a:cubicBezTo>
                <a:cubicBezTo>
                  <a:pt x="5489471" y="3871756"/>
                  <a:pt x="5463416" y="3910145"/>
                  <a:pt x="5427323" y="3909161"/>
                </a:cubicBezTo>
                <a:cubicBezTo>
                  <a:pt x="5437084" y="3893422"/>
                  <a:pt x="5447122" y="3877910"/>
                  <a:pt x="5448207" y="3853470"/>
                </a:cubicBezTo>
                <a:cubicBezTo>
                  <a:pt x="5311829" y="3886486"/>
                  <a:pt x="5218506" y="3962557"/>
                  <a:pt x="5176737" y="4090208"/>
                </a:cubicBezTo>
                <a:close/>
                <a:moveTo>
                  <a:pt x="1831450" y="3863937"/>
                </a:moveTo>
                <a:cubicBezTo>
                  <a:pt x="1777827" y="3920007"/>
                  <a:pt x="1810465" y="4037897"/>
                  <a:pt x="1880180" y="4051920"/>
                </a:cubicBezTo>
                <a:cubicBezTo>
                  <a:pt x="1899475" y="3967324"/>
                  <a:pt x="1837327" y="3934913"/>
                  <a:pt x="1831450" y="3863937"/>
                </a:cubicBezTo>
                <a:close/>
                <a:moveTo>
                  <a:pt x="1692222" y="3877860"/>
                </a:moveTo>
                <a:cubicBezTo>
                  <a:pt x="1635219" y="3864114"/>
                  <a:pt x="1544796" y="3946314"/>
                  <a:pt x="1587801" y="3999710"/>
                </a:cubicBezTo>
                <a:cubicBezTo>
                  <a:pt x="1597789" y="4012119"/>
                  <a:pt x="1619934" y="4016685"/>
                  <a:pt x="1643492" y="4020594"/>
                </a:cubicBezTo>
                <a:cubicBezTo>
                  <a:pt x="1636758" y="3982735"/>
                  <a:pt x="1689851" y="3969947"/>
                  <a:pt x="1723548" y="3971864"/>
                </a:cubicBezTo>
                <a:cubicBezTo>
                  <a:pt x="1709222" y="3944397"/>
                  <a:pt x="1708591" y="3903259"/>
                  <a:pt x="1692222" y="3877860"/>
                </a:cubicBezTo>
                <a:close/>
                <a:moveTo>
                  <a:pt x="3223884" y="3905706"/>
                </a:moveTo>
                <a:cubicBezTo>
                  <a:pt x="3242322" y="3937663"/>
                  <a:pt x="3217074" y="3978195"/>
                  <a:pt x="3220404" y="4003191"/>
                </a:cubicBezTo>
                <a:cubicBezTo>
                  <a:pt x="3263206" y="3982004"/>
                  <a:pt x="3320436" y="3942631"/>
                  <a:pt x="3384022" y="3964903"/>
                </a:cubicBezTo>
                <a:cubicBezTo>
                  <a:pt x="3346012" y="3963869"/>
                  <a:pt x="3313147" y="3977388"/>
                  <a:pt x="3283056" y="3989268"/>
                </a:cubicBezTo>
                <a:cubicBezTo>
                  <a:pt x="3254681" y="4000466"/>
                  <a:pt x="3216671" y="4008765"/>
                  <a:pt x="3203000" y="4037997"/>
                </a:cubicBezTo>
                <a:cubicBezTo>
                  <a:pt x="3274834" y="4089149"/>
                  <a:pt x="3367804" y="3984349"/>
                  <a:pt x="3453636" y="4020594"/>
                </a:cubicBezTo>
                <a:cubicBezTo>
                  <a:pt x="3386721" y="4027934"/>
                  <a:pt x="3331761" y="4047229"/>
                  <a:pt x="3272614" y="4062362"/>
                </a:cubicBezTo>
                <a:cubicBezTo>
                  <a:pt x="3286033" y="4080270"/>
                  <a:pt x="3310221" y="4087409"/>
                  <a:pt x="3328306" y="4100650"/>
                </a:cubicBezTo>
                <a:cubicBezTo>
                  <a:pt x="3367602" y="4083348"/>
                  <a:pt x="3430785" y="4055452"/>
                  <a:pt x="3474520" y="4083247"/>
                </a:cubicBezTo>
                <a:cubicBezTo>
                  <a:pt x="3417190" y="4080447"/>
                  <a:pt x="3377590" y="4095379"/>
                  <a:pt x="3338748" y="4111093"/>
                </a:cubicBezTo>
                <a:cubicBezTo>
                  <a:pt x="3356151" y="4122695"/>
                  <a:pt x="3367728" y="4140149"/>
                  <a:pt x="3387477" y="4149380"/>
                </a:cubicBezTo>
                <a:cubicBezTo>
                  <a:pt x="3416735" y="4134953"/>
                  <a:pt x="3486451" y="4113287"/>
                  <a:pt x="3516289" y="4142419"/>
                </a:cubicBezTo>
                <a:cubicBezTo>
                  <a:pt x="3466802" y="4140502"/>
                  <a:pt x="3423369" y="4144664"/>
                  <a:pt x="3394464" y="4163303"/>
                </a:cubicBezTo>
                <a:cubicBezTo>
                  <a:pt x="3409043" y="4174250"/>
                  <a:pt x="3420948" y="4187870"/>
                  <a:pt x="3432752" y="4201591"/>
                </a:cubicBezTo>
                <a:cubicBezTo>
                  <a:pt x="3477421" y="4191754"/>
                  <a:pt x="3525974" y="4208149"/>
                  <a:pt x="3561563" y="4218994"/>
                </a:cubicBezTo>
                <a:cubicBezTo>
                  <a:pt x="3525444" y="4226864"/>
                  <a:pt x="3484761" y="4210217"/>
                  <a:pt x="3443194" y="4212033"/>
                </a:cubicBezTo>
                <a:cubicBezTo>
                  <a:pt x="3463195" y="4250195"/>
                  <a:pt x="3503476" y="4286162"/>
                  <a:pt x="3509328" y="4326922"/>
                </a:cubicBezTo>
                <a:cubicBezTo>
                  <a:pt x="3484861" y="4308434"/>
                  <a:pt x="3473612" y="4276779"/>
                  <a:pt x="3453636" y="4253827"/>
                </a:cubicBezTo>
                <a:cubicBezTo>
                  <a:pt x="3448566" y="4273097"/>
                  <a:pt x="3446649" y="4295570"/>
                  <a:pt x="3432752" y="4306037"/>
                </a:cubicBezTo>
                <a:cubicBezTo>
                  <a:pt x="3425942" y="4280159"/>
                  <a:pt x="3439814" y="4261696"/>
                  <a:pt x="3443194" y="4236423"/>
                </a:cubicBezTo>
                <a:cubicBezTo>
                  <a:pt x="3427632" y="4219474"/>
                  <a:pt x="3416685" y="4197934"/>
                  <a:pt x="3397945" y="4184213"/>
                </a:cubicBezTo>
                <a:cubicBezTo>
                  <a:pt x="3391790" y="4220987"/>
                  <a:pt x="3400290" y="4272441"/>
                  <a:pt x="3380541" y="4295620"/>
                </a:cubicBezTo>
                <a:cubicBezTo>
                  <a:pt x="3374362" y="4257484"/>
                  <a:pt x="3381626" y="4207493"/>
                  <a:pt x="3387503" y="4170315"/>
                </a:cubicBezTo>
                <a:cubicBezTo>
                  <a:pt x="3372243" y="4161815"/>
                  <a:pt x="3349139" y="4125873"/>
                  <a:pt x="3338773" y="4135508"/>
                </a:cubicBezTo>
                <a:cubicBezTo>
                  <a:pt x="3334813" y="4180278"/>
                  <a:pt x="3350375" y="4244570"/>
                  <a:pt x="3317889" y="4260813"/>
                </a:cubicBezTo>
                <a:cubicBezTo>
                  <a:pt x="3325607" y="4217481"/>
                  <a:pt x="3325632" y="4166431"/>
                  <a:pt x="3324850" y="4114598"/>
                </a:cubicBezTo>
                <a:cubicBezTo>
                  <a:pt x="3315341" y="4111345"/>
                  <a:pt x="3310019" y="4103904"/>
                  <a:pt x="3300485" y="4100676"/>
                </a:cubicBezTo>
                <a:cubicBezTo>
                  <a:pt x="3299047" y="4151247"/>
                  <a:pt x="3315770" y="4214227"/>
                  <a:pt x="3279601" y="4236448"/>
                </a:cubicBezTo>
                <a:cubicBezTo>
                  <a:pt x="3291859" y="4189988"/>
                  <a:pt x="3287647" y="4146656"/>
                  <a:pt x="3286562" y="4090233"/>
                </a:cubicBezTo>
                <a:cubicBezTo>
                  <a:pt x="3258969" y="4073763"/>
                  <a:pt x="3225145" y="4063447"/>
                  <a:pt x="3196064" y="4048465"/>
                </a:cubicBezTo>
                <a:cubicBezTo>
                  <a:pt x="3180653" y="4053938"/>
                  <a:pt x="3179140" y="4073309"/>
                  <a:pt x="3161257" y="4076311"/>
                </a:cubicBezTo>
                <a:cubicBezTo>
                  <a:pt x="3142592" y="4061328"/>
                  <a:pt x="3124987" y="4045287"/>
                  <a:pt x="3098604" y="4038023"/>
                </a:cubicBezTo>
                <a:cubicBezTo>
                  <a:pt x="3107760" y="4068643"/>
                  <a:pt x="3094190" y="4092655"/>
                  <a:pt x="3074239" y="4104156"/>
                </a:cubicBezTo>
                <a:cubicBezTo>
                  <a:pt x="3063948" y="4094647"/>
                  <a:pt x="3043014" y="4077471"/>
                  <a:pt x="3025509" y="4086753"/>
                </a:cubicBezTo>
                <a:cubicBezTo>
                  <a:pt x="3063848" y="4248000"/>
                  <a:pt x="3181309" y="4330125"/>
                  <a:pt x="3331837" y="4379157"/>
                </a:cubicBezTo>
                <a:cubicBezTo>
                  <a:pt x="3338546" y="4375046"/>
                  <a:pt x="3324245" y="4357138"/>
                  <a:pt x="3338798" y="4354793"/>
                </a:cubicBezTo>
                <a:cubicBezTo>
                  <a:pt x="3362280" y="4373281"/>
                  <a:pt x="3390756" y="4400748"/>
                  <a:pt x="3429296" y="4393080"/>
                </a:cubicBezTo>
                <a:cubicBezTo>
                  <a:pt x="3437368" y="4389297"/>
                  <a:pt x="3412271" y="4378855"/>
                  <a:pt x="3425816" y="4368715"/>
                </a:cubicBezTo>
                <a:cubicBezTo>
                  <a:pt x="3502593" y="4397519"/>
                  <a:pt x="3579471" y="4426248"/>
                  <a:pt x="3620760" y="4490565"/>
                </a:cubicBezTo>
                <a:cubicBezTo>
                  <a:pt x="3624821" y="4391643"/>
                  <a:pt x="3587038" y="4343921"/>
                  <a:pt x="3554627" y="4285178"/>
                </a:cubicBezTo>
                <a:cubicBezTo>
                  <a:pt x="3588198" y="4278696"/>
                  <a:pt x="3630017" y="4293023"/>
                  <a:pt x="3652087" y="4309543"/>
                </a:cubicBezTo>
                <a:cubicBezTo>
                  <a:pt x="3637256" y="4238517"/>
                  <a:pt x="3588778" y="4201137"/>
                  <a:pt x="3544185" y="4159873"/>
                </a:cubicBezTo>
                <a:cubicBezTo>
                  <a:pt x="3574376" y="4154097"/>
                  <a:pt x="3608654" y="4152407"/>
                  <a:pt x="3645125" y="4152911"/>
                </a:cubicBezTo>
                <a:cubicBezTo>
                  <a:pt x="3630925" y="4114901"/>
                  <a:pt x="3596925" y="4096690"/>
                  <a:pt x="3575511" y="4065894"/>
                </a:cubicBezTo>
                <a:cubicBezTo>
                  <a:pt x="3590443" y="4059941"/>
                  <a:pt x="3605425" y="4054039"/>
                  <a:pt x="3627722" y="4055452"/>
                </a:cubicBezTo>
                <a:cubicBezTo>
                  <a:pt x="3576722" y="3928633"/>
                  <a:pt x="3386418" y="3864795"/>
                  <a:pt x="3223884" y="3905706"/>
                </a:cubicBezTo>
                <a:close/>
                <a:moveTo>
                  <a:pt x="4233365" y="3947474"/>
                </a:moveTo>
                <a:cubicBezTo>
                  <a:pt x="4191546" y="3914811"/>
                  <a:pt x="4100593" y="3880307"/>
                  <a:pt x="4066266" y="3912667"/>
                </a:cubicBezTo>
                <a:cubicBezTo>
                  <a:pt x="4060843" y="3926312"/>
                  <a:pt x="4067956" y="3934384"/>
                  <a:pt x="4062785" y="3943993"/>
                </a:cubicBezTo>
                <a:cubicBezTo>
                  <a:pt x="4040942" y="3952317"/>
                  <a:pt x="4005227" y="3946793"/>
                  <a:pt x="3986209" y="3957916"/>
                </a:cubicBezTo>
                <a:cubicBezTo>
                  <a:pt x="3987697" y="3985434"/>
                  <a:pt x="4000031" y="4002106"/>
                  <a:pt x="4014055" y="4017088"/>
                </a:cubicBezTo>
                <a:cubicBezTo>
                  <a:pt x="3992792" y="4030633"/>
                  <a:pt x="3957203" y="4029851"/>
                  <a:pt x="3930518" y="4037972"/>
                </a:cubicBezTo>
                <a:cubicBezTo>
                  <a:pt x="3964770" y="4091192"/>
                  <a:pt x="3944567" y="4186054"/>
                  <a:pt x="4003613" y="4218994"/>
                </a:cubicBezTo>
                <a:cubicBezTo>
                  <a:pt x="4046996" y="4225527"/>
                  <a:pt x="4079734" y="4242653"/>
                  <a:pt x="4118476" y="4253802"/>
                </a:cubicBezTo>
                <a:cubicBezTo>
                  <a:pt x="4148895" y="4231152"/>
                  <a:pt x="4209429" y="4251002"/>
                  <a:pt x="4240301" y="4260763"/>
                </a:cubicBezTo>
                <a:cubicBezTo>
                  <a:pt x="4224739" y="4183002"/>
                  <a:pt x="4277227" y="4145017"/>
                  <a:pt x="4289031" y="4083222"/>
                </a:cubicBezTo>
                <a:cubicBezTo>
                  <a:pt x="4295210" y="4080144"/>
                  <a:pt x="4297884" y="4073511"/>
                  <a:pt x="4309915" y="4076260"/>
                </a:cubicBezTo>
                <a:cubicBezTo>
                  <a:pt x="4297733" y="4035879"/>
                  <a:pt x="4275865" y="3980667"/>
                  <a:pt x="4233365" y="3947474"/>
                </a:cubicBezTo>
                <a:close/>
                <a:moveTo>
                  <a:pt x="3658998" y="4177226"/>
                </a:moveTo>
                <a:cubicBezTo>
                  <a:pt x="3673475" y="4385362"/>
                  <a:pt x="3747579" y="4550898"/>
                  <a:pt x="3833058" y="4699382"/>
                </a:cubicBezTo>
                <a:cubicBezTo>
                  <a:pt x="3867689" y="4759538"/>
                  <a:pt x="3952235" y="4843453"/>
                  <a:pt x="3892230" y="4904769"/>
                </a:cubicBezTo>
                <a:cubicBezTo>
                  <a:pt x="3921665" y="4892234"/>
                  <a:pt x="3956321" y="4905728"/>
                  <a:pt x="3975767" y="4908250"/>
                </a:cubicBezTo>
                <a:cubicBezTo>
                  <a:pt x="3967141" y="4889106"/>
                  <a:pt x="3978491" y="4859974"/>
                  <a:pt x="3979248" y="4838636"/>
                </a:cubicBezTo>
                <a:cubicBezTo>
                  <a:pt x="3893214" y="4843958"/>
                  <a:pt x="3892180" y="4758000"/>
                  <a:pt x="3927037" y="4716811"/>
                </a:cubicBezTo>
                <a:cubicBezTo>
                  <a:pt x="3776106" y="4555892"/>
                  <a:pt x="3658897" y="4287348"/>
                  <a:pt x="3718170" y="3971864"/>
                </a:cubicBezTo>
                <a:cubicBezTo>
                  <a:pt x="3705256" y="3953452"/>
                  <a:pt x="3681471" y="3945885"/>
                  <a:pt x="3669440" y="3926615"/>
                </a:cubicBezTo>
                <a:cubicBezTo>
                  <a:pt x="3663059" y="3997238"/>
                  <a:pt x="3638113" y="4104282"/>
                  <a:pt x="3672921" y="4163328"/>
                </a:cubicBezTo>
                <a:cubicBezTo>
                  <a:pt x="3668532" y="4168196"/>
                  <a:pt x="3654559" y="4163505"/>
                  <a:pt x="3658998" y="4177226"/>
                </a:cubicBezTo>
                <a:close/>
                <a:moveTo>
                  <a:pt x="4128943" y="4974383"/>
                </a:moveTo>
                <a:cubicBezTo>
                  <a:pt x="4118426" y="4970978"/>
                  <a:pt x="4108211" y="4967271"/>
                  <a:pt x="4097617" y="4963941"/>
                </a:cubicBezTo>
                <a:cubicBezTo>
                  <a:pt x="4074261" y="4944369"/>
                  <a:pt x="4061246" y="4914430"/>
                  <a:pt x="4034964" y="4897808"/>
                </a:cubicBezTo>
                <a:cubicBezTo>
                  <a:pt x="4017889" y="4892410"/>
                  <a:pt x="3990850" y="4907014"/>
                  <a:pt x="3975792" y="4915211"/>
                </a:cubicBezTo>
                <a:cubicBezTo>
                  <a:pt x="4023740" y="4938290"/>
                  <a:pt x="4066291" y="4982278"/>
                  <a:pt x="4104604" y="5012671"/>
                </a:cubicBezTo>
                <a:cubicBezTo>
                  <a:pt x="4116912" y="5022432"/>
                  <a:pt x="4140849" y="5028763"/>
                  <a:pt x="4139411" y="5047478"/>
                </a:cubicBezTo>
                <a:cubicBezTo>
                  <a:pt x="4096079" y="5033808"/>
                  <a:pt x="4068510" y="4986314"/>
                  <a:pt x="4031509" y="4977864"/>
                </a:cubicBezTo>
                <a:cubicBezTo>
                  <a:pt x="4007043" y="4981244"/>
                  <a:pt x="3989034" y="4991080"/>
                  <a:pt x="3975818" y="5005710"/>
                </a:cubicBezTo>
                <a:cubicBezTo>
                  <a:pt x="4167635" y="5075248"/>
                  <a:pt x="4295286" y="5213140"/>
                  <a:pt x="4400514" y="5374690"/>
                </a:cubicBezTo>
                <a:cubicBezTo>
                  <a:pt x="4592912" y="5670172"/>
                  <a:pt x="4701949" y="6091034"/>
                  <a:pt x="4658112" y="6575660"/>
                </a:cubicBezTo>
                <a:cubicBezTo>
                  <a:pt x="4664771" y="6584008"/>
                  <a:pt x="4679299" y="6563906"/>
                  <a:pt x="4689438" y="6554775"/>
                </a:cubicBezTo>
                <a:cubicBezTo>
                  <a:pt x="4702857" y="6542668"/>
                  <a:pt x="4716275" y="6532201"/>
                  <a:pt x="4727726" y="6523449"/>
                </a:cubicBezTo>
                <a:cubicBezTo>
                  <a:pt x="4721471" y="6373199"/>
                  <a:pt x="4749669" y="6224234"/>
                  <a:pt x="4734687" y="6088310"/>
                </a:cubicBezTo>
                <a:cubicBezTo>
                  <a:pt x="4729063" y="6037311"/>
                  <a:pt x="4711306" y="5990043"/>
                  <a:pt x="4706842" y="5938640"/>
                </a:cubicBezTo>
                <a:cubicBezTo>
                  <a:pt x="4683284" y="5667321"/>
                  <a:pt x="4696551" y="5399105"/>
                  <a:pt x="4727726" y="5151924"/>
                </a:cubicBezTo>
                <a:cubicBezTo>
                  <a:pt x="4713375" y="5165469"/>
                  <a:pt x="4677533" y="5184033"/>
                  <a:pt x="4668554" y="5207616"/>
                </a:cubicBezTo>
                <a:cubicBezTo>
                  <a:pt x="4654757" y="5243835"/>
                  <a:pt x="4657305" y="5324623"/>
                  <a:pt x="4654631" y="5385157"/>
                </a:cubicBezTo>
                <a:cubicBezTo>
                  <a:pt x="4646989" y="5558864"/>
                  <a:pt x="4647569" y="5740946"/>
                  <a:pt x="4661593" y="5900352"/>
                </a:cubicBezTo>
                <a:cubicBezTo>
                  <a:pt x="4665906" y="5949334"/>
                  <a:pt x="4676802" y="5993474"/>
                  <a:pt x="4672035" y="6032644"/>
                </a:cubicBezTo>
                <a:cubicBezTo>
                  <a:pt x="4636269" y="5963509"/>
                  <a:pt x="4657910" y="5886984"/>
                  <a:pt x="4640708" y="5809854"/>
                </a:cubicBezTo>
                <a:cubicBezTo>
                  <a:pt x="4626256" y="5745032"/>
                  <a:pt x="4606557" y="5677637"/>
                  <a:pt x="4595459" y="5607947"/>
                </a:cubicBezTo>
                <a:cubicBezTo>
                  <a:pt x="4583756" y="5534399"/>
                  <a:pt x="4567487" y="5452476"/>
                  <a:pt x="4574575" y="5381676"/>
                </a:cubicBezTo>
                <a:cubicBezTo>
                  <a:pt x="4577047" y="5357034"/>
                  <a:pt x="4591852" y="5339580"/>
                  <a:pt x="4591979" y="5319024"/>
                </a:cubicBezTo>
                <a:cubicBezTo>
                  <a:pt x="4569783" y="5312289"/>
                  <a:pt x="4554548" y="5311078"/>
                  <a:pt x="4539768" y="5322504"/>
                </a:cubicBezTo>
                <a:cubicBezTo>
                  <a:pt x="4475400" y="5372193"/>
                  <a:pt x="4552152" y="5526958"/>
                  <a:pt x="4543249" y="5562698"/>
                </a:cubicBezTo>
                <a:cubicBezTo>
                  <a:pt x="4458350" y="5313349"/>
                  <a:pt x="4293016" y="5144484"/>
                  <a:pt x="4128943" y="4974383"/>
                </a:cubicBezTo>
                <a:close/>
                <a:moveTo>
                  <a:pt x="1667857" y="3992748"/>
                </a:moveTo>
                <a:cubicBezTo>
                  <a:pt x="1662510" y="4019888"/>
                  <a:pt x="1646040" y="4035904"/>
                  <a:pt x="1636531" y="4058882"/>
                </a:cubicBezTo>
                <a:cubicBezTo>
                  <a:pt x="1649293" y="4073965"/>
                  <a:pt x="1662182" y="4088922"/>
                  <a:pt x="1671338" y="4107612"/>
                </a:cubicBezTo>
                <a:cubicBezTo>
                  <a:pt x="1740498" y="4144537"/>
                  <a:pt x="1841010" y="4122846"/>
                  <a:pt x="1873244" y="4065843"/>
                </a:cubicBezTo>
                <a:cubicBezTo>
                  <a:pt x="1815106" y="4032625"/>
                  <a:pt x="1753614" y="3976379"/>
                  <a:pt x="1667857" y="3992748"/>
                </a:cubicBezTo>
                <a:close/>
                <a:moveTo>
                  <a:pt x="2078606" y="4083247"/>
                </a:moveTo>
                <a:cubicBezTo>
                  <a:pt x="2100726" y="4095934"/>
                  <a:pt x="2111723" y="4119744"/>
                  <a:pt x="2127336" y="4138938"/>
                </a:cubicBezTo>
                <a:cubicBezTo>
                  <a:pt x="2145118" y="4099742"/>
                  <a:pt x="2202574" y="4044328"/>
                  <a:pt x="2158662" y="3996204"/>
                </a:cubicBezTo>
                <a:cubicBezTo>
                  <a:pt x="2124460" y="4017694"/>
                  <a:pt x="2112026" y="4060950"/>
                  <a:pt x="2078606" y="4083247"/>
                </a:cubicBezTo>
                <a:close/>
                <a:moveTo>
                  <a:pt x="3122918" y="4406978"/>
                </a:moveTo>
                <a:cubicBezTo>
                  <a:pt x="3131368" y="4269465"/>
                  <a:pt x="3029469" y="4200204"/>
                  <a:pt x="3011536" y="4079766"/>
                </a:cubicBezTo>
                <a:cubicBezTo>
                  <a:pt x="2942780" y="4075428"/>
                  <a:pt x="2906459" y="4038653"/>
                  <a:pt x="2872282" y="3999710"/>
                </a:cubicBezTo>
                <a:cubicBezTo>
                  <a:pt x="2866809" y="4042336"/>
                  <a:pt x="2884667" y="4086753"/>
                  <a:pt x="2868802" y="4118079"/>
                </a:cubicBezTo>
                <a:cubicBezTo>
                  <a:pt x="2912361" y="4119769"/>
                  <a:pt x="2954407" y="4122972"/>
                  <a:pt x="2980210" y="4142444"/>
                </a:cubicBezTo>
                <a:cubicBezTo>
                  <a:pt x="2937256" y="4144512"/>
                  <a:pt x="2901137" y="4125999"/>
                  <a:pt x="2861840" y="4135483"/>
                </a:cubicBezTo>
                <a:cubicBezTo>
                  <a:pt x="2867995" y="4152533"/>
                  <a:pt x="2869937" y="4173821"/>
                  <a:pt x="2879244" y="4187693"/>
                </a:cubicBezTo>
                <a:cubicBezTo>
                  <a:pt x="2916775" y="4171727"/>
                  <a:pt x="2965580" y="4187441"/>
                  <a:pt x="2994107" y="4201616"/>
                </a:cubicBezTo>
                <a:cubicBezTo>
                  <a:pt x="2951582" y="4203659"/>
                  <a:pt x="2922374" y="4189484"/>
                  <a:pt x="2882725" y="4198135"/>
                </a:cubicBezTo>
                <a:cubicBezTo>
                  <a:pt x="2885045" y="4212058"/>
                  <a:pt x="2891376" y="4221996"/>
                  <a:pt x="2896647" y="4232942"/>
                </a:cubicBezTo>
                <a:cubicBezTo>
                  <a:pt x="2933876" y="4242123"/>
                  <a:pt x="2986213" y="4236222"/>
                  <a:pt x="3011536" y="4257307"/>
                </a:cubicBezTo>
                <a:cubicBezTo>
                  <a:pt x="2973753" y="4261419"/>
                  <a:pt x="2936373" y="4246638"/>
                  <a:pt x="2907090" y="4253827"/>
                </a:cubicBezTo>
                <a:cubicBezTo>
                  <a:pt x="2918389" y="4266917"/>
                  <a:pt x="2926536" y="4283110"/>
                  <a:pt x="2934935" y="4299076"/>
                </a:cubicBezTo>
                <a:cubicBezTo>
                  <a:pt x="2974055" y="4304070"/>
                  <a:pt x="3027678" y="4294511"/>
                  <a:pt x="3049798" y="4316479"/>
                </a:cubicBezTo>
                <a:cubicBezTo>
                  <a:pt x="3014512" y="4316984"/>
                  <a:pt x="2979755" y="4316908"/>
                  <a:pt x="2948858" y="4312999"/>
                </a:cubicBezTo>
                <a:cubicBezTo>
                  <a:pt x="2956727" y="4334135"/>
                  <a:pt x="2972113" y="4347755"/>
                  <a:pt x="2983665" y="4365209"/>
                </a:cubicBezTo>
                <a:cubicBezTo>
                  <a:pt x="3011057" y="4359206"/>
                  <a:pt x="3050353" y="4352497"/>
                  <a:pt x="3067227" y="4372171"/>
                </a:cubicBezTo>
                <a:cubicBezTo>
                  <a:pt x="3043770" y="4378300"/>
                  <a:pt x="3022558" y="4370960"/>
                  <a:pt x="2994133" y="4375651"/>
                </a:cubicBezTo>
                <a:cubicBezTo>
                  <a:pt x="3002204" y="4401605"/>
                  <a:pt x="3038196" y="4416941"/>
                  <a:pt x="3035901" y="4441785"/>
                </a:cubicBezTo>
                <a:cubicBezTo>
                  <a:pt x="2991232" y="4409878"/>
                  <a:pt x="2965908" y="4358626"/>
                  <a:pt x="2931480" y="4316479"/>
                </a:cubicBezTo>
                <a:cubicBezTo>
                  <a:pt x="2929588" y="4349420"/>
                  <a:pt x="2930118" y="4384732"/>
                  <a:pt x="2914076" y="4403497"/>
                </a:cubicBezTo>
                <a:cubicBezTo>
                  <a:pt x="2915211" y="4342231"/>
                  <a:pt x="2926662" y="4279200"/>
                  <a:pt x="2889711" y="4250321"/>
                </a:cubicBezTo>
                <a:cubicBezTo>
                  <a:pt x="2890897" y="4289567"/>
                  <a:pt x="2879320" y="4313478"/>
                  <a:pt x="2868827" y="4340819"/>
                </a:cubicBezTo>
                <a:cubicBezTo>
                  <a:pt x="2860831" y="4361653"/>
                  <a:pt x="2855989" y="4395375"/>
                  <a:pt x="2834020" y="4389549"/>
                </a:cubicBezTo>
                <a:cubicBezTo>
                  <a:pt x="2870088" y="4325711"/>
                  <a:pt x="2898186" y="4219070"/>
                  <a:pt x="2847943" y="4152836"/>
                </a:cubicBezTo>
                <a:cubicBezTo>
                  <a:pt x="2834070" y="4177251"/>
                  <a:pt x="2812959" y="4194428"/>
                  <a:pt x="2788771" y="4208527"/>
                </a:cubicBezTo>
                <a:cubicBezTo>
                  <a:pt x="2780548" y="4195865"/>
                  <a:pt x="2779867" y="4175662"/>
                  <a:pt x="2757444" y="4177201"/>
                </a:cubicBezTo>
                <a:cubicBezTo>
                  <a:pt x="2752450" y="4208174"/>
                  <a:pt x="2741554" y="4233270"/>
                  <a:pt x="2722637" y="4250296"/>
                </a:cubicBezTo>
                <a:cubicBezTo>
                  <a:pt x="2716483" y="4395678"/>
                  <a:pt x="2784962" y="4466478"/>
                  <a:pt x="2875814" y="4514854"/>
                </a:cubicBezTo>
                <a:cubicBezTo>
                  <a:pt x="2884717" y="4492432"/>
                  <a:pt x="2881337" y="4457725"/>
                  <a:pt x="2893217" y="4438279"/>
                </a:cubicBezTo>
                <a:cubicBezTo>
                  <a:pt x="2919802" y="4460424"/>
                  <a:pt x="2942325" y="4486630"/>
                  <a:pt x="2966312" y="4511374"/>
                </a:cubicBezTo>
                <a:cubicBezTo>
                  <a:pt x="2979377" y="4500074"/>
                  <a:pt x="2979402" y="4475734"/>
                  <a:pt x="2990677" y="4462644"/>
                </a:cubicBezTo>
                <a:cubicBezTo>
                  <a:pt x="3015143" y="4513619"/>
                  <a:pt x="3040214" y="4563937"/>
                  <a:pt x="3098579" y="4581013"/>
                </a:cubicBezTo>
                <a:cubicBezTo>
                  <a:pt x="3068186" y="4510087"/>
                  <a:pt x="3119463" y="4463199"/>
                  <a:pt x="3122918" y="4406978"/>
                </a:cubicBezTo>
                <a:close/>
                <a:moveTo>
                  <a:pt x="1591282" y="4072805"/>
                </a:moveTo>
                <a:cubicBezTo>
                  <a:pt x="1540029" y="4072149"/>
                  <a:pt x="1499245" y="4032247"/>
                  <a:pt x="1479874" y="4031036"/>
                </a:cubicBezTo>
                <a:cubicBezTo>
                  <a:pt x="1441359" y="4028615"/>
                  <a:pt x="1409907" y="4068542"/>
                  <a:pt x="1427663" y="4114573"/>
                </a:cubicBezTo>
                <a:cubicBezTo>
                  <a:pt x="1418129" y="4133969"/>
                  <a:pt x="1404105" y="4144664"/>
                  <a:pt x="1406779" y="4163303"/>
                </a:cubicBezTo>
                <a:cubicBezTo>
                  <a:pt x="1409604" y="4183128"/>
                  <a:pt x="1449077" y="4198312"/>
                  <a:pt x="1427663" y="4229436"/>
                </a:cubicBezTo>
                <a:cubicBezTo>
                  <a:pt x="1463252" y="4223812"/>
                  <a:pt x="1477175" y="4253751"/>
                  <a:pt x="1504239" y="4253802"/>
                </a:cubicBezTo>
                <a:cubicBezTo>
                  <a:pt x="1536070" y="4253877"/>
                  <a:pt x="1560081" y="4213773"/>
                  <a:pt x="1601698" y="4215514"/>
                </a:cubicBezTo>
                <a:cubicBezTo>
                  <a:pt x="1598722" y="4167263"/>
                  <a:pt x="1596250" y="4113186"/>
                  <a:pt x="1646948" y="4097170"/>
                </a:cubicBezTo>
                <a:cubicBezTo>
                  <a:pt x="1641878" y="4069198"/>
                  <a:pt x="1617362" y="4073133"/>
                  <a:pt x="1591282" y="4072805"/>
                </a:cubicBezTo>
                <a:close/>
                <a:moveTo>
                  <a:pt x="2228301" y="4037997"/>
                </a:moveTo>
                <a:cubicBezTo>
                  <a:pt x="2163580" y="4049877"/>
                  <a:pt x="2155156" y="4118029"/>
                  <a:pt x="2127361" y="4166809"/>
                </a:cubicBezTo>
                <a:cubicBezTo>
                  <a:pt x="2137349" y="4176545"/>
                  <a:pt x="2155913" y="4177705"/>
                  <a:pt x="2158687" y="4194655"/>
                </a:cubicBezTo>
                <a:cubicBezTo>
                  <a:pt x="2151751" y="4223686"/>
                  <a:pt x="2141031" y="4227217"/>
                  <a:pt x="2151726" y="4260788"/>
                </a:cubicBezTo>
                <a:cubicBezTo>
                  <a:pt x="2144890" y="4278318"/>
                  <a:pt x="2118962" y="4276754"/>
                  <a:pt x="2102996" y="4285153"/>
                </a:cubicBezTo>
                <a:cubicBezTo>
                  <a:pt x="2100575" y="4307904"/>
                  <a:pt x="2108923" y="4320187"/>
                  <a:pt x="2102996" y="4337364"/>
                </a:cubicBezTo>
                <a:cubicBezTo>
                  <a:pt x="2094067" y="4351640"/>
                  <a:pt x="2067684" y="4348462"/>
                  <a:pt x="2054266" y="4358248"/>
                </a:cubicBezTo>
                <a:cubicBezTo>
                  <a:pt x="2048843" y="4476163"/>
                  <a:pt x="2066398" y="4607446"/>
                  <a:pt x="2162168" y="4622807"/>
                </a:cubicBezTo>
                <a:cubicBezTo>
                  <a:pt x="2035475" y="4464914"/>
                  <a:pt x="2168600" y="4232362"/>
                  <a:pt x="2245705" y="4125015"/>
                </a:cubicBezTo>
                <a:cubicBezTo>
                  <a:pt x="2252263" y="4115885"/>
                  <a:pt x="2270272" y="4107965"/>
                  <a:pt x="2263108" y="4093689"/>
                </a:cubicBezTo>
                <a:cubicBezTo>
                  <a:pt x="2245478" y="4088821"/>
                  <a:pt x="2253549" y="4109655"/>
                  <a:pt x="2238743" y="4107612"/>
                </a:cubicBezTo>
                <a:cubicBezTo>
                  <a:pt x="2228074" y="4093260"/>
                  <a:pt x="2221138" y="4058756"/>
                  <a:pt x="2228301" y="4037997"/>
                </a:cubicBezTo>
                <a:close/>
                <a:moveTo>
                  <a:pt x="2350126" y="4104131"/>
                </a:moveTo>
                <a:cubicBezTo>
                  <a:pt x="2258240" y="4162294"/>
                  <a:pt x="2217657" y="4283387"/>
                  <a:pt x="2231757" y="4427862"/>
                </a:cubicBezTo>
                <a:cubicBezTo>
                  <a:pt x="2237154" y="4483200"/>
                  <a:pt x="2244343" y="4542120"/>
                  <a:pt x="2214353" y="4584519"/>
                </a:cubicBezTo>
                <a:cubicBezTo>
                  <a:pt x="2275947" y="4567216"/>
                  <a:pt x="2314613" y="4526961"/>
                  <a:pt x="2360568" y="4494021"/>
                </a:cubicBezTo>
                <a:cubicBezTo>
                  <a:pt x="2366672" y="4517099"/>
                  <a:pt x="2357239" y="4552839"/>
                  <a:pt x="2350126" y="4574077"/>
                </a:cubicBezTo>
                <a:cubicBezTo>
                  <a:pt x="2403194" y="4567973"/>
                  <a:pt x="2420421" y="4526003"/>
                  <a:pt x="2447586" y="4494021"/>
                </a:cubicBezTo>
                <a:cubicBezTo>
                  <a:pt x="2455607" y="4512711"/>
                  <a:pt x="2464460" y="4530518"/>
                  <a:pt x="2471951" y="4549712"/>
                </a:cubicBezTo>
                <a:cubicBezTo>
                  <a:pt x="2582804" y="4499292"/>
                  <a:pt x="2644952" y="4400143"/>
                  <a:pt x="2632089" y="4225981"/>
                </a:cubicBezTo>
                <a:cubicBezTo>
                  <a:pt x="2582955" y="4220583"/>
                  <a:pt x="2556068" y="4192939"/>
                  <a:pt x="2531148" y="4163328"/>
                </a:cubicBezTo>
                <a:cubicBezTo>
                  <a:pt x="2524414" y="4182119"/>
                  <a:pt x="2509785" y="4193015"/>
                  <a:pt x="2503302" y="4212058"/>
                </a:cubicBezTo>
                <a:cubicBezTo>
                  <a:pt x="2523052" y="4254962"/>
                  <a:pt x="2552663" y="4288003"/>
                  <a:pt x="2565955" y="4337389"/>
                </a:cubicBezTo>
                <a:cubicBezTo>
                  <a:pt x="2531526" y="4309165"/>
                  <a:pt x="2521589" y="4256425"/>
                  <a:pt x="2489380" y="4225981"/>
                </a:cubicBezTo>
                <a:cubicBezTo>
                  <a:pt x="2484764" y="4245730"/>
                  <a:pt x="2467840" y="4253171"/>
                  <a:pt x="2465015" y="4274711"/>
                </a:cubicBezTo>
                <a:cubicBezTo>
                  <a:pt x="2483452" y="4316606"/>
                  <a:pt x="2520227" y="4358727"/>
                  <a:pt x="2527667" y="4400042"/>
                </a:cubicBezTo>
                <a:cubicBezTo>
                  <a:pt x="2496064" y="4371313"/>
                  <a:pt x="2479467" y="4327552"/>
                  <a:pt x="2458053" y="4288634"/>
                </a:cubicBezTo>
                <a:cubicBezTo>
                  <a:pt x="2414242" y="4318674"/>
                  <a:pt x="2442264" y="4328006"/>
                  <a:pt x="2461534" y="4365209"/>
                </a:cubicBezTo>
                <a:cubicBezTo>
                  <a:pt x="2471799" y="4385009"/>
                  <a:pt x="2476415" y="4400874"/>
                  <a:pt x="2482418" y="4417420"/>
                </a:cubicBezTo>
                <a:cubicBezTo>
                  <a:pt x="2454320" y="4397923"/>
                  <a:pt x="2449856" y="4354818"/>
                  <a:pt x="2423246" y="4333883"/>
                </a:cubicBezTo>
                <a:cubicBezTo>
                  <a:pt x="2417571" y="4351413"/>
                  <a:pt x="2403169" y="4360215"/>
                  <a:pt x="2398881" y="4379132"/>
                </a:cubicBezTo>
                <a:cubicBezTo>
                  <a:pt x="2406877" y="4403649"/>
                  <a:pt x="2428820" y="4432705"/>
                  <a:pt x="2426727" y="4455708"/>
                </a:cubicBezTo>
                <a:cubicBezTo>
                  <a:pt x="2408163" y="4442945"/>
                  <a:pt x="2401378" y="4418404"/>
                  <a:pt x="2391920" y="4396536"/>
                </a:cubicBezTo>
                <a:cubicBezTo>
                  <a:pt x="2375601" y="4397696"/>
                  <a:pt x="2375222" y="4433083"/>
                  <a:pt x="2364074" y="4427862"/>
                </a:cubicBezTo>
                <a:cubicBezTo>
                  <a:pt x="2371464" y="4396964"/>
                  <a:pt x="2384177" y="4371389"/>
                  <a:pt x="2398881" y="4347806"/>
                </a:cubicBezTo>
                <a:cubicBezTo>
                  <a:pt x="2364730" y="4343669"/>
                  <a:pt x="2313730" y="4356382"/>
                  <a:pt x="2290979" y="4340844"/>
                </a:cubicBezTo>
                <a:cubicBezTo>
                  <a:pt x="2324273" y="4321928"/>
                  <a:pt x="2408970" y="4354414"/>
                  <a:pt x="2419791" y="4312999"/>
                </a:cubicBezTo>
                <a:cubicBezTo>
                  <a:pt x="2385110" y="4298950"/>
                  <a:pt x="2331083" y="4285708"/>
                  <a:pt x="2315344" y="4264269"/>
                </a:cubicBezTo>
                <a:cubicBezTo>
                  <a:pt x="2361350" y="4268153"/>
                  <a:pt x="2389473" y="4289920"/>
                  <a:pt x="2426752" y="4302557"/>
                </a:cubicBezTo>
                <a:cubicBezTo>
                  <a:pt x="2432099" y="4290500"/>
                  <a:pt x="2444307" y="4285304"/>
                  <a:pt x="2444156" y="4267750"/>
                </a:cubicBezTo>
                <a:cubicBezTo>
                  <a:pt x="2413914" y="4245781"/>
                  <a:pt x="2366142" y="4241341"/>
                  <a:pt x="2332773" y="4222500"/>
                </a:cubicBezTo>
                <a:cubicBezTo>
                  <a:pt x="2388288" y="4219222"/>
                  <a:pt x="2419639" y="4240055"/>
                  <a:pt x="2454598" y="4257307"/>
                </a:cubicBezTo>
                <a:cubicBezTo>
                  <a:pt x="2463224" y="4247370"/>
                  <a:pt x="2470488" y="4236070"/>
                  <a:pt x="2475482" y="4222500"/>
                </a:cubicBezTo>
                <a:cubicBezTo>
                  <a:pt x="2442188" y="4198943"/>
                  <a:pt x="2394997" y="4189282"/>
                  <a:pt x="2360619" y="4166809"/>
                </a:cubicBezTo>
                <a:cubicBezTo>
                  <a:pt x="2418706" y="4165598"/>
                  <a:pt x="2446224" y="4194907"/>
                  <a:pt x="2485924" y="4212058"/>
                </a:cubicBezTo>
                <a:cubicBezTo>
                  <a:pt x="2497930" y="4191577"/>
                  <a:pt x="2510642" y="4171803"/>
                  <a:pt x="2524212" y="4152886"/>
                </a:cubicBezTo>
                <a:cubicBezTo>
                  <a:pt x="2506531" y="4127638"/>
                  <a:pt x="2489178" y="4102063"/>
                  <a:pt x="2489405" y="4058907"/>
                </a:cubicBezTo>
                <a:cubicBezTo>
                  <a:pt x="2461408" y="4076865"/>
                  <a:pt x="2414696" y="4122518"/>
                  <a:pt x="2350126" y="4104131"/>
                </a:cubicBezTo>
                <a:close/>
                <a:moveTo>
                  <a:pt x="2064683" y="4090208"/>
                </a:moveTo>
                <a:cubicBezTo>
                  <a:pt x="2005536" y="4122518"/>
                  <a:pt x="1936300" y="4090915"/>
                  <a:pt x="1887142" y="4072805"/>
                </a:cubicBezTo>
                <a:cubicBezTo>
                  <a:pt x="1902023" y="4122316"/>
                  <a:pt x="1927926" y="4242578"/>
                  <a:pt x="1880180" y="4288634"/>
                </a:cubicBezTo>
                <a:cubicBezTo>
                  <a:pt x="1922251" y="4319910"/>
                  <a:pt x="1941118" y="4392122"/>
                  <a:pt x="2022914" y="4372171"/>
                </a:cubicBezTo>
                <a:cubicBezTo>
                  <a:pt x="2037241" y="4362132"/>
                  <a:pt x="2042538" y="4343064"/>
                  <a:pt x="2061202" y="4337364"/>
                </a:cubicBezTo>
                <a:cubicBezTo>
                  <a:pt x="2074822" y="4339381"/>
                  <a:pt x="2081405" y="4334362"/>
                  <a:pt x="2089048" y="4330402"/>
                </a:cubicBezTo>
                <a:cubicBezTo>
                  <a:pt x="2092655" y="4319481"/>
                  <a:pt x="2086904" y="4301195"/>
                  <a:pt x="2089048" y="4281673"/>
                </a:cubicBezTo>
                <a:cubicBezTo>
                  <a:pt x="2100020" y="4268279"/>
                  <a:pt x="2120273" y="4264168"/>
                  <a:pt x="2137778" y="4257307"/>
                </a:cubicBezTo>
                <a:cubicBezTo>
                  <a:pt x="2138383" y="4242779"/>
                  <a:pt x="2127109" y="4240131"/>
                  <a:pt x="2127336" y="4225981"/>
                </a:cubicBezTo>
                <a:cubicBezTo>
                  <a:pt x="2127512" y="4209914"/>
                  <a:pt x="2147161" y="4213319"/>
                  <a:pt x="2144739" y="4194655"/>
                </a:cubicBezTo>
                <a:cubicBezTo>
                  <a:pt x="2094294" y="4183607"/>
                  <a:pt x="2123350" y="4093033"/>
                  <a:pt x="2064683" y="4090208"/>
                </a:cubicBezTo>
                <a:close/>
                <a:moveTo>
                  <a:pt x="1869738" y="4090208"/>
                </a:moveTo>
                <a:cubicBezTo>
                  <a:pt x="1867191" y="4098128"/>
                  <a:pt x="1859271" y="4100625"/>
                  <a:pt x="1852335" y="4104131"/>
                </a:cubicBezTo>
                <a:cubicBezTo>
                  <a:pt x="1845272" y="4158233"/>
                  <a:pt x="1809229" y="4243082"/>
                  <a:pt x="1869738" y="4278192"/>
                </a:cubicBezTo>
                <a:cubicBezTo>
                  <a:pt x="1905529" y="4238189"/>
                  <a:pt x="1898971" y="4132078"/>
                  <a:pt x="1869738" y="4090208"/>
                </a:cubicBezTo>
                <a:close/>
                <a:moveTo>
                  <a:pt x="3826097" y="4090208"/>
                </a:moveTo>
                <a:cubicBezTo>
                  <a:pt x="3777846" y="4103147"/>
                  <a:pt x="3726367" y="4147791"/>
                  <a:pt x="3718195" y="4201591"/>
                </a:cubicBezTo>
                <a:cubicBezTo>
                  <a:pt x="3710653" y="4251103"/>
                  <a:pt x="3737314" y="4303616"/>
                  <a:pt x="3746041" y="4351287"/>
                </a:cubicBezTo>
                <a:cubicBezTo>
                  <a:pt x="3766446" y="4257989"/>
                  <a:pt x="3776585" y="4154399"/>
                  <a:pt x="3850462" y="4114573"/>
                </a:cubicBezTo>
                <a:cubicBezTo>
                  <a:pt x="3846653" y="4102138"/>
                  <a:pt x="3838531" y="4094017"/>
                  <a:pt x="3826097" y="4090208"/>
                </a:cubicBezTo>
                <a:close/>
                <a:moveTo>
                  <a:pt x="4296017" y="4125015"/>
                </a:moveTo>
                <a:cubicBezTo>
                  <a:pt x="4200374" y="4215993"/>
                  <a:pt x="4287215" y="4381099"/>
                  <a:pt x="4376074" y="4406978"/>
                </a:cubicBezTo>
                <a:cubicBezTo>
                  <a:pt x="4348707" y="4369371"/>
                  <a:pt x="4308200" y="4326341"/>
                  <a:pt x="4309940" y="4271205"/>
                </a:cubicBezTo>
                <a:cubicBezTo>
                  <a:pt x="4334331" y="4329192"/>
                  <a:pt x="4369087" y="4395375"/>
                  <a:pt x="4414387" y="4420901"/>
                </a:cubicBezTo>
                <a:cubicBezTo>
                  <a:pt x="4391460" y="4374189"/>
                  <a:pt x="4355341" y="4322154"/>
                  <a:pt x="4358696" y="4260763"/>
                </a:cubicBezTo>
                <a:cubicBezTo>
                  <a:pt x="4382632" y="4320364"/>
                  <a:pt x="4405937" y="4380620"/>
                  <a:pt x="4435296" y="4434824"/>
                </a:cubicBezTo>
                <a:cubicBezTo>
                  <a:pt x="4425913" y="4381528"/>
                  <a:pt x="4400741" y="4325509"/>
                  <a:pt x="4414412" y="4260763"/>
                </a:cubicBezTo>
                <a:cubicBezTo>
                  <a:pt x="4428814" y="4331058"/>
                  <a:pt x="4434868" y="4409702"/>
                  <a:pt x="4466623" y="4462669"/>
                </a:cubicBezTo>
                <a:cubicBezTo>
                  <a:pt x="4450707" y="4372700"/>
                  <a:pt x="4451313" y="4265933"/>
                  <a:pt x="4497949" y="4212033"/>
                </a:cubicBezTo>
                <a:cubicBezTo>
                  <a:pt x="4466749" y="4179799"/>
                  <a:pt x="4472197" y="4107435"/>
                  <a:pt x="4424854" y="4097170"/>
                </a:cubicBezTo>
                <a:cubicBezTo>
                  <a:pt x="4389593" y="4089502"/>
                  <a:pt x="4341115" y="4119895"/>
                  <a:pt x="4303004" y="4090208"/>
                </a:cubicBezTo>
                <a:cubicBezTo>
                  <a:pt x="4299095" y="4100247"/>
                  <a:pt x="4296724" y="4111773"/>
                  <a:pt x="4296017" y="4125015"/>
                </a:cubicBezTo>
                <a:close/>
                <a:moveTo>
                  <a:pt x="5155828" y="4100650"/>
                </a:moveTo>
                <a:cubicBezTo>
                  <a:pt x="5025881" y="4098254"/>
                  <a:pt x="4956847" y="4212109"/>
                  <a:pt x="4933037" y="4323441"/>
                </a:cubicBezTo>
                <a:cubicBezTo>
                  <a:pt x="4951929" y="4330074"/>
                  <a:pt x="4968046" y="4339508"/>
                  <a:pt x="4985248" y="4347806"/>
                </a:cubicBezTo>
                <a:cubicBezTo>
                  <a:pt x="5031506" y="4303565"/>
                  <a:pt x="5064800" y="4246361"/>
                  <a:pt x="5079227" y="4170264"/>
                </a:cubicBezTo>
                <a:cubicBezTo>
                  <a:pt x="5076629" y="4193696"/>
                  <a:pt x="5082783" y="4214959"/>
                  <a:pt x="5079227" y="4232917"/>
                </a:cubicBezTo>
                <a:cubicBezTo>
                  <a:pt x="5067599" y="4291635"/>
                  <a:pt x="5011101" y="4318800"/>
                  <a:pt x="4999171" y="4361729"/>
                </a:cubicBezTo>
                <a:cubicBezTo>
                  <a:pt x="5016902" y="4369901"/>
                  <a:pt x="5036626" y="4348083"/>
                  <a:pt x="5058343" y="4337364"/>
                </a:cubicBezTo>
                <a:cubicBezTo>
                  <a:pt x="5092645" y="4320414"/>
                  <a:pt x="5149976" y="4300413"/>
                  <a:pt x="5183648" y="4319960"/>
                </a:cubicBezTo>
                <a:cubicBezTo>
                  <a:pt x="5117565" y="4330453"/>
                  <a:pt x="5049742" y="4339205"/>
                  <a:pt x="5016549" y="4382613"/>
                </a:cubicBezTo>
                <a:cubicBezTo>
                  <a:pt x="5033095" y="4396233"/>
                  <a:pt x="5033171" y="4426324"/>
                  <a:pt x="5033953" y="4455708"/>
                </a:cubicBezTo>
                <a:cubicBezTo>
                  <a:pt x="5069289" y="4447990"/>
                  <a:pt x="5120693" y="4427433"/>
                  <a:pt x="5180168" y="4431343"/>
                </a:cubicBezTo>
                <a:cubicBezTo>
                  <a:pt x="5196637" y="4432427"/>
                  <a:pt x="5212276" y="4442466"/>
                  <a:pt x="5228897" y="4441785"/>
                </a:cubicBezTo>
                <a:cubicBezTo>
                  <a:pt x="5286959" y="4439363"/>
                  <a:pt x="5388808" y="4380444"/>
                  <a:pt x="5319396" y="4337364"/>
                </a:cubicBezTo>
                <a:cubicBezTo>
                  <a:pt x="5325928" y="4321827"/>
                  <a:pt x="5335689" y="4309568"/>
                  <a:pt x="5340280" y="4292114"/>
                </a:cubicBezTo>
                <a:cubicBezTo>
                  <a:pt x="5323103" y="4274484"/>
                  <a:pt x="5296191" y="4266564"/>
                  <a:pt x="5277627" y="4250346"/>
                </a:cubicBezTo>
                <a:cubicBezTo>
                  <a:pt x="5293139" y="4232211"/>
                  <a:pt x="5308953" y="4214379"/>
                  <a:pt x="5329838" y="4201616"/>
                </a:cubicBezTo>
                <a:cubicBezTo>
                  <a:pt x="5290718" y="4151499"/>
                  <a:pt x="5229578" y="4101987"/>
                  <a:pt x="5155828" y="4100650"/>
                </a:cubicBezTo>
                <a:close/>
                <a:moveTo>
                  <a:pt x="1653934" y="4114573"/>
                </a:moveTo>
                <a:cubicBezTo>
                  <a:pt x="1636707" y="4121711"/>
                  <a:pt x="1621650" y="4131043"/>
                  <a:pt x="1612166" y="4145899"/>
                </a:cubicBezTo>
                <a:cubicBezTo>
                  <a:pt x="1619556" y="4164615"/>
                  <a:pt x="1619707" y="4182220"/>
                  <a:pt x="1615647" y="4205071"/>
                </a:cubicBezTo>
                <a:cubicBezTo>
                  <a:pt x="1662636" y="4290753"/>
                  <a:pt x="1767158" y="4210192"/>
                  <a:pt x="1821033" y="4180707"/>
                </a:cubicBezTo>
                <a:cubicBezTo>
                  <a:pt x="1820554" y="4153542"/>
                  <a:pt x="1840127" y="4146429"/>
                  <a:pt x="1838437" y="4118054"/>
                </a:cubicBezTo>
                <a:cubicBezTo>
                  <a:pt x="1791674" y="4152684"/>
                  <a:pt x="1700773" y="4142999"/>
                  <a:pt x="1653934" y="4114573"/>
                </a:cubicBezTo>
                <a:close/>
                <a:moveTo>
                  <a:pt x="4522289" y="4212033"/>
                </a:moveTo>
                <a:cubicBezTo>
                  <a:pt x="4452549" y="4257862"/>
                  <a:pt x="4471970" y="4402665"/>
                  <a:pt x="4484001" y="4487034"/>
                </a:cubicBezTo>
                <a:cubicBezTo>
                  <a:pt x="4497495" y="4494450"/>
                  <a:pt x="4500622" y="4512181"/>
                  <a:pt x="4511847" y="4521841"/>
                </a:cubicBezTo>
                <a:cubicBezTo>
                  <a:pt x="4487734" y="4462846"/>
                  <a:pt x="4477998" y="4356734"/>
                  <a:pt x="4497924" y="4285128"/>
                </a:cubicBezTo>
                <a:cubicBezTo>
                  <a:pt x="4507231" y="4351917"/>
                  <a:pt x="4495048" y="4438052"/>
                  <a:pt x="4518808" y="4497476"/>
                </a:cubicBezTo>
                <a:cubicBezTo>
                  <a:pt x="4536060" y="4443046"/>
                  <a:pt x="4519338" y="4351463"/>
                  <a:pt x="4539692" y="4292089"/>
                </a:cubicBezTo>
                <a:cubicBezTo>
                  <a:pt x="4549781" y="4330755"/>
                  <a:pt x="4537347" y="4374920"/>
                  <a:pt x="4546654" y="4417395"/>
                </a:cubicBezTo>
                <a:cubicBezTo>
                  <a:pt x="4575130" y="4380873"/>
                  <a:pt x="4575887" y="4316656"/>
                  <a:pt x="4588422" y="4264218"/>
                </a:cubicBezTo>
                <a:cubicBezTo>
                  <a:pt x="4594602" y="4284043"/>
                  <a:pt x="4593416" y="4324248"/>
                  <a:pt x="4588422" y="4344275"/>
                </a:cubicBezTo>
                <a:cubicBezTo>
                  <a:pt x="4633797" y="4339734"/>
                  <a:pt x="4627492" y="4253398"/>
                  <a:pt x="4654556" y="4218969"/>
                </a:cubicBezTo>
                <a:cubicBezTo>
                  <a:pt x="4655010" y="4251960"/>
                  <a:pt x="4639119" y="4287020"/>
                  <a:pt x="4644113" y="4312948"/>
                </a:cubicBezTo>
                <a:cubicBezTo>
                  <a:pt x="4659398" y="4303591"/>
                  <a:pt x="4679526" y="4319203"/>
                  <a:pt x="4699805" y="4316429"/>
                </a:cubicBezTo>
                <a:cubicBezTo>
                  <a:pt x="4769267" y="4236095"/>
                  <a:pt x="4671152" y="4083625"/>
                  <a:pt x="4588397" y="4177175"/>
                </a:cubicBezTo>
                <a:cubicBezTo>
                  <a:pt x="4562317" y="4155307"/>
                  <a:pt x="4520246" y="4174880"/>
                  <a:pt x="4522289" y="4212033"/>
                </a:cubicBezTo>
                <a:close/>
                <a:moveTo>
                  <a:pt x="3571980" y="4173745"/>
                </a:moveTo>
                <a:cubicBezTo>
                  <a:pt x="3606989" y="4200254"/>
                  <a:pt x="3630118" y="4238592"/>
                  <a:pt x="3655542" y="4274686"/>
                </a:cubicBezTo>
                <a:cubicBezTo>
                  <a:pt x="3661747" y="4242905"/>
                  <a:pt x="3647421" y="4201591"/>
                  <a:pt x="3648581" y="4163278"/>
                </a:cubicBezTo>
                <a:cubicBezTo>
                  <a:pt x="3622022" y="4165800"/>
                  <a:pt x="3583709" y="4156468"/>
                  <a:pt x="3571980" y="4173745"/>
                </a:cubicBezTo>
                <a:close/>
                <a:moveTo>
                  <a:pt x="4842539" y="4163303"/>
                </a:moveTo>
                <a:cubicBezTo>
                  <a:pt x="4807656" y="4160781"/>
                  <a:pt x="4744524" y="4193974"/>
                  <a:pt x="4734637" y="4225956"/>
                </a:cubicBezTo>
                <a:cubicBezTo>
                  <a:pt x="4733023" y="4231177"/>
                  <a:pt x="4738244" y="4246361"/>
                  <a:pt x="4738118" y="4250321"/>
                </a:cubicBezTo>
                <a:cubicBezTo>
                  <a:pt x="4737159" y="4279150"/>
                  <a:pt x="4715090" y="4299000"/>
                  <a:pt x="4717233" y="4323416"/>
                </a:cubicBezTo>
                <a:cubicBezTo>
                  <a:pt x="4747500" y="4309594"/>
                  <a:pt x="4749342" y="4267346"/>
                  <a:pt x="4769444" y="4243359"/>
                </a:cubicBezTo>
                <a:cubicBezTo>
                  <a:pt x="4771134" y="4282177"/>
                  <a:pt x="4752419" y="4300589"/>
                  <a:pt x="4741598" y="4326896"/>
                </a:cubicBezTo>
                <a:cubicBezTo>
                  <a:pt x="4743742" y="4331714"/>
                  <a:pt x="4754992" y="4327426"/>
                  <a:pt x="4755521" y="4333858"/>
                </a:cubicBezTo>
                <a:cubicBezTo>
                  <a:pt x="4779634" y="4321978"/>
                  <a:pt x="4789420" y="4277284"/>
                  <a:pt x="4807732" y="4271205"/>
                </a:cubicBezTo>
                <a:cubicBezTo>
                  <a:pt x="4811313" y="4309165"/>
                  <a:pt x="4763542" y="4326493"/>
                  <a:pt x="4776406" y="4351261"/>
                </a:cubicBezTo>
                <a:cubicBezTo>
                  <a:pt x="4800569" y="4348335"/>
                  <a:pt x="4823092" y="4314714"/>
                  <a:pt x="4839058" y="4292089"/>
                </a:cubicBezTo>
                <a:cubicBezTo>
                  <a:pt x="4838831" y="4332496"/>
                  <a:pt x="4808791" y="4343039"/>
                  <a:pt x="4790328" y="4365184"/>
                </a:cubicBezTo>
                <a:cubicBezTo>
                  <a:pt x="4799509" y="4367605"/>
                  <a:pt x="4797693" y="4381024"/>
                  <a:pt x="4807732" y="4382587"/>
                </a:cubicBezTo>
                <a:cubicBezTo>
                  <a:pt x="4828440" y="4346418"/>
                  <a:pt x="4863272" y="4324399"/>
                  <a:pt x="4919114" y="4323416"/>
                </a:cubicBezTo>
                <a:cubicBezTo>
                  <a:pt x="4938057" y="4252389"/>
                  <a:pt x="4904763" y="4167793"/>
                  <a:pt x="4842539" y="4163303"/>
                </a:cubicBezTo>
                <a:close/>
                <a:moveTo>
                  <a:pt x="1727029" y="4330402"/>
                </a:moveTo>
                <a:cubicBezTo>
                  <a:pt x="1754572" y="4400622"/>
                  <a:pt x="1851704" y="4356936"/>
                  <a:pt x="1855840" y="4288634"/>
                </a:cubicBezTo>
                <a:cubicBezTo>
                  <a:pt x="1835940" y="4264445"/>
                  <a:pt x="1819873" y="4236423"/>
                  <a:pt x="1814072" y="4198135"/>
                </a:cubicBezTo>
                <a:cubicBezTo>
                  <a:pt x="1768495" y="4224669"/>
                  <a:pt x="1698074" y="4256576"/>
                  <a:pt x="1727029" y="4330402"/>
                </a:cubicBezTo>
                <a:close/>
                <a:moveTo>
                  <a:pt x="1483354" y="4358248"/>
                </a:moveTo>
                <a:cubicBezTo>
                  <a:pt x="1475359" y="4350000"/>
                  <a:pt x="1482093" y="4327023"/>
                  <a:pt x="1479874" y="4312999"/>
                </a:cubicBezTo>
                <a:cubicBezTo>
                  <a:pt x="1420147" y="4299606"/>
                  <a:pt x="1385819" y="4260839"/>
                  <a:pt x="1358049" y="4215539"/>
                </a:cubicBezTo>
                <a:cubicBezTo>
                  <a:pt x="1338098" y="4305709"/>
                  <a:pt x="1411975" y="4382184"/>
                  <a:pt x="1483354" y="4358248"/>
                </a:cubicBezTo>
                <a:close/>
                <a:moveTo>
                  <a:pt x="1493797" y="4306037"/>
                </a:moveTo>
                <a:cubicBezTo>
                  <a:pt x="1475737" y="4382184"/>
                  <a:pt x="1549463" y="4380948"/>
                  <a:pt x="1539046" y="4438304"/>
                </a:cubicBezTo>
                <a:cubicBezTo>
                  <a:pt x="1577989" y="4432503"/>
                  <a:pt x="1605356" y="4455027"/>
                  <a:pt x="1629544" y="4455708"/>
                </a:cubicBezTo>
                <a:cubicBezTo>
                  <a:pt x="1719639" y="4458230"/>
                  <a:pt x="1708264" y="4332017"/>
                  <a:pt x="1716562" y="4253802"/>
                </a:cubicBezTo>
                <a:cubicBezTo>
                  <a:pt x="1672775" y="4270675"/>
                  <a:pt x="1630603" y="4251002"/>
                  <a:pt x="1608660" y="4225956"/>
                </a:cubicBezTo>
                <a:cubicBezTo>
                  <a:pt x="1559325" y="4241594"/>
                  <a:pt x="1511074" y="4258342"/>
                  <a:pt x="1493797" y="4306037"/>
                </a:cubicBezTo>
                <a:close/>
                <a:moveTo>
                  <a:pt x="3822616" y="4302557"/>
                </a:moveTo>
                <a:cubicBezTo>
                  <a:pt x="3823953" y="4315143"/>
                  <a:pt x="3833840" y="4319178"/>
                  <a:pt x="3840020" y="4326922"/>
                </a:cubicBezTo>
                <a:cubicBezTo>
                  <a:pt x="3822641" y="4354137"/>
                  <a:pt x="3780822" y="4365815"/>
                  <a:pt x="3794770" y="4413939"/>
                </a:cubicBezTo>
                <a:cubicBezTo>
                  <a:pt x="3814696" y="4426475"/>
                  <a:pt x="3840045" y="4433638"/>
                  <a:pt x="3867865" y="4438304"/>
                </a:cubicBezTo>
                <a:cubicBezTo>
                  <a:pt x="3832075" y="4591531"/>
                  <a:pt x="4071840" y="4578188"/>
                  <a:pt x="4177674" y="4542750"/>
                </a:cubicBezTo>
                <a:cubicBezTo>
                  <a:pt x="4157773" y="4523783"/>
                  <a:pt x="4127481" y="4546282"/>
                  <a:pt x="4111540" y="4532309"/>
                </a:cubicBezTo>
                <a:cubicBezTo>
                  <a:pt x="4126220" y="4509860"/>
                  <a:pt x="4162716" y="4509230"/>
                  <a:pt x="4184635" y="4494021"/>
                </a:cubicBezTo>
                <a:cubicBezTo>
                  <a:pt x="4093229" y="4474978"/>
                  <a:pt x="4051284" y="4353405"/>
                  <a:pt x="4108059" y="4264269"/>
                </a:cubicBezTo>
                <a:cubicBezTo>
                  <a:pt x="4027499" y="4229134"/>
                  <a:pt x="3848268" y="4190568"/>
                  <a:pt x="3822616" y="4302557"/>
                </a:cubicBezTo>
                <a:close/>
                <a:moveTo>
                  <a:pt x="1351088" y="4312999"/>
                </a:moveTo>
                <a:cubicBezTo>
                  <a:pt x="1299709" y="4308660"/>
                  <a:pt x="1271965" y="4280739"/>
                  <a:pt x="1257083" y="4239904"/>
                </a:cubicBezTo>
                <a:cubicBezTo>
                  <a:pt x="1232063" y="4354111"/>
                  <a:pt x="1355754" y="4434243"/>
                  <a:pt x="1445067" y="4379157"/>
                </a:cubicBezTo>
                <a:cubicBezTo>
                  <a:pt x="1402037" y="4368791"/>
                  <a:pt x="1379917" y="4337515"/>
                  <a:pt x="1351088" y="4312999"/>
                </a:cubicBezTo>
                <a:close/>
                <a:moveTo>
                  <a:pt x="4135905" y="4257307"/>
                </a:moveTo>
                <a:cubicBezTo>
                  <a:pt x="4106874" y="4281420"/>
                  <a:pt x="4088537" y="4344804"/>
                  <a:pt x="4094137" y="4386093"/>
                </a:cubicBezTo>
                <a:cubicBezTo>
                  <a:pt x="4109068" y="4496266"/>
                  <a:pt x="4282221" y="4492003"/>
                  <a:pt x="4355215" y="4546231"/>
                </a:cubicBezTo>
                <a:cubicBezTo>
                  <a:pt x="4331102" y="4485647"/>
                  <a:pt x="4269206" y="4462846"/>
                  <a:pt x="4233365" y="4413964"/>
                </a:cubicBezTo>
                <a:cubicBezTo>
                  <a:pt x="4237804" y="4409122"/>
                  <a:pt x="4250415" y="4412451"/>
                  <a:pt x="4250768" y="4403522"/>
                </a:cubicBezTo>
                <a:cubicBezTo>
                  <a:pt x="4228699" y="4390735"/>
                  <a:pt x="4194396" y="4371742"/>
                  <a:pt x="4188116" y="4354793"/>
                </a:cubicBezTo>
                <a:cubicBezTo>
                  <a:pt x="4215331" y="4370506"/>
                  <a:pt x="4247817" y="4380948"/>
                  <a:pt x="4268172" y="4403522"/>
                </a:cubicBezTo>
                <a:cubicBezTo>
                  <a:pt x="4286610" y="4398402"/>
                  <a:pt x="4310344" y="4393232"/>
                  <a:pt x="4330825" y="4400042"/>
                </a:cubicBezTo>
                <a:cubicBezTo>
                  <a:pt x="4309386" y="4364629"/>
                  <a:pt x="4254375" y="4332622"/>
                  <a:pt x="4243807" y="4274711"/>
                </a:cubicBezTo>
                <a:cubicBezTo>
                  <a:pt x="4209302" y="4267447"/>
                  <a:pt x="4179035" y="4255945"/>
                  <a:pt x="4135905" y="4257307"/>
                </a:cubicBezTo>
                <a:close/>
                <a:moveTo>
                  <a:pt x="3283056" y="4413939"/>
                </a:moveTo>
                <a:cubicBezTo>
                  <a:pt x="3257178" y="4390179"/>
                  <a:pt x="3233216" y="4359282"/>
                  <a:pt x="3206481" y="4337364"/>
                </a:cubicBezTo>
                <a:cubicBezTo>
                  <a:pt x="3193844" y="4326997"/>
                  <a:pt x="3171220" y="4318800"/>
                  <a:pt x="3154270" y="4306037"/>
                </a:cubicBezTo>
                <a:cubicBezTo>
                  <a:pt x="3138885" y="4294460"/>
                  <a:pt x="3124760" y="4276578"/>
                  <a:pt x="3112502" y="4278192"/>
                </a:cubicBezTo>
                <a:cubicBezTo>
                  <a:pt x="3130384" y="4297613"/>
                  <a:pt x="3121254" y="4333908"/>
                  <a:pt x="3133386" y="4361729"/>
                </a:cubicBezTo>
                <a:cubicBezTo>
                  <a:pt x="3146527" y="4391895"/>
                  <a:pt x="3205674" y="4432705"/>
                  <a:pt x="3237807" y="4462694"/>
                </a:cubicBezTo>
                <a:cubicBezTo>
                  <a:pt x="3278491" y="4500629"/>
                  <a:pt x="3315392" y="4530114"/>
                  <a:pt x="3345709" y="4560154"/>
                </a:cubicBezTo>
                <a:cubicBezTo>
                  <a:pt x="3357589" y="4571908"/>
                  <a:pt x="3370301" y="4596020"/>
                  <a:pt x="3380516" y="4598442"/>
                </a:cubicBezTo>
                <a:cubicBezTo>
                  <a:pt x="3406117" y="4604495"/>
                  <a:pt x="3425235" y="4574153"/>
                  <a:pt x="3450130" y="4574077"/>
                </a:cubicBezTo>
                <a:cubicBezTo>
                  <a:pt x="3506275" y="4573900"/>
                  <a:pt x="3554450" y="4664651"/>
                  <a:pt x="3564993" y="4706369"/>
                </a:cubicBezTo>
                <a:cubicBezTo>
                  <a:pt x="3599145" y="4712826"/>
                  <a:pt x="3623787" y="4728792"/>
                  <a:pt x="3648530" y="4744657"/>
                </a:cubicBezTo>
                <a:cubicBezTo>
                  <a:pt x="3673375" y="4734694"/>
                  <a:pt x="3705357" y="4731869"/>
                  <a:pt x="3732067" y="4723772"/>
                </a:cubicBezTo>
                <a:cubicBezTo>
                  <a:pt x="3567137" y="4639000"/>
                  <a:pt x="3414264" y="4534377"/>
                  <a:pt x="3283056" y="4413939"/>
                </a:cubicBezTo>
                <a:close/>
                <a:moveTo>
                  <a:pt x="5507430" y="4288634"/>
                </a:moveTo>
                <a:cubicBezTo>
                  <a:pt x="5457716" y="4297310"/>
                  <a:pt x="5403008" y="4325181"/>
                  <a:pt x="5354253" y="4299076"/>
                </a:cubicBezTo>
                <a:cubicBezTo>
                  <a:pt x="5331225" y="4326493"/>
                  <a:pt x="5343155" y="4341323"/>
                  <a:pt x="5357734" y="4368690"/>
                </a:cubicBezTo>
                <a:cubicBezTo>
                  <a:pt x="5427273" y="4350025"/>
                  <a:pt x="5515450" y="4351942"/>
                  <a:pt x="5570082" y="4382613"/>
                </a:cubicBezTo>
                <a:cubicBezTo>
                  <a:pt x="5681238" y="4351287"/>
                  <a:pt x="5845638" y="4365436"/>
                  <a:pt x="5939062" y="4403497"/>
                </a:cubicBezTo>
                <a:cubicBezTo>
                  <a:pt x="5862587" y="4300514"/>
                  <a:pt x="5685273" y="4257534"/>
                  <a:pt x="5507430" y="4288634"/>
                </a:cubicBezTo>
                <a:close/>
                <a:moveTo>
                  <a:pt x="3571980" y="4295595"/>
                </a:moveTo>
                <a:cubicBezTo>
                  <a:pt x="3611605" y="4353002"/>
                  <a:pt x="3642225" y="4435555"/>
                  <a:pt x="3627671" y="4535789"/>
                </a:cubicBezTo>
                <a:cubicBezTo>
                  <a:pt x="3682076" y="4516368"/>
                  <a:pt x="3715042" y="4559448"/>
                  <a:pt x="3752977" y="4577558"/>
                </a:cubicBezTo>
                <a:cubicBezTo>
                  <a:pt x="3725913" y="4495559"/>
                  <a:pt x="3687524" y="4424860"/>
                  <a:pt x="3672921" y="4330402"/>
                </a:cubicBezTo>
                <a:cubicBezTo>
                  <a:pt x="3640737" y="4317337"/>
                  <a:pt x="3620331" y="4292468"/>
                  <a:pt x="3571980" y="4295595"/>
                </a:cubicBezTo>
                <a:close/>
                <a:moveTo>
                  <a:pt x="1727029" y="4354767"/>
                </a:moveTo>
                <a:cubicBezTo>
                  <a:pt x="1715956" y="4395401"/>
                  <a:pt x="1694896" y="4436513"/>
                  <a:pt x="1720068" y="4466150"/>
                </a:cubicBezTo>
                <a:cubicBezTo>
                  <a:pt x="1730308" y="4478231"/>
                  <a:pt x="1744130" y="4474725"/>
                  <a:pt x="1761836" y="4480073"/>
                </a:cubicBezTo>
                <a:cubicBezTo>
                  <a:pt x="1783351" y="4486555"/>
                  <a:pt x="1794852" y="4500856"/>
                  <a:pt x="1807085" y="4500957"/>
                </a:cubicBezTo>
                <a:cubicBezTo>
                  <a:pt x="1820706" y="4501058"/>
                  <a:pt x="1833191" y="4488447"/>
                  <a:pt x="1848854" y="4483553"/>
                </a:cubicBezTo>
                <a:cubicBezTo>
                  <a:pt x="1875817" y="4475129"/>
                  <a:pt x="1903662" y="4480123"/>
                  <a:pt x="1918468" y="4466150"/>
                </a:cubicBezTo>
                <a:cubicBezTo>
                  <a:pt x="1935771" y="4449806"/>
                  <a:pt x="1941168" y="4398251"/>
                  <a:pt x="1935871" y="4375651"/>
                </a:cubicBezTo>
                <a:cubicBezTo>
                  <a:pt x="1929616" y="4349067"/>
                  <a:pt x="1886486" y="4312620"/>
                  <a:pt x="1866257" y="4299076"/>
                </a:cubicBezTo>
                <a:cubicBezTo>
                  <a:pt x="1858766" y="4362737"/>
                  <a:pt x="1775406" y="4412249"/>
                  <a:pt x="1727029" y="4354767"/>
                </a:cubicBezTo>
                <a:close/>
                <a:moveTo>
                  <a:pt x="4745079" y="4581038"/>
                </a:moveTo>
                <a:cubicBezTo>
                  <a:pt x="4781273" y="4536319"/>
                  <a:pt x="4826371" y="4482317"/>
                  <a:pt x="4804251" y="4400016"/>
                </a:cubicBezTo>
                <a:cubicBezTo>
                  <a:pt x="4777414" y="4340214"/>
                  <a:pt x="4653597" y="4300387"/>
                  <a:pt x="4602345" y="4351287"/>
                </a:cubicBezTo>
                <a:cubicBezTo>
                  <a:pt x="4540348" y="4412880"/>
                  <a:pt x="4506600" y="4547442"/>
                  <a:pt x="4543173" y="4650652"/>
                </a:cubicBezTo>
                <a:cubicBezTo>
                  <a:pt x="4556945" y="4578567"/>
                  <a:pt x="4559442" y="4495181"/>
                  <a:pt x="4602345" y="4452227"/>
                </a:cubicBezTo>
                <a:cubicBezTo>
                  <a:pt x="4580149" y="4524086"/>
                  <a:pt x="4556591" y="4612945"/>
                  <a:pt x="4553615" y="4692421"/>
                </a:cubicBezTo>
                <a:cubicBezTo>
                  <a:pt x="4590440" y="4635241"/>
                  <a:pt x="4596897" y="4529181"/>
                  <a:pt x="4647594" y="4497476"/>
                </a:cubicBezTo>
                <a:cubicBezTo>
                  <a:pt x="4627769" y="4549611"/>
                  <a:pt x="4595812" y="4608127"/>
                  <a:pt x="4588422" y="4661095"/>
                </a:cubicBezTo>
                <a:cubicBezTo>
                  <a:pt x="4628854" y="4613323"/>
                  <a:pt x="4657380" y="4535108"/>
                  <a:pt x="4717233" y="4518360"/>
                </a:cubicBezTo>
                <a:cubicBezTo>
                  <a:pt x="4686941" y="4547240"/>
                  <a:pt x="4658087" y="4577583"/>
                  <a:pt x="4637177" y="4615820"/>
                </a:cubicBezTo>
                <a:cubicBezTo>
                  <a:pt x="4670269" y="4601368"/>
                  <a:pt x="4702428" y="4585957"/>
                  <a:pt x="4745079" y="4581038"/>
                </a:cubicBezTo>
                <a:close/>
                <a:moveTo>
                  <a:pt x="5023561" y="4483553"/>
                </a:moveTo>
                <a:cubicBezTo>
                  <a:pt x="5029841" y="4404531"/>
                  <a:pt x="4990065" y="4348411"/>
                  <a:pt x="4922595" y="4333858"/>
                </a:cubicBezTo>
                <a:cubicBezTo>
                  <a:pt x="4876791" y="4343770"/>
                  <a:pt x="4813256" y="4354465"/>
                  <a:pt x="4821655" y="4406953"/>
                </a:cubicBezTo>
                <a:cubicBezTo>
                  <a:pt x="4840748" y="4390054"/>
                  <a:pt x="4875101" y="4369926"/>
                  <a:pt x="4912153" y="4382587"/>
                </a:cubicBezTo>
                <a:cubicBezTo>
                  <a:pt x="4873966" y="4387355"/>
                  <a:pt x="4848819" y="4405137"/>
                  <a:pt x="4821655" y="4420875"/>
                </a:cubicBezTo>
                <a:cubicBezTo>
                  <a:pt x="4818931" y="4435202"/>
                  <a:pt x="4827002" y="4438733"/>
                  <a:pt x="4825135" y="4452202"/>
                </a:cubicBezTo>
                <a:cubicBezTo>
                  <a:pt x="4853107" y="4446502"/>
                  <a:pt x="4876060" y="4435832"/>
                  <a:pt x="4905192" y="4431318"/>
                </a:cubicBezTo>
                <a:cubicBezTo>
                  <a:pt x="4888166" y="4454901"/>
                  <a:pt x="4851266" y="4458633"/>
                  <a:pt x="4821629" y="4469605"/>
                </a:cubicBezTo>
                <a:cubicBezTo>
                  <a:pt x="4822790" y="4482368"/>
                  <a:pt x="4817770" y="4488951"/>
                  <a:pt x="4814668" y="4497451"/>
                </a:cubicBezTo>
                <a:cubicBezTo>
                  <a:pt x="4851821" y="4492810"/>
                  <a:pt x="4889302" y="4470009"/>
                  <a:pt x="4922570" y="4473086"/>
                </a:cubicBezTo>
                <a:cubicBezTo>
                  <a:pt x="4885745" y="4509356"/>
                  <a:pt x="4797618" y="4494349"/>
                  <a:pt x="4783317" y="4553142"/>
                </a:cubicBezTo>
                <a:cubicBezTo>
                  <a:pt x="4824152" y="4546383"/>
                  <a:pt x="4869779" y="4525927"/>
                  <a:pt x="4912128" y="4532258"/>
                </a:cubicBezTo>
                <a:cubicBezTo>
                  <a:pt x="4879364" y="4546484"/>
                  <a:pt x="4827052" y="4559624"/>
                  <a:pt x="4790278" y="4567065"/>
                </a:cubicBezTo>
                <a:cubicBezTo>
                  <a:pt x="4781778" y="4568780"/>
                  <a:pt x="4770125" y="4558590"/>
                  <a:pt x="4769394" y="4574026"/>
                </a:cubicBezTo>
                <a:cubicBezTo>
                  <a:pt x="4823445" y="4569638"/>
                  <a:pt x="4909202" y="4554277"/>
                  <a:pt x="4946935" y="4584469"/>
                </a:cubicBezTo>
                <a:cubicBezTo>
                  <a:pt x="4983634" y="4566106"/>
                  <a:pt x="5019576" y="4533570"/>
                  <a:pt x="5023561" y="4483553"/>
                </a:cubicBezTo>
                <a:close/>
                <a:moveTo>
                  <a:pt x="1389375" y="4413939"/>
                </a:moveTo>
                <a:cubicBezTo>
                  <a:pt x="1338552" y="4412451"/>
                  <a:pt x="1293303" y="4387304"/>
                  <a:pt x="1264045" y="4358248"/>
                </a:cubicBezTo>
                <a:cubicBezTo>
                  <a:pt x="1205428" y="4353027"/>
                  <a:pt x="1166282" y="4367252"/>
                  <a:pt x="1159624" y="4413939"/>
                </a:cubicBezTo>
                <a:cubicBezTo>
                  <a:pt x="1140429" y="4431898"/>
                  <a:pt x="1102722" y="4431318"/>
                  <a:pt x="1107413" y="4473111"/>
                </a:cubicBezTo>
                <a:cubicBezTo>
                  <a:pt x="1119747" y="4490944"/>
                  <a:pt x="1160229" y="4480627"/>
                  <a:pt x="1170066" y="4500957"/>
                </a:cubicBezTo>
                <a:cubicBezTo>
                  <a:pt x="1175161" y="4535058"/>
                  <a:pt x="1147063" y="4535966"/>
                  <a:pt x="1149181" y="4567090"/>
                </a:cubicBezTo>
                <a:cubicBezTo>
                  <a:pt x="1151880" y="4567847"/>
                  <a:pt x="1153217" y="4570016"/>
                  <a:pt x="1152662" y="4574052"/>
                </a:cubicBezTo>
                <a:cubicBezTo>
                  <a:pt x="1165627" y="4582627"/>
                  <a:pt x="1172008" y="4578617"/>
                  <a:pt x="1190950" y="4577532"/>
                </a:cubicBezTo>
                <a:cubicBezTo>
                  <a:pt x="1277463" y="4662330"/>
                  <a:pt x="1394748" y="4516721"/>
                  <a:pt x="1448547" y="4469630"/>
                </a:cubicBezTo>
                <a:cubicBezTo>
                  <a:pt x="1447110" y="4425037"/>
                  <a:pt x="1483708" y="4400697"/>
                  <a:pt x="1490316" y="4375651"/>
                </a:cubicBezTo>
                <a:cubicBezTo>
                  <a:pt x="1454576" y="4381806"/>
                  <a:pt x="1432001" y="4415175"/>
                  <a:pt x="1389375" y="4413939"/>
                </a:cubicBezTo>
                <a:close/>
                <a:moveTo>
                  <a:pt x="3394439" y="4490515"/>
                </a:moveTo>
                <a:cubicBezTo>
                  <a:pt x="3398197" y="4455481"/>
                  <a:pt x="3381853" y="4429703"/>
                  <a:pt x="3390958" y="4400016"/>
                </a:cubicBezTo>
                <a:cubicBezTo>
                  <a:pt x="3374236" y="4393509"/>
                  <a:pt x="3363163" y="4381402"/>
                  <a:pt x="3345709" y="4375651"/>
                </a:cubicBezTo>
                <a:cubicBezTo>
                  <a:pt x="3321167" y="4409298"/>
                  <a:pt x="3283283" y="4361199"/>
                  <a:pt x="3248249" y="4361729"/>
                </a:cubicBezTo>
                <a:cubicBezTo>
                  <a:pt x="3286411" y="4415200"/>
                  <a:pt x="3337058" y="4456237"/>
                  <a:pt x="3394439" y="4490515"/>
                </a:cubicBezTo>
                <a:close/>
                <a:moveTo>
                  <a:pt x="5758066" y="4549712"/>
                </a:moveTo>
                <a:cubicBezTo>
                  <a:pt x="5666155" y="4455228"/>
                  <a:pt x="5551089" y="4332042"/>
                  <a:pt x="5357734" y="4382613"/>
                </a:cubicBezTo>
                <a:cubicBezTo>
                  <a:pt x="5341768" y="4425844"/>
                  <a:pt x="5290289" y="4433537"/>
                  <a:pt x="5249832" y="4452227"/>
                </a:cubicBezTo>
                <a:cubicBezTo>
                  <a:pt x="5287086" y="4456691"/>
                  <a:pt x="5315461" y="4526482"/>
                  <a:pt x="5340331" y="4528803"/>
                </a:cubicBezTo>
                <a:cubicBezTo>
                  <a:pt x="5380409" y="4532535"/>
                  <a:pt x="5385125" y="4449074"/>
                  <a:pt x="5420387" y="4441785"/>
                </a:cubicBezTo>
                <a:cubicBezTo>
                  <a:pt x="5408103" y="4472430"/>
                  <a:pt x="5391633" y="4498889"/>
                  <a:pt x="5375137" y="4525322"/>
                </a:cubicBezTo>
                <a:cubicBezTo>
                  <a:pt x="5396980" y="4523228"/>
                  <a:pt x="5411962" y="4527970"/>
                  <a:pt x="5430829" y="4528803"/>
                </a:cubicBezTo>
                <a:cubicBezTo>
                  <a:pt x="5452419" y="4499317"/>
                  <a:pt x="5468082" y="4445417"/>
                  <a:pt x="5496962" y="4434824"/>
                </a:cubicBezTo>
                <a:cubicBezTo>
                  <a:pt x="5484704" y="4470135"/>
                  <a:pt x="5462836" y="4495837"/>
                  <a:pt x="5448232" y="4528803"/>
                </a:cubicBezTo>
                <a:cubicBezTo>
                  <a:pt x="5464702" y="4527440"/>
                  <a:pt x="5477288" y="4529937"/>
                  <a:pt x="5490001" y="4532283"/>
                </a:cubicBezTo>
                <a:cubicBezTo>
                  <a:pt x="5510052" y="4503580"/>
                  <a:pt x="5532904" y="4459188"/>
                  <a:pt x="5559615" y="4448746"/>
                </a:cubicBezTo>
                <a:cubicBezTo>
                  <a:pt x="5543927" y="4480627"/>
                  <a:pt x="5521706" y="4505976"/>
                  <a:pt x="5503924" y="4535764"/>
                </a:cubicBezTo>
                <a:cubicBezTo>
                  <a:pt x="5520545" y="4533065"/>
                  <a:pt x="5526321" y="4541212"/>
                  <a:pt x="5542211" y="4539245"/>
                </a:cubicBezTo>
                <a:cubicBezTo>
                  <a:pt x="5566072" y="4513215"/>
                  <a:pt x="5578784" y="4476012"/>
                  <a:pt x="5615306" y="4462669"/>
                </a:cubicBezTo>
                <a:cubicBezTo>
                  <a:pt x="5601005" y="4494803"/>
                  <a:pt x="5569855" y="4510037"/>
                  <a:pt x="5559615" y="4546206"/>
                </a:cubicBezTo>
                <a:cubicBezTo>
                  <a:pt x="5573538" y="4546206"/>
                  <a:pt x="5580499" y="4553167"/>
                  <a:pt x="5594422" y="4553167"/>
                </a:cubicBezTo>
                <a:cubicBezTo>
                  <a:pt x="5619493" y="4537605"/>
                  <a:pt x="5643656" y="4502622"/>
                  <a:pt x="5664036" y="4493995"/>
                </a:cubicBezTo>
                <a:cubicBezTo>
                  <a:pt x="5655763" y="4526331"/>
                  <a:pt x="5626959" y="4538135"/>
                  <a:pt x="5608344" y="4560129"/>
                </a:cubicBezTo>
                <a:cubicBezTo>
                  <a:pt x="5646658" y="4572866"/>
                  <a:pt x="5690444" y="4580130"/>
                  <a:pt x="5712791" y="4608859"/>
                </a:cubicBezTo>
                <a:cubicBezTo>
                  <a:pt x="5667214" y="4602200"/>
                  <a:pt x="5639015" y="4578188"/>
                  <a:pt x="5594422" y="4570571"/>
                </a:cubicBezTo>
                <a:cubicBezTo>
                  <a:pt x="5592531" y="4602654"/>
                  <a:pt x="5615735" y="4628078"/>
                  <a:pt x="5611825" y="4650627"/>
                </a:cubicBezTo>
                <a:cubicBezTo>
                  <a:pt x="5588999" y="4632845"/>
                  <a:pt x="5582971" y="4598240"/>
                  <a:pt x="5577018" y="4563609"/>
                </a:cubicBezTo>
                <a:cubicBezTo>
                  <a:pt x="5511894" y="4545197"/>
                  <a:pt x="5434007" y="4539522"/>
                  <a:pt x="5350747" y="4539245"/>
                </a:cubicBezTo>
                <a:cubicBezTo>
                  <a:pt x="5360962" y="4560709"/>
                  <a:pt x="5397762" y="4584822"/>
                  <a:pt x="5395996" y="4629743"/>
                </a:cubicBezTo>
                <a:cubicBezTo>
                  <a:pt x="5429240" y="4648761"/>
                  <a:pt x="5429190" y="4718425"/>
                  <a:pt x="5378593" y="4716761"/>
                </a:cubicBezTo>
                <a:cubicBezTo>
                  <a:pt x="5436681" y="4752678"/>
                  <a:pt x="5500695" y="4782642"/>
                  <a:pt x="5583980" y="4793336"/>
                </a:cubicBezTo>
                <a:cubicBezTo>
                  <a:pt x="5587461" y="4788695"/>
                  <a:pt x="5589705" y="4782818"/>
                  <a:pt x="5594422" y="4779413"/>
                </a:cubicBezTo>
                <a:cubicBezTo>
                  <a:pt x="5595608" y="4750988"/>
                  <a:pt x="5562313" y="4740344"/>
                  <a:pt x="5570057" y="4716761"/>
                </a:cubicBezTo>
                <a:cubicBezTo>
                  <a:pt x="5604284" y="4737065"/>
                  <a:pt x="5629986" y="4765894"/>
                  <a:pt x="5677959" y="4772452"/>
                </a:cubicBezTo>
                <a:cubicBezTo>
                  <a:pt x="5687316" y="4728615"/>
                  <a:pt x="5642774" y="4704351"/>
                  <a:pt x="5657075" y="4678473"/>
                </a:cubicBezTo>
                <a:cubicBezTo>
                  <a:pt x="5683104" y="4704654"/>
                  <a:pt x="5700205" y="4739764"/>
                  <a:pt x="5733650" y="4758529"/>
                </a:cubicBezTo>
                <a:cubicBezTo>
                  <a:pt x="5779959" y="4742841"/>
                  <a:pt x="5724848" y="4699281"/>
                  <a:pt x="5733650" y="4671511"/>
                </a:cubicBezTo>
                <a:cubicBezTo>
                  <a:pt x="5786970" y="4709421"/>
                  <a:pt x="5906475" y="4701804"/>
                  <a:pt x="5932076" y="4643666"/>
                </a:cubicBezTo>
                <a:cubicBezTo>
                  <a:pt x="5848816" y="4637637"/>
                  <a:pt x="5783061" y="4614054"/>
                  <a:pt x="5758066" y="4549712"/>
                </a:cubicBezTo>
                <a:close/>
                <a:moveTo>
                  <a:pt x="1556449" y="4612365"/>
                </a:moveTo>
                <a:cubicBezTo>
                  <a:pt x="1513975" y="4563357"/>
                  <a:pt x="1550245" y="4432478"/>
                  <a:pt x="1507719" y="4393055"/>
                </a:cubicBezTo>
                <a:cubicBezTo>
                  <a:pt x="1424611" y="4441508"/>
                  <a:pt x="1459998" y="4605882"/>
                  <a:pt x="1556449" y="4612365"/>
                </a:cubicBezTo>
                <a:close/>
                <a:moveTo>
                  <a:pt x="3752977" y="4654133"/>
                </a:moveTo>
                <a:cubicBezTo>
                  <a:pt x="3706996" y="4618040"/>
                  <a:pt x="3647648" y="4565854"/>
                  <a:pt x="3592839" y="4601923"/>
                </a:cubicBezTo>
                <a:cubicBezTo>
                  <a:pt x="3672996" y="4499116"/>
                  <a:pt x="3544815" y="4410156"/>
                  <a:pt x="3453611" y="4393055"/>
                </a:cubicBezTo>
                <a:cubicBezTo>
                  <a:pt x="3457344" y="4450814"/>
                  <a:pt x="3468820" y="4500856"/>
                  <a:pt x="3474495" y="4556673"/>
                </a:cubicBezTo>
                <a:cubicBezTo>
                  <a:pt x="3516137" y="4585351"/>
                  <a:pt x="3560529" y="4616980"/>
                  <a:pt x="3610268" y="4647172"/>
                </a:cubicBezTo>
                <a:cubicBezTo>
                  <a:pt x="3649161" y="4670780"/>
                  <a:pt x="3716707" y="4719485"/>
                  <a:pt x="3759938" y="4727228"/>
                </a:cubicBezTo>
                <a:cubicBezTo>
                  <a:pt x="3787734" y="4732222"/>
                  <a:pt x="3816537" y="4723344"/>
                  <a:pt x="3843501" y="4741151"/>
                </a:cubicBezTo>
                <a:cubicBezTo>
                  <a:pt x="3829678" y="4710707"/>
                  <a:pt x="3789020" y="4682433"/>
                  <a:pt x="3752977" y="4654133"/>
                </a:cubicBezTo>
                <a:close/>
                <a:moveTo>
                  <a:pt x="3408362" y="4500957"/>
                </a:moveTo>
                <a:cubicBezTo>
                  <a:pt x="3424353" y="4515132"/>
                  <a:pt x="3441479" y="4528172"/>
                  <a:pt x="3460572" y="4539245"/>
                </a:cubicBezTo>
                <a:cubicBezTo>
                  <a:pt x="3457672" y="4491070"/>
                  <a:pt x="3447860" y="4449831"/>
                  <a:pt x="3443169" y="4403472"/>
                </a:cubicBezTo>
                <a:cubicBezTo>
                  <a:pt x="3428741" y="4406423"/>
                  <a:pt x="3412876" y="4414620"/>
                  <a:pt x="3397920" y="4406953"/>
                </a:cubicBezTo>
                <a:cubicBezTo>
                  <a:pt x="3399029" y="4440700"/>
                  <a:pt x="3405865" y="4468647"/>
                  <a:pt x="3408362" y="4500957"/>
                </a:cubicBezTo>
                <a:close/>
                <a:moveTo>
                  <a:pt x="4254249" y="4424381"/>
                </a:moveTo>
                <a:cubicBezTo>
                  <a:pt x="4310067" y="4461383"/>
                  <a:pt x="4356652" y="4507641"/>
                  <a:pt x="4386541" y="4570596"/>
                </a:cubicBezTo>
                <a:cubicBezTo>
                  <a:pt x="4424274" y="4589765"/>
                  <a:pt x="4458627" y="4612844"/>
                  <a:pt x="4484001" y="4643691"/>
                </a:cubicBezTo>
                <a:cubicBezTo>
                  <a:pt x="4495679" y="4657891"/>
                  <a:pt x="4500723" y="4685233"/>
                  <a:pt x="4529250" y="4678498"/>
                </a:cubicBezTo>
                <a:cubicBezTo>
                  <a:pt x="4536136" y="4506607"/>
                  <a:pt x="4406997" y="4376887"/>
                  <a:pt x="4254249" y="4424381"/>
                </a:cubicBezTo>
                <a:close/>
                <a:moveTo>
                  <a:pt x="1692222" y="4434824"/>
                </a:moveTo>
                <a:cubicBezTo>
                  <a:pt x="1626644" y="4504438"/>
                  <a:pt x="1641954" y="4691286"/>
                  <a:pt x="1730510" y="4723747"/>
                </a:cubicBezTo>
                <a:cubicBezTo>
                  <a:pt x="1709903" y="4650703"/>
                  <a:pt x="1716562" y="4555311"/>
                  <a:pt x="1744433" y="4493995"/>
                </a:cubicBezTo>
                <a:cubicBezTo>
                  <a:pt x="1711593" y="4489708"/>
                  <a:pt x="1702891" y="4461282"/>
                  <a:pt x="1692222" y="4434824"/>
                </a:cubicBezTo>
                <a:close/>
                <a:moveTo>
                  <a:pt x="5382099" y="4629768"/>
                </a:moveTo>
                <a:cubicBezTo>
                  <a:pt x="5381367" y="4579399"/>
                  <a:pt x="5347493" y="4567519"/>
                  <a:pt x="5322927" y="4539270"/>
                </a:cubicBezTo>
                <a:cubicBezTo>
                  <a:pt x="5305775" y="4519571"/>
                  <a:pt x="5294274" y="4496366"/>
                  <a:pt x="5277678" y="4483579"/>
                </a:cubicBezTo>
                <a:cubicBezTo>
                  <a:pt x="5210384" y="4431746"/>
                  <a:pt x="5122029" y="4442264"/>
                  <a:pt x="5037484" y="4469656"/>
                </a:cubicBezTo>
                <a:cubicBezTo>
                  <a:pt x="5039628" y="4511248"/>
                  <a:pt x="5022174" y="4533242"/>
                  <a:pt x="5006157" y="4556673"/>
                </a:cubicBezTo>
                <a:cubicBezTo>
                  <a:pt x="5067297" y="4528702"/>
                  <a:pt x="5183875" y="4520631"/>
                  <a:pt x="5239390" y="4560154"/>
                </a:cubicBezTo>
                <a:cubicBezTo>
                  <a:pt x="5142334" y="4537580"/>
                  <a:pt x="5029513" y="4545853"/>
                  <a:pt x="4967869" y="4594961"/>
                </a:cubicBezTo>
                <a:cubicBezTo>
                  <a:pt x="4984491" y="4606210"/>
                  <a:pt x="5003005" y="4592666"/>
                  <a:pt x="5023561" y="4591480"/>
                </a:cubicBezTo>
                <a:cubicBezTo>
                  <a:pt x="5094764" y="4587369"/>
                  <a:pt x="5170356" y="4614483"/>
                  <a:pt x="5190660" y="4668056"/>
                </a:cubicBezTo>
                <a:cubicBezTo>
                  <a:pt x="5149018" y="4629113"/>
                  <a:pt x="5075771" y="4590345"/>
                  <a:pt x="4995715" y="4612365"/>
                </a:cubicBezTo>
                <a:cubicBezTo>
                  <a:pt x="5000936" y="4634081"/>
                  <a:pt x="5044168" y="4665685"/>
                  <a:pt x="5040965" y="4695902"/>
                </a:cubicBezTo>
                <a:cubicBezTo>
                  <a:pt x="5013195" y="4679734"/>
                  <a:pt x="4984592" y="4658345"/>
                  <a:pt x="4943505" y="4657614"/>
                </a:cubicBezTo>
                <a:cubicBezTo>
                  <a:pt x="4901131" y="4656857"/>
                  <a:pt x="4857925" y="4676783"/>
                  <a:pt x="4828641" y="4692421"/>
                </a:cubicBezTo>
                <a:cubicBezTo>
                  <a:pt x="4862112" y="4710959"/>
                  <a:pt x="4894270" y="4699281"/>
                  <a:pt x="4922620" y="4702863"/>
                </a:cubicBezTo>
                <a:cubicBezTo>
                  <a:pt x="4986635" y="4710959"/>
                  <a:pt x="5061294" y="4752652"/>
                  <a:pt x="5103642" y="4782919"/>
                </a:cubicBezTo>
                <a:cubicBezTo>
                  <a:pt x="5121349" y="4795581"/>
                  <a:pt x="5132522" y="4817499"/>
                  <a:pt x="5148891" y="4824688"/>
                </a:cubicBezTo>
                <a:cubicBezTo>
                  <a:pt x="5194645" y="4844790"/>
                  <a:pt x="5253388" y="4833490"/>
                  <a:pt x="5302068" y="4817726"/>
                </a:cubicBezTo>
                <a:cubicBezTo>
                  <a:pt x="5284967" y="4772149"/>
                  <a:pt x="5332511" y="4745666"/>
                  <a:pt x="5371682" y="4765516"/>
                </a:cubicBezTo>
                <a:cubicBezTo>
                  <a:pt x="5370295" y="4741378"/>
                  <a:pt x="5355464" y="4730683"/>
                  <a:pt x="5350798" y="4709825"/>
                </a:cubicBezTo>
                <a:cubicBezTo>
                  <a:pt x="5367167" y="4700669"/>
                  <a:pt x="5392642" y="4700593"/>
                  <a:pt x="5406489" y="4688940"/>
                </a:cubicBezTo>
                <a:cubicBezTo>
                  <a:pt x="5410146" y="4657437"/>
                  <a:pt x="5391280" y="4648433"/>
                  <a:pt x="5382099" y="4629768"/>
                </a:cubicBezTo>
                <a:close/>
                <a:moveTo>
                  <a:pt x="2666896" y="4452227"/>
                </a:moveTo>
                <a:cubicBezTo>
                  <a:pt x="2640487" y="4623210"/>
                  <a:pt x="2738199" y="4725336"/>
                  <a:pt x="2840956" y="4789881"/>
                </a:cubicBezTo>
                <a:cubicBezTo>
                  <a:pt x="2839922" y="4749399"/>
                  <a:pt x="2854501" y="4724529"/>
                  <a:pt x="2868802" y="4699382"/>
                </a:cubicBezTo>
                <a:cubicBezTo>
                  <a:pt x="2774217" y="4644296"/>
                  <a:pt x="2692421" y="4576397"/>
                  <a:pt x="2666896" y="4452227"/>
                </a:cubicBezTo>
                <a:close/>
                <a:moveTo>
                  <a:pt x="1264045" y="4755074"/>
                </a:moveTo>
                <a:cubicBezTo>
                  <a:pt x="1295674" y="4749827"/>
                  <a:pt x="1305460" y="4788317"/>
                  <a:pt x="1326698" y="4793362"/>
                </a:cubicBezTo>
                <a:cubicBezTo>
                  <a:pt x="1347758" y="4798381"/>
                  <a:pt x="1360647" y="4781885"/>
                  <a:pt x="1382389" y="4775958"/>
                </a:cubicBezTo>
                <a:cubicBezTo>
                  <a:pt x="1399086" y="4771418"/>
                  <a:pt x="1417297" y="4776538"/>
                  <a:pt x="1431119" y="4772477"/>
                </a:cubicBezTo>
                <a:cubicBezTo>
                  <a:pt x="1491527" y="4754746"/>
                  <a:pt x="1499926" y="4657967"/>
                  <a:pt x="1514681" y="4608859"/>
                </a:cubicBezTo>
                <a:cubicBezTo>
                  <a:pt x="1473467" y="4589740"/>
                  <a:pt x="1452331" y="4550519"/>
                  <a:pt x="1445067" y="4497451"/>
                </a:cubicBezTo>
                <a:cubicBezTo>
                  <a:pt x="1388367" y="4562676"/>
                  <a:pt x="1214054" y="4628406"/>
                  <a:pt x="1264045" y="4755074"/>
                </a:cubicBezTo>
                <a:close/>
                <a:moveTo>
                  <a:pt x="4376074" y="4574077"/>
                </a:moveTo>
                <a:cubicBezTo>
                  <a:pt x="4311706" y="4533847"/>
                  <a:pt x="4237451" y="4495055"/>
                  <a:pt x="4156764" y="4521866"/>
                </a:cubicBezTo>
                <a:cubicBezTo>
                  <a:pt x="4278614" y="4558994"/>
                  <a:pt x="4342528" y="4672621"/>
                  <a:pt x="4487456" y="4675043"/>
                </a:cubicBezTo>
                <a:cubicBezTo>
                  <a:pt x="4461956" y="4635292"/>
                  <a:pt x="4428612" y="4606891"/>
                  <a:pt x="4376074" y="4574077"/>
                </a:cubicBezTo>
                <a:close/>
                <a:moveTo>
                  <a:pt x="3763419" y="4598442"/>
                </a:moveTo>
                <a:cubicBezTo>
                  <a:pt x="3727023" y="4570243"/>
                  <a:pt x="3639551" y="4499217"/>
                  <a:pt x="3613723" y="4581038"/>
                </a:cubicBezTo>
                <a:cubicBezTo>
                  <a:pt x="3707450" y="4579172"/>
                  <a:pt x="3753683" y="4654436"/>
                  <a:pt x="3815630" y="4695902"/>
                </a:cubicBezTo>
                <a:cubicBezTo>
                  <a:pt x="3800193" y="4661448"/>
                  <a:pt x="3778502" y="4633274"/>
                  <a:pt x="3763419" y="4598442"/>
                </a:cubicBezTo>
                <a:close/>
                <a:moveTo>
                  <a:pt x="4195077" y="4553193"/>
                </a:moveTo>
                <a:cubicBezTo>
                  <a:pt x="4079028" y="4575212"/>
                  <a:pt x="3971303" y="4605580"/>
                  <a:pt x="3916595" y="4688966"/>
                </a:cubicBezTo>
                <a:cubicBezTo>
                  <a:pt x="3977457" y="4714642"/>
                  <a:pt x="3884790" y="4774949"/>
                  <a:pt x="3930518" y="4814271"/>
                </a:cubicBezTo>
                <a:cubicBezTo>
                  <a:pt x="3946736" y="4828194"/>
                  <a:pt x="3967545" y="4818760"/>
                  <a:pt x="3993171" y="4824713"/>
                </a:cubicBezTo>
                <a:cubicBezTo>
                  <a:pt x="3995869" y="4849532"/>
                  <a:pt x="3983637" y="4877756"/>
                  <a:pt x="3989690" y="4894327"/>
                </a:cubicBezTo>
                <a:cubicBezTo>
                  <a:pt x="4054411" y="4841839"/>
                  <a:pt x="4069998" y="4943032"/>
                  <a:pt x="4115021" y="4956980"/>
                </a:cubicBezTo>
                <a:cubicBezTo>
                  <a:pt x="4173133" y="4974989"/>
                  <a:pt x="4219165" y="4929109"/>
                  <a:pt x="4261236" y="4897808"/>
                </a:cubicBezTo>
                <a:cubicBezTo>
                  <a:pt x="4294176" y="4800802"/>
                  <a:pt x="4345782" y="4722436"/>
                  <a:pt x="4438777" y="4685460"/>
                </a:cubicBezTo>
                <a:cubicBezTo>
                  <a:pt x="4358191" y="4636528"/>
                  <a:pt x="4264288" y="4662457"/>
                  <a:pt x="4209025" y="4734189"/>
                </a:cubicBezTo>
                <a:cubicBezTo>
                  <a:pt x="4192353" y="4755830"/>
                  <a:pt x="4190512" y="4784332"/>
                  <a:pt x="4170737" y="4796842"/>
                </a:cubicBezTo>
                <a:cubicBezTo>
                  <a:pt x="4190537" y="4712221"/>
                  <a:pt x="4247262" y="4664500"/>
                  <a:pt x="4334356" y="4647146"/>
                </a:cubicBezTo>
                <a:cubicBezTo>
                  <a:pt x="4313446" y="4620007"/>
                  <a:pt x="4259395" y="4628532"/>
                  <a:pt x="4226454" y="4633224"/>
                </a:cubicBezTo>
                <a:cubicBezTo>
                  <a:pt x="4168593" y="4641497"/>
                  <a:pt x="4123117" y="4680894"/>
                  <a:pt x="4101148" y="4716786"/>
                </a:cubicBezTo>
                <a:cubicBezTo>
                  <a:pt x="4117997" y="4635015"/>
                  <a:pt x="4202366" y="4620739"/>
                  <a:pt x="4292612" y="4612365"/>
                </a:cubicBezTo>
                <a:cubicBezTo>
                  <a:pt x="4256696" y="4595995"/>
                  <a:pt x="4235433" y="4565022"/>
                  <a:pt x="4195077" y="4553193"/>
                </a:cubicBezTo>
                <a:close/>
                <a:moveTo>
                  <a:pt x="3136841" y="4643691"/>
                </a:moveTo>
                <a:cubicBezTo>
                  <a:pt x="3137573" y="4674185"/>
                  <a:pt x="3113284" y="4696154"/>
                  <a:pt x="3112476" y="4734189"/>
                </a:cubicBezTo>
                <a:cubicBezTo>
                  <a:pt x="3111190" y="4795152"/>
                  <a:pt x="3144837" y="4861084"/>
                  <a:pt x="3140322" y="4904769"/>
                </a:cubicBezTo>
                <a:cubicBezTo>
                  <a:pt x="3108214" y="4838585"/>
                  <a:pt x="3103018" y="4761959"/>
                  <a:pt x="3046343" y="4720266"/>
                </a:cubicBezTo>
                <a:cubicBezTo>
                  <a:pt x="3025030" y="4704578"/>
                  <a:pt x="2998824" y="4700114"/>
                  <a:pt x="2969767" y="4688940"/>
                </a:cubicBezTo>
                <a:cubicBezTo>
                  <a:pt x="2945983" y="4699963"/>
                  <a:pt x="2929941" y="4718728"/>
                  <a:pt x="2910596" y="4734189"/>
                </a:cubicBezTo>
                <a:cubicBezTo>
                  <a:pt x="2899170" y="4731692"/>
                  <a:pt x="2884894" y="4698802"/>
                  <a:pt x="2879269" y="4713305"/>
                </a:cubicBezTo>
                <a:cubicBezTo>
                  <a:pt x="2850642" y="4737695"/>
                  <a:pt x="2858637" y="4791066"/>
                  <a:pt x="2858385" y="4828168"/>
                </a:cubicBezTo>
                <a:cubicBezTo>
                  <a:pt x="2821585" y="4825697"/>
                  <a:pt x="2790410" y="4795833"/>
                  <a:pt x="2764406" y="4814246"/>
                </a:cubicBezTo>
                <a:cubicBezTo>
                  <a:pt x="2749499" y="4824789"/>
                  <a:pt x="2758605" y="4841133"/>
                  <a:pt x="2750483" y="4859495"/>
                </a:cubicBezTo>
                <a:cubicBezTo>
                  <a:pt x="2735324" y="4893747"/>
                  <a:pt x="2699307" y="4916044"/>
                  <a:pt x="2673907" y="4932590"/>
                </a:cubicBezTo>
                <a:cubicBezTo>
                  <a:pt x="2668888" y="4949287"/>
                  <a:pt x="2683719" y="4976073"/>
                  <a:pt x="2694792" y="4988281"/>
                </a:cubicBezTo>
                <a:cubicBezTo>
                  <a:pt x="2692824" y="5056483"/>
                  <a:pt x="2758176" y="5087254"/>
                  <a:pt x="2820097" y="5103144"/>
                </a:cubicBezTo>
                <a:cubicBezTo>
                  <a:pt x="2835382" y="5119186"/>
                  <a:pt x="2855333" y="5130561"/>
                  <a:pt x="2865346" y="5151874"/>
                </a:cubicBezTo>
                <a:cubicBezTo>
                  <a:pt x="2864590" y="5163073"/>
                  <a:pt x="2871501" y="5166604"/>
                  <a:pt x="2868827" y="5179720"/>
                </a:cubicBezTo>
                <a:cubicBezTo>
                  <a:pt x="2889232" y="5165318"/>
                  <a:pt x="2917380" y="5158634"/>
                  <a:pt x="2955845" y="5162316"/>
                </a:cubicBezTo>
                <a:cubicBezTo>
                  <a:pt x="2925250" y="5105339"/>
                  <a:pt x="2950573" y="5066093"/>
                  <a:pt x="2973248" y="5019582"/>
                </a:cubicBezTo>
                <a:cubicBezTo>
                  <a:pt x="2985607" y="4994259"/>
                  <a:pt x="2989365" y="4961974"/>
                  <a:pt x="3015017" y="4956929"/>
                </a:cubicBezTo>
                <a:cubicBezTo>
                  <a:pt x="3046545" y="4962201"/>
                  <a:pt x="3061022" y="4935919"/>
                  <a:pt x="3088112" y="4932564"/>
                </a:cubicBezTo>
                <a:cubicBezTo>
                  <a:pt x="3153715" y="4924468"/>
                  <a:pt x="3205724" y="4966993"/>
                  <a:pt x="3248224" y="4991736"/>
                </a:cubicBezTo>
                <a:cubicBezTo>
                  <a:pt x="3255841" y="4903306"/>
                  <a:pt x="3294381" y="4822670"/>
                  <a:pt x="3356126" y="4803753"/>
                </a:cubicBezTo>
                <a:cubicBezTo>
                  <a:pt x="3297055" y="4896496"/>
                  <a:pt x="3371108" y="4995848"/>
                  <a:pt x="3394414" y="5078754"/>
                </a:cubicBezTo>
                <a:cubicBezTo>
                  <a:pt x="3400190" y="5036784"/>
                  <a:pt x="3443799" y="5002128"/>
                  <a:pt x="3460547" y="4967346"/>
                </a:cubicBezTo>
                <a:cubicBezTo>
                  <a:pt x="3470233" y="4947244"/>
                  <a:pt x="3475277" y="4914555"/>
                  <a:pt x="3491873" y="4883809"/>
                </a:cubicBezTo>
                <a:cubicBezTo>
                  <a:pt x="3504686" y="4860100"/>
                  <a:pt x="3528269" y="4840906"/>
                  <a:pt x="3540603" y="4817676"/>
                </a:cubicBezTo>
                <a:cubicBezTo>
                  <a:pt x="3557275" y="4786274"/>
                  <a:pt x="3559091" y="4731213"/>
                  <a:pt x="3551045" y="4695851"/>
                </a:cubicBezTo>
                <a:cubicBezTo>
                  <a:pt x="3544008" y="4664979"/>
                  <a:pt x="3499617" y="4604142"/>
                  <a:pt x="3460547" y="4591430"/>
                </a:cubicBezTo>
                <a:cubicBezTo>
                  <a:pt x="3427985" y="4580837"/>
                  <a:pt x="3428716" y="4608935"/>
                  <a:pt x="3397894" y="4612314"/>
                </a:cubicBezTo>
                <a:cubicBezTo>
                  <a:pt x="3348307" y="4617737"/>
                  <a:pt x="3357841" y="4573371"/>
                  <a:pt x="3321319" y="4560104"/>
                </a:cubicBezTo>
                <a:cubicBezTo>
                  <a:pt x="3246383" y="4574531"/>
                  <a:pt x="3212307" y="4629793"/>
                  <a:pt x="3136841" y="4643691"/>
                </a:cubicBezTo>
                <a:close/>
                <a:moveTo>
                  <a:pt x="4581461" y="4702863"/>
                </a:moveTo>
                <a:cubicBezTo>
                  <a:pt x="4721950" y="4796388"/>
                  <a:pt x="4866879" y="4593498"/>
                  <a:pt x="5009638" y="4654133"/>
                </a:cubicBezTo>
                <a:cubicBezTo>
                  <a:pt x="4945623" y="4522774"/>
                  <a:pt x="4612131" y="4584645"/>
                  <a:pt x="4581461" y="4702863"/>
                </a:cubicBezTo>
                <a:close/>
                <a:moveTo>
                  <a:pt x="2565955" y="4588000"/>
                </a:moveTo>
                <a:cubicBezTo>
                  <a:pt x="2380620" y="4678700"/>
                  <a:pt x="2581770" y="4868121"/>
                  <a:pt x="2698222" y="4904769"/>
                </a:cubicBezTo>
                <a:cubicBezTo>
                  <a:pt x="2721477" y="4881590"/>
                  <a:pt x="2736358" y="4850087"/>
                  <a:pt x="2746952" y="4814271"/>
                </a:cubicBezTo>
                <a:cubicBezTo>
                  <a:pt x="2672596" y="4770939"/>
                  <a:pt x="2531753" y="4717543"/>
                  <a:pt x="2565955" y="4588000"/>
                </a:cubicBezTo>
                <a:close/>
                <a:moveTo>
                  <a:pt x="4403945" y="4814246"/>
                </a:moveTo>
                <a:cubicBezTo>
                  <a:pt x="4412999" y="4763675"/>
                  <a:pt x="4478225" y="4743093"/>
                  <a:pt x="4480520" y="4692421"/>
                </a:cubicBezTo>
                <a:cubicBezTo>
                  <a:pt x="4371004" y="4706394"/>
                  <a:pt x="4278967" y="4821358"/>
                  <a:pt x="4271653" y="4925653"/>
                </a:cubicBezTo>
                <a:cubicBezTo>
                  <a:pt x="4264136" y="5033076"/>
                  <a:pt x="4317129" y="5093005"/>
                  <a:pt x="4358670" y="5165848"/>
                </a:cubicBezTo>
                <a:cubicBezTo>
                  <a:pt x="4373930" y="5162543"/>
                  <a:pt x="4384549" y="5154573"/>
                  <a:pt x="4396958" y="5148444"/>
                </a:cubicBezTo>
                <a:cubicBezTo>
                  <a:pt x="4416934" y="5167209"/>
                  <a:pt x="4418624" y="5206809"/>
                  <a:pt x="4414362" y="5231981"/>
                </a:cubicBezTo>
                <a:cubicBezTo>
                  <a:pt x="4448614" y="5214022"/>
                  <a:pt x="4470709" y="5183907"/>
                  <a:pt x="4504860" y="5165848"/>
                </a:cubicBezTo>
                <a:cubicBezTo>
                  <a:pt x="4527056" y="5184234"/>
                  <a:pt x="4517496" y="5220707"/>
                  <a:pt x="4518783" y="5245904"/>
                </a:cubicBezTo>
                <a:cubicBezTo>
                  <a:pt x="4595913" y="5196569"/>
                  <a:pt x="4723564" y="5197729"/>
                  <a:pt x="4738092" y="5085766"/>
                </a:cubicBezTo>
                <a:cubicBezTo>
                  <a:pt x="4694937" y="5072575"/>
                  <a:pt x="4649082" y="5052170"/>
                  <a:pt x="4644088" y="5002229"/>
                </a:cubicBezTo>
                <a:cubicBezTo>
                  <a:pt x="4641642" y="4977713"/>
                  <a:pt x="4653723" y="4952188"/>
                  <a:pt x="4654530" y="4925653"/>
                </a:cubicBezTo>
                <a:cubicBezTo>
                  <a:pt x="4657305" y="4834751"/>
                  <a:pt x="4623027" y="4763801"/>
                  <a:pt x="4574474" y="4713305"/>
                </a:cubicBezTo>
                <a:cubicBezTo>
                  <a:pt x="4545191" y="4707781"/>
                  <a:pt x="4530360" y="4687805"/>
                  <a:pt x="4494418" y="4688940"/>
                </a:cubicBezTo>
                <a:cubicBezTo>
                  <a:pt x="4485161" y="4801458"/>
                  <a:pt x="4537548" y="4852357"/>
                  <a:pt x="4616243" y="4876924"/>
                </a:cubicBezTo>
                <a:cubicBezTo>
                  <a:pt x="4529376" y="4872131"/>
                  <a:pt x="4486574" y="4823250"/>
                  <a:pt x="4483976" y="4734189"/>
                </a:cubicBezTo>
                <a:cubicBezTo>
                  <a:pt x="4460897" y="4751542"/>
                  <a:pt x="4423492" y="4780145"/>
                  <a:pt x="4417842" y="4821207"/>
                </a:cubicBezTo>
                <a:cubicBezTo>
                  <a:pt x="4409771" y="4879749"/>
                  <a:pt x="4459434" y="4907695"/>
                  <a:pt x="4483976" y="4936096"/>
                </a:cubicBezTo>
                <a:cubicBezTo>
                  <a:pt x="4433177" y="4917456"/>
                  <a:pt x="4392569" y="4877630"/>
                  <a:pt x="4403945" y="4814246"/>
                </a:cubicBezTo>
                <a:close/>
                <a:moveTo>
                  <a:pt x="4908672" y="4748112"/>
                </a:moveTo>
                <a:cubicBezTo>
                  <a:pt x="4877523" y="4729347"/>
                  <a:pt x="4845944" y="4711035"/>
                  <a:pt x="4807732" y="4699382"/>
                </a:cubicBezTo>
                <a:cubicBezTo>
                  <a:pt x="4762558" y="4722663"/>
                  <a:pt x="4712340" y="4740899"/>
                  <a:pt x="4647594" y="4744631"/>
                </a:cubicBezTo>
                <a:cubicBezTo>
                  <a:pt x="4670320" y="4777850"/>
                  <a:pt x="4699275" y="4801382"/>
                  <a:pt x="4724170" y="4838611"/>
                </a:cubicBezTo>
                <a:cubicBezTo>
                  <a:pt x="4750704" y="4878286"/>
                  <a:pt x="4754941" y="4919474"/>
                  <a:pt x="4765938" y="4974358"/>
                </a:cubicBezTo>
                <a:cubicBezTo>
                  <a:pt x="4777288" y="5030932"/>
                  <a:pt x="4819284" y="5107962"/>
                  <a:pt x="4856437" y="5134496"/>
                </a:cubicBezTo>
                <a:cubicBezTo>
                  <a:pt x="4891622" y="5159592"/>
                  <a:pt x="4934298" y="5131570"/>
                  <a:pt x="4974780" y="5144938"/>
                </a:cubicBezTo>
                <a:cubicBezTo>
                  <a:pt x="4992663" y="5150840"/>
                  <a:pt x="4991326" y="5168874"/>
                  <a:pt x="5016549" y="5169303"/>
                </a:cubicBezTo>
                <a:cubicBezTo>
                  <a:pt x="5034987" y="5164510"/>
                  <a:pt x="5025831" y="5132175"/>
                  <a:pt x="5040914" y="5124054"/>
                </a:cubicBezTo>
                <a:cubicBezTo>
                  <a:pt x="5056905" y="5132428"/>
                  <a:pt x="5074182" y="5139515"/>
                  <a:pt x="5096605" y="5141457"/>
                </a:cubicBezTo>
                <a:cubicBezTo>
                  <a:pt x="5109115" y="5080848"/>
                  <a:pt x="5161553" y="5060190"/>
                  <a:pt x="5166220" y="4991762"/>
                </a:cubicBezTo>
                <a:cubicBezTo>
                  <a:pt x="5154642" y="4966211"/>
                  <a:pt x="5143292" y="4940434"/>
                  <a:pt x="5141855" y="4904744"/>
                </a:cubicBezTo>
                <a:cubicBezTo>
                  <a:pt x="5026386" y="4890317"/>
                  <a:pt x="4957327" y="4829430"/>
                  <a:pt x="4908672" y="4748112"/>
                </a:cubicBezTo>
                <a:close/>
                <a:moveTo>
                  <a:pt x="5117540" y="4810765"/>
                </a:moveTo>
                <a:cubicBezTo>
                  <a:pt x="5061016" y="4761909"/>
                  <a:pt x="4974680" y="4722209"/>
                  <a:pt x="4884307" y="4720266"/>
                </a:cubicBezTo>
                <a:cubicBezTo>
                  <a:pt x="4903174" y="4723444"/>
                  <a:pt x="4910034" y="4738628"/>
                  <a:pt x="4926076" y="4744631"/>
                </a:cubicBezTo>
                <a:cubicBezTo>
                  <a:pt x="4966180" y="4835659"/>
                  <a:pt x="5063816" y="4887693"/>
                  <a:pt x="5176712" y="4894327"/>
                </a:cubicBezTo>
                <a:cubicBezTo>
                  <a:pt x="5161528" y="4864161"/>
                  <a:pt x="5143847" y="4833490"/>
                  <a:pt x="5117540" y="4810765"/>
                </a:cubicBezTo>
                <a:close/>
                <a:moveTo>
                  <a:pt x="2329242" y="4758554"/>
                </a:moveTo>
                <a:cubicBezTo>
                  <a:pt x="2311435" y="4756991"/>
                  <a:pt x="2306289" y="4768089"/>
                  <a:pt x="2290954" y="4768996"/>
                </a:cubicBezTo>
                <a:cubicBezTo>
                  <a:pt x="2282278" y="4757949"/>
                  <a:pt x="2282959" y="4737544"/>
                  <a:pt x="2277031" y="4723747"/>
                </a:cubicBezTo>
                <a:cubicBezTo>
                  <a:pt x="2140981" y="4730355"/>
                  <a:pt x="2076184" y="4891099"/>
                  <a:pt x="2155207" y="5002229"/>
                </a:cubicBezTo>
                <a:cubicBezTo>
                  <a:pt x="2184994" y="4979781"/>
                  <a:pt x="2232009" y="4992216"/>
                  <a:pt x="2263108" y="5005710"/>
                </a:cubicBezTo>
                <a:cubicBezTo>
                  <a:pt x="2322381" y="4963966"/>
                  <a:pt x="2375172" y="4851020"/>
                  <a:pt x="2329242" y="4758554"/>
                </a:cubicBezTo>
                <a:close/>
                <a:moveTo>
                  <a:pt x="3902672" y="4845597"/>
                </a:moveTo>
                <a:cubicBezTo>
                  <a:pt x="3901663" y="4830212"/>
                  <a:pt x="3882974" y="4808974"/>
                  <a:pt x="3874827" y="4796867"/>
                </a:cubicBezTo>
                <a:cubicBezTo>
                  <a:pt x="3848217" y="4757394"/>
                  <a:pt x="3828670" y="4737746"/>
                  <a:pt x="3780822" y="4737695"/>
                </a:cubicBezTo>
                <a:cubicBezTo>
                  <a:pt x="3636575" y="4737519"/>
                  <a:pt x="3491419" y="4832053"/>
                  <a:pt x="3484937" y="4950044"/>
                </a:cubicBezTo>
                <a:cubicBezTo>
                  <a:pt x="3514044" y="4921946"/>
                  <a:pt x="3581867" y="4896622"/>
                  <a:pt x="3631152" y="4911756"/>
                </a:cubicBezTo>
                <a:cubicBezTo>
                  <a:pt x="3500348" y="4968935"/>
                  <a:pt x="3518761" y="5193870"/>
                  <a:pt x="3464053" y="5315568"/>
                </a:cubicBezTo>
                <a:cubicBezTo>
                  <a:pt x="3557578" y="5196291"/>
                  <a:pt x="3833033" y="5297887"/>
                  <a:pt x="3923557" y="5176315"/>
                </a:cubicBezTo>
                <a:cubicBezTo>
                  <a:pt x="3944996" y="5147511"/>
                  <a:pt x="3949031" y="5105086"/>
                  <a:pt x="3968806" y="5075349"/>
                </a:cubicBezTo>
                <a:cubicBezTo>
                  <a:pt x="3979097" y="5059888"/>
                  <a:pt x="3995491" y="5049395"/>
                  <a:pt x="4000132" y="5030100"/>
                </a:cubicBezTo>
                <a:cubicBezTo>
                  <a:pt x="3990295" y="5017892"/>
                  <a:pt x="3960861" y="5025282"/>
                  <a:pt x="3951402" y="5012696"/>
                </a:cubicBezTo>
                <a:cubicBezTo>
                  <a:pt x="3967570" y="4987095"/>
                  <a:pt x="3996097" y="4973854"/>
                  <a:pt x="4024497" y="4960486"/>
                </a:cubicBezTo>
                <a:cubicBezTo>
                  <a:pt x="3996197" y="4946260"/>
                  <a:pt x="3967999" y="4913093"/>
                  <a:pt x="3930518" y="4911756"/>
                </a:cubicBezTo>
                <a:cubicBezTo>
                  <a:pt x="3905245" y="4910848"/>
                  <a:pt x="3889279" y="4931278"/>
                  <a:pt x="3864385" y="4925679"/>
                </a:cubicBezTo>
                <a:cubicBezTo>
                  <a:pt x="3872884" y="4894125"/>
                  <a:pt x="3904917" y="4879976"/>
                  <a:pt x="3902672" y="4845597"/>
                </a:cubicBezTo>
                <a:close/>
                <a:moveTo>
                  <a:pt x="4696349" y="4828194"/>
                </a:moveTo>
                <a:cubicBezTo>
                  <a:pt x="4674658" y="4795329"/>
                  <a:pt x="4644013" y="4752905"/>
                  <a:pt x="4612812" y="4741176"/>
                </a:cubicBezTo>
                <a:cubicBezTo>
                  <a:pt x="4635866" y="4765692"/>
                  <a:pt x="4650747" y="4798381"/>
                  <a:pt x="4658061" y="4838636"/>
                </a:cubicBezTo>
                <a:cubicBezTo>
                  <a:pt x="4684016" y="4939400"/>
                  <a:pt x="4618840" y="5061653"/>
                  <a:pt x="4741598" y="5071868"/>
                </a:cubicBezTo>
                <a:cubicBezTo>
                  <a:pt x="4769722" y="4985784"/>
                  <a:pt x="4746290" y="4876823"/>
                  <a:pt x="4696349" y="4828194"/>
                </a:cubicBezTo>
                <a:close/>
                <a:moveTo>
                  <a:pt x="2078606" y="4859520"/>
                </a:moveTo>
                <a:cubicBezTo>
                  <a:pt x="2044581" y="4822695"/>
                  <a:pt x="1987199" y="4844815"/>
                  <a:pt x="1953300" y="4876924"/>
                </a:cubicBezTo>
                <a:cubicBezTo>
                  <a:pt x="1968610" y="4916750"/>
                  <a:pt x="1938570" y="4939980"/>
                  <a:pt x="1939377" y="4970902"/>
                </a:cubicBezTo>
                <a:cubicBezTo>
                  <a:pt x="1941194" y="5040466"/>
                  <a:pt x="2025588" y="5064352"/>
                  <a:pt x="2102996" y="5071868"/>
                </a:cubicBezTo>
                <a:cubicBezTo>
                  <a:pt x="2116944" y="5052170"/>
                  <a:pt x="2127739" y="5029318"/>
                  <a:pt x="2144764" y="5012696"/>
                </a:cubicBezTo>
                <a:cubicBezTo>
                  <a:pt x="2114573" y="4974787"/>
                  <a:pt x="2113388" y="4897127"/>
                  <a:pt x="2078606" y="4859520"/>
                </a:cubicBezTo>
                <a:close/>
                <a:moveTo>
                  <a:pt x="3366593" y="5211097"/>
                </a:moveTo>
                <a:cubicBezTo>
                  <a:pt x="3366871" y="5176189"/>
                  <a:pt x="3380415" y="5142315"/>
                  <a:pt x="3380516" y="5110131"/>
                </a:cubicBezTo>
                <a:cubicBezTo>
                  <a:pt x="3380793" y="5010477"/>
                  <a:pt x="3293750" y="4939022"/>
                  <a:pt x="3321344" y="4838611"/>
                </a:cubicBezTo>
                <a:cubicBezTo>
                  <a:pt x="3273976" y="4899018"/>
                  <a:pt x="3249864" y="4992493"/>
                  <a:pt x="3251730" y="5085766"/>
                </a:cubicBezTo>
                <a:cubicBezTo>
                  <a:pt x="3253899" y="5193390"/>
                  <a:pt x="3316476" y="5291985"/>
                  <a:pt x="3370099" y="5346844"/>
                </a:cubicBezTo>
                <a:cubicBezTo>
                  <a:pt x="3376203" y="5353100"/>
                  <a:pt x="3383316" y="5371184"/>
                  <a:pt x="3394464" y="5364248"/>
                </a:cubicBezTo>
                <a:cubicBezTo>
                  <a:pt x="3375018" y="5315997"/>
                  <a:pt x="3366165" y="5265451"/>
                  <a:pt x="3366593" y="5211097"/>
                </a:cubicBezTo>
                <a:close/>
                <a:moveTo>
                  <a:pt x="5242871" y="4845597"/>
                </a:moveTo>
                <a:cubicBezTo>
                  <a:pt x="5220170" y="4855485"/>
                  <a:pt x="5190685" y="4842142"/>
                  <a:pt x="5166295" y="4842117"/>
                </a:cubicBezTo>
                <a:cubicBezTo>
                  <a:pt x="5169019" y="4858334"/>
                  <a:pt x="5200093" y="4893671"/>
                  <a:pt x="5194140" y="4918692"/>
                </a:cubicBezTo>
                <a:cubicBezTo>
                  <a:pt x="5176586" y="4921164"/>
                  <a:pt x="5174669" y="4907998"/>
                  <a:pt x="5155853" y="4911731"/>
                </a:cubicBezTo>
                <a:cubicBezTo>
                  <a:pt x="5275181" y="4942325"/>
                  <a:pt x="5380939" y="4979075"/>
                  <a:pt x="5448257" y="5061426"/>
                </a:cubicBezTo>
                <a:cubicBezTo>
                  <a:pt x="5473329" y="5092097"/>
                  <a:pt x="5486873" y="5129124"/>
                  <a:pt x="5507430" y="5165848"/>
                </a:cubicBezTo>
                <a:cubicBezTo>
                  <a:pt x="5496357" y="4981950"/>
                  <a:pt x="5385630" y="4897757"/>
                  <a:pt x="5242871" y="4845597"/>
                </a:cubicBezTo>
                <a:close/>
                <a:moveTo>
                  <a:pt x="5291601" y="4852559"/>
                </a:moveTo>
                <a:cubicBezTo>
                  <a:pt x="5358541" y="4871476"/>
                  <a:pt x="5401268" y="4914606"/>
                  <a:pt x="5444777" y="4956980"/>
                </a:cubicBezTo>
                <a:cubicBezTo>
                  <a:pt x="5547735" y="4963739"/>
                  <a:pt x="5631474" y="4988987"/>
                  <a:pt x="5688451" y="5037036"/>
                </a:cubicBezTo>
                <a:cubicBezTo>
                  <a:pt x="5707393" y="5053027"/>
                  <a:pt x="5723334" y="5085564"/>
                  <a:pt x="5740662" y="5082285"/>
                </a:cubicBezTo>
                <a:cubicBezTo>
                  <a:pt x="5690343" y="4908654"/>
                  <a:pt x="5516005" y="4840477"/>
                  <a:pt x="5291601" y="4852559"/>
                </a:cubicBezTo>
                <a:close/>
                <a:moveTo>
                  <a:pt x="1650454" y="4863001"/>
                </a:moveTo>
                <a:cubicBezTo>
                  <a:pt x="1666344" y="5036229"/>
                  <a:pt x="1785470" y="5106272"/>
                  <a:pt x="1908051" y="5172809"/>
                </a:cubicBezTo>
                <a:cubicBezTo>
                  <a:pt x="1921091" y="5154775"/>
                  <a:pt x="1904596" y="5126021"/>
                  <a:pt x="1915013" y="5103195"/>
                </a:cubicBezTo>
                <a:cubicBezTo>
                  <a:pt x="1871478" y="5066647"/>
                  <a:pt x="1805597" y="5033934"/>
                  <a:pt x="1772304" y="4998773"/>
                </a:cubicBezTo>
                <a:cubicBezTo>
                  <a:pt x="1832661" y="5018472"/>
                  <a:pt x="1870873" y="5060316"/>
                  <a:pt x="1921974" y="5089272"/>
                </a:cubicBezTo>
                <a:cubicBezTo>
                  <a:pt x="1925076" y="5074971"/>
                  <a:pt x="1939024" y="5071515"/>
                  <a:pt x="1946339" y="5061426"/>
                </a:cubicBezTo>
                <a:cubicBezTo>
                  <a:pt x="1892262" y="4950700"/>
                  <a:pt x="1704228" y="4973955"/>
                  <a:pt x="1650454" y="4863001"/>
                </a:cubicBezTo>
                <a:close/>
                <a:moveTo>
                  <a:pt x="4396983" y="5162367"/>
                </a:moveTo>
                <a:cubicBezTo>
                  <a:pt x="4380690" y="5165772"/>
                  <a:pt x="4370399" y="5175230"/>
                  <a:pt x="4351734" y="5176290"/>
                </a:cubicBezTo>
                <a:cubicBezTo>
                  <a:pt x="4316145" y="5095855"/>
                  <a:pt x="4250567" y="5045385"/>
                  <a:pt x="4261236" y="4918692"/>
                </a:cubicBezTo>
                <a:cubicBezTo>
                  <a:pt x="4218811" y="4931984"/>
                  <a:pt x="4197852" y="4966716"/>
                  <a:pt x="4142866" y="4967422"/>
                </a:cubicBezTo>
                <a:cubicBezTo>
                  <a:pt x="4163347" y="5011940"/>
                  <a:pt x="4206276" y="5039710"/>
                  <a:pt x="4236871" y="5075324"/>
                </a:cubicBezTo>
                <a:cubicBezTo>
                  <a:pt x="4268777" y="5112502"/>
                  <a:pt x="4302777" y="5146477"/>
                  <a:pt x="4334331" y="5183226"/>
                </a:cubicBezTo>
                <a:cubicBezTo>
                  <a:pt x="4398598" y="5258086"/>
                  <a:pt x="4447302" y="5340765"/>
                  <a:pt x="4501430" y="5426901"/>
                </a:cubicBezTo>
                <a:cubicBezTo>
                  <a:pt x="4497722" y="5352191"/>
                  <a:pt x="4544863" y="5265829"/>
                  <a:pt x="4609357" y="5322454"/>
                </a:cubicBezTo>
                <a:cubicBezTo>
                  <a:pt x="4593946" y="5340690"/>
                  <a:pt x="4587010" y="5359153"/>
                  <a:pt x="4584992" y="5385107"/>
                </a:cubicBezTo>
                <a:cubicBezTo>
                  <a:pt x="4576290" y="5496843"/>
                  <a:pt x="4616848" y="5656930"/>
                  <a:pt x="4637202" y="5747151"/>
                </a:cubicBezTo>
                <a:cubicBezTo>
                  <a:pt x="4638615" y="5570820"/>
                  <a:pt x="4641213" y="5375497"/>
                  <a:pt x="4658087" y="5204110"/>
                </a:cubicBezTo>
                <a:cubicBezTo>
                  <a:pt x="4597780" y="5212282"/>
                  <a:pt x="4542845" y="5244340"/>
                  <a:pt x="4501430" y="5259802"/>
                </a:cubicBezTo>
                <a:cubicBezTo>
                  <a:pt x="4504734" y="5232384"/>
                  <a:pt x="4518455" y="5204463"/>
                  <a:pt x="4504910" y="5179745"/>
                </a:cubicBezTo>
                <a:cubicBezTo>
                  <a:pt x="4463899" y="5192256"/>
                  <a:pt x="4441400" y="5241313"/>
                  <a:pt x="4400489" y="5242398"/>
                </a:cubicBezTo>
                <a:cubicBezTo>
                  <a:pt x="4404550" y="5212559"/>
                  <a:pt x="4411940" y="5185521"/>
                  <a:pt x="4396983" y="5162367"/>
                </a:cubicBezTo>
                <a:close/>
                <a:moveTo>
                  <a:pt x="3554577" y="4960461"/>
                </a:moveTo>
                <a:cubicBezTo>
                  <a:pt x="3565372" y="4945932"/>
                  <a:pt x="3588728" y="4933523"/>
                  <a:pt x="3582422" y="4922173"/>
                </a:cubicBezTo>
                <a:cubicBezTo>
                  <a:pt x="3407000" y="4947143"/>
                  <a:pt x="3339908" y="5188396"/>
                  <a:pt x="3411842" y="5364273"/>
                </a:cubicBezTo>
                <a:cubicBezTo>
                  <a:pt x="3500727" y="5274910"/>
                  <a:pt x="3480624" y="5059888"/>
                  <a:pt x="3554577" y="4960461"/>
                </a:cubicBezTo>
                <a:close/>
                <a:moveTo>
                  <a:pt x="2339684" y="4932615"/>
                </a:moveTo>
                <a:cubicBezTo>
                  <a:pt x="2338423" y="4963992"/>
                  <a:pt x="2274383" y="4994561"/>
                  <a:pt x="2273550" y="5019633"/>
                </a:cubicBezTo>
                <a:cubicBezTo>
                  <a:pt x="2273450" y="5022331"/>
                  <a:pt x="2293502" y="5044578"/>
                  <a:pt x="2297916" y="5057920"/>
                </a:cubicBezTo>
                <a:cubicBezTo>
                  <a:pt x="2305936" y="5082109"/>
                  <a:pt x="2301371" y="5093585"/>
                  <a:pt x="2294435" y="5120573"/>
                </a:cubicBezTo>
                <a:cubicBezTo>
                  <a:pt x="2379813" y="5175583"/>
                  <a:pt x="2509532" y="5153085"/>
                  <a:pt x="2538109" y="5061401"/>
                </a:cubicBezTo>
                <a:cubicBezTo>
                  <a:pt x="2529357" y="5041122"/>
                  <a:pt x="2511449" y="5030024"/>
                  <a:pt x="2492860" y="5019633"/>
                </a:cubicBezTo>
                <a:cubicBezTo>
                  <a:pt x="2503731" y="5006139"/>
                  <a:pt x="2520075" y="4998118"/>
                  <a:pt x="2538109" y="4991787"/>
                </a:cubicBezTo>
                <a:cubicBezTo>
                  <a:pt x="2514249" y="4933044"/>
                  <a:pt x="2419160" y="4913067"/>
                  <a:pt x="2339684" y="4932615"/>
                </a:cubicBezTo>
                <a:close/>
                <a:moveTo>
                  <a:pt x="5232429" y="5071843"/>
                </a:moveTo>
                <a:cubicBezTo>
                  <a:pt x="5210762" y="5061805"/>
                  <a:pt x="5188819" y="5016177"/>
                  <a:pt x="5173256" y="5023113"/>
                </a:cubicBezTo>
                <a:cubicBezTo>
                  <a:pt x="5169801" y="5032420"/>
                  <a:pt x="5166068" y="5041475"/>
                  <a:pt x="5166295" y="5054439"/>
                </a:cubicBezTo>
                <a:cubicBezTo>
                  <a:pt x="5058494" y="5129199"/>
                  <a:pt x="5127503" y="5281442"/>
                  <a:pt x="5197622" y="5346844"/>
                </a:cubicBezTo>
                <a:cubicBezTo>
                  <a:pt x="5248621" y="5394414"/>
                  <a:pt x="5310316" y="5411287"/>
                  <a:pt x="5382124" y="5426901"/>
                </a:cubicBezTo>
                <a:cubicBezTo>
                  <a:pt x="5403008" y="5431440"/>
                  <a:pt x="5414737" y="5462666"/>
                  <a:pt x="5430854" y="5468669"/>
                </a:cubicBezTo>
                <a:cubicBezTo>
                  <a:pt x="5428180" y="5455553"/>
                  <a:pt x="5435091" y="5452022"/>
                  <a:pt x="5434334" y="5440823"/>
                </a:cubicBezTo>
                <a:cubicBezTo>
                  <a:pt x="5483720" y="5392749"/>
                  <a:pt x="5523723" y="5335267"/>
                  <a:pt x="5524833" y="5238917"/>
                </a:cubicBezTo>
                <a:cubicBezTo>
                  <a:pt x="5519208" y="5230619"/>
                  <a:pt x="5512323" y="5223582"/>
                  <a:pt x="5507430" y="5214552"/>
                </a:cubicBezTo>
                <a:cubicBezTo>
                  <a:pt x="5464552" y="5050883"/>
                  <a:pt x="5336371" y="4953978"/>
                  <a:pt x="5159334" y="4936070"/>
                </a:cubicBezTo>
                <a:cubicBezTo>
                  <a:pt x="5164176" y="4958291"/>
                  <a:pt x="5184279" y="4978621"/>
                  <a:pt x="5176737" y="5002204"/>
                </a:cubicBezTo>
                <a:cubicBezTo>
                  <a:pt x="5198504" y="5018725"/>
                  <a:pt x="5214142" y="5041374"/>
                  <a:pt x="5235909" y="5057895"/>
                </a:cubicBezTo>
                <a:cubicBezTo>
                  <a:pt x="5280175" y="5047377"/>
                  <a:pt x="5360458" y="5031689"/>
                  <a:pt x="5399528" y="5057895"/>
                </a:cubicBezTo>
                <a:cubicBezTo>
                  <a:pt x="5343584" y="5057643"/>
                  <a:pt x="5286733" y="5056483"/>
                  <a:pt x="5246352" y="5071818"/>
                </a:cubicBezTo>
                <a:cubicBezTo>
                  <a:pt x="5262821" y="5085514"/>
                  <a:pt x="5268976" y="5109551"/>
                  <a:pt x="5288120" y="5120548"/>
                </a:cubicBezTo>
                <a:cubicBezTo>
                  <a:pt x="5342727" y="5114494"/>
                  <a:pt x="5410827" y="5116184"/>
                  <a:pt x="5444777" y="5141432"/>
                </a:cubicBezTo>
                <a:cubicBezTo>
                  <a:pt x="5395063" y="5139086"/>
                  <a:pt x="5345450" y="5125416"/>
                  <a:pt x="5295081" y="5134471"/>
                </a:cubicBezTo>
                <a:cubicBezTo>
                  <a:pt x="5305927" y="5152631"/>
                  <a:pt x="5310744" y="5176819"/>
                  <a:pt x="5329888" y="5186681"/>
                </a:cubicBezTo>
                <a:cubicBezTo>
                  <a:pt x="5362526" y="5198132"/>
                  <a:pt x="5418798" y="5185950"/>
                  <a:pt x="5441271" y="5207565"/>
                </a:cubicBezTo>
                <a:cubicBezTo>
                  <a:pt x="5402831" y="5208877"/>
                  <a:pt x="5368025" y="5206557"/>
                  <a:pt x="5333369" y="5204085"/>
                </a:cubicBezTo>
                <a:cubicBezTo>
                  <a:pt x="5333848" y="5216368"/>
                  <a:pt x="5343332" y="5219647"/>
                  <a:pt x="5343811" y="5231931"/>
                </a:cubicBezTo>
                <a:cubicBezTo>
                  <a:pt x="5395164" y="5239749"/>
                  <a:pt x="5442255" y="5251856"/>
                  <a:pt x="5476103" y="5277180"/>
                </a:cubicBezTo>
                <a:cubicBezTo>
                  <a:pt x="5433729" y="5273118"/>
                  <a:pt x="5394534" y="5247392"/>
                  <a:pt x="5354253" y="5252815"/>
                </a:cubicBezTo>
                <a:cubicBezTo>
                  <a:pt x="5366612" y="5284570"/>
                  <a:pt x="5395013" y="5318771"/>
                  <a:pt x="5382099" y="5364222"/>
                </a:cubicBezTo>
                <a:cubicBezTo>
                  <a:pt x="5367445" y="5305782"/>
                  <a:pt x="5340885" y="5259246"/>
                  <a:pt x="5319446" y="5207565"/>
                </a:cubicBezTo>
                <a:cubicBezTo>
                  <a:pt x="5290692" y="5223683"/>
                  <a:pt x="5291525" y="5281366"/>
                  <a:pt x="5288120" y="5311987"/>
                </a:cubicBezTo>
                <a:cubicBezTo>
                  <a:pt x="5258837" y="5277356"/>
                  <a:pt x="5291348" y="5216898"/>
                  <a:pt x="5309004" y="5186681"/>
                </a:cubicBezTo>
                <a:cubicBezTo>
                  <a:pt x="5295964" y="5174196"/>
                  <a:pt x="5293391" y="5151218"/>
                  <a:pt x="5277678" y="5141432"/>
                </a:cubicBezTo>
                <a:cubicBezTo>
                  <a:pt x="5253162" y="5176088"/>
                  <a:pt x="5229326" y="5211424"/>
                  <a:pt x="5225467" y="5266738"/>
                </a:cubicBezTo>
                <a:cubicBezTo>
                  <a:pt x="5203170" y="5205548"/>
                  <a:pt x="5247966" y="5162190"/>
                  <a:pt x="5274197" y="5127509"/>
                </a:cubicBezTo>
                <a:cubicBezTo>
                  <a:pt x="5259316" y="5116865"/>
                  <a:pt x="5254826" y="5095830"/>
                  <a:pt x="5239390" y="5085741"/>
                </a:cubicBezTo>
                <a:cubicBezTo>
                  <a:pt x="5218607" y="5113687"/>
                  <a:pt x="5208946" y="5152782"/>
                  <a:pt x="5194140" y="5186706"/>
                </a:cubicBezTo>
                <a:cubicBezTo>
                  <a:pt x="5188895" y="5130435"/>
                  <a:pt x="5214117" y="5104607"/>
                  <a:pt x="5232429" y="5071843"/>
                </a:cubicBezTo>
                <a:close/>
                <a:moveTo>
                  <a:pt x="3088112" y="4946538"/>
                </a:moveTo>
                <a:cubicBezTo>
                  <a:pt x="3060695" y="4950422"/>
                  <a:pt x="3039634" y="4980487"/>
                  <a:pt x="3008055" y="4974383"/>
                </a:cubicBezTo>
                <a:cubicBezTo>
                  <a:pt x="2998042" y="5014487"/>
                  <a:pt x="2954735" y="5051615"/>
                  <a:pt x="2955845" y="5103195"/>
                </a:cubicBezTo>
                <a:cubicBezTo>
                  <a:pt x="2956955" y="5155153"/>
                  <a:pt x="2988356" y="5192482"/>
                  <a:pt x="3032420" y="5214577"/>
                </a:cubicBezTo>
                <a:cubicBezTo>
                  <a:pt x="3049471" y="5203782"/>
                  <a:pt x="3067303" y="5193769"/>
                  <a:pt x="3088112" y="5186731"/>
                </a:cubicBezTo>
                <a:cubicBezTo>
                  <a:pt x="3075929" y="5160601"/>
                  <a:pt x="3022483" y="5157246"/>
                  <a:pt x="3018497" y="5134521"/>
                </a:cubicBezTo>
                <a:cubicBezTo>
                  <a:pt x="3070330" y="5138431"/>
                  <a:pt x="3089827" y="5191625"/>
                  <a:pt x="3147309" y="5169328"/>
                </a:cubicBezTo>
                <a:cubicBezTo>
                  <a:pt x="3119690" y="5127307"/>
                  <a:pt x="3067959" y="5109425"/>
                  <a:pt x="3042862" y="5064882"/>
                </a:cubicBezTo>
                <a:cubicBezTo>
                  <a:pt x="3111896" y="5092173"/>
                  <a:pt x="3127459" y="5172909"/>
                  <a:pt x="3227365" y="5169328"/>
                </a:cubicBezTo>
                <a:cubicBezTo>
                  <a:pt x="3211324" y="5133134"/>
                  <a:pt x="3152252" y="5109854"/>
                  <a:pt x="3133361" y="5064882"/>
                </a:cubicBezTo>
                <a:cubicBezTo>
                  <a:pt x="3178509" y="5093988"/>
                  <a:pt x="3212408" y="5134344"/>
                  <a:pt x="3251730" y="5169328"/>
                </a:cubicBezTo>
                <a:cubicBezTo>
                  <a:pt x="3249662" y="5100622"/>
                  <a:pt x="3189354" y="5090155"/>
                  <a:pt x="3164712" y="5044023"/>
                </a:cubicBezTo>
                <a:cubicBezTo>
                  <a:pt x="3192659" y="5052346"/>
                  <a:pt x="3221387" y="5096032"/>
                  <a:pt x="3237807" y="5092753"/>
                </a:cubicBezTo>
                <a:cubicBezTo>
                  <a:pt x="3237681" y="5063620"/>
                  <a:pt x="3243205" y="5040138"/>
                  <a:pt x="3244769" y="5012696"/>
                </a:cubicBezTo>
                <a:cubicBezTo>
                  <a:pt x="3208877" y="4981193"/>
                  <a:pt x="3153286" y="4937331"/>
                  <a:pt x="3088112" y="4946538"/>
                </a:cubicBezTo>
                <a:close/>
                <a:moveTo>
                  <a:pt x="2677338" y="4984825"/>
                </a:moveTo>
                <a:cubicBezTo>
                  <a:pt x="2606563" y="5089701"/>
                  <a:pt x="2780246" y="5189632"/>
                  <a:pt x="2847917" y="5221539"/>
                </a:cubicBezTo>
                <a:cubicBezTo>
                  <a:pt x="2895487" y="5077896"/>
                  <a:pt x="2667879" y="5124609"/>
                  <a:pt x="2677338" y="4984825"/>
                </a:cubicBezTo>
                <a:close/>
                <a:moveTo>
                  <a:pt x="2277031" y="5131040"/>
                </a:moveTo>
                <a:cubicBezTo>
                  <a:pt x="2311006" y="5072373"/>
                  <a:pt x="2263739" y="4991736"/>
                  <a:pt x="2190014" y="5002229"/>
                </a:cubicBezTo>
                <a:cubicBezTo>
                  <a:pt x="2121787" y="5011940"/>
                  <a:pt x="2096514" y="5119211"/>
                  <a:pt x="2155207" y="5158886"/>
                </a:cubicBezTo>
                <a:cubicBezTo>
                  <a:pt x="2201742" y="5190364"/>
                  <a:pt x="2257383" y="5164965"/>
                  <a:pt x="2277031" y="5131040"/>
                </a:cubicBezTo>
                <a:close/>
                <a:moveTo>
                  <a:pt x="1925455" y="5110131"/>
                </a:moveTo>
                <a:cubicBezTo>
                  <a:pt x="1923235" y="5120220"/>
                  <a:pt x="1930348" y="5136665"/>
                  <a:pt x="1928935" y="5155380"/>
                </a:cubicBezTo>
                <a:cubicBezTo>
                  <a:pt x="1927750" y="5171094"/>
                  <a:pt x="1919376" y="5178686"/>
                  <a:pt x="1921974" y="5190187"/>
                </a:cubicBezTo>
                <a:cubicBezTo>
                  <a:pt x="1928229" y="5217881"/>
                  <a:pt x="1967198" y="5218865"/>
                  <a:pt x="1970704" y="5256320"/>
                </a:cubicBezTo>
                <a:cubicBezTo>
                  <a:pt x="2054619" y="5290169"/>
                  <a:pt x="2126655" y="5234705"/>
                  <a:pt x="2158687" y="5183226"/>
                </a:cubicBezTo>
                <a:cubicBezTo>
                  <a:pt x="2135911" y="5154951"/>
                  <a:pt x="2104383" y="5135429"/>
                  <a:pt x="2102996" y="5085766"/>
                </a:cubicBezTo>
                <a:cubicBezTo>
                  <a:pt x="2037367" y="5081857"/>
                  <a:pt x="1942808" y="5031512"/>
                  <a:pt x="1925455" y="5110131"/>
                </a:cubicBezTo>
                <a:close/>
                <a:moveTo>
                  <a:pt x="2454547" y="5266788"/>
                </a:moveTo>
                <a:cubicBezTo>
                  <a:pt x="2465696" y="5149604"/>
                  <a:pt x="2358475" y="5169782"/>
                  <a:pt x="2287448" y="5134521"/>
                </a:cubicBezTo>
                <a:cubicBezTo>
                  <a:pt x="2281924" y="5155683"/>
                  <a:pt x="2259249" y="5159693"/>
                  <a:pt x="2249160" y="5176290"/>
                </a:cubicBezTo>
                <a:cubicBezTo>
                  <a:pt x="2261393" y="5217679"/>
                  <a:pt x="2284194" y="5276877"/>
                  <a:pt x="2266564" y="5325985"/>
                </a:cubicBezTo>
                <a:cubicBezTo>
                  <a:pt x="2303162" y="5330752"/>
                  <a:pt x="2301346" y="5371209"/>
                  <a:pt x="2332697" y="5374715"/>
                </a:cubicBezTo>
                <a:cubicBezTo>
                  <a:pt x="2368564" y="5378725"/>
                  <a:pt x="2387556" y="5331963"/>
                  <a:pt x="2423196" y="5319024"/>
                </a:cubicBezTo>
                <a:cubicBezTo>
                  <a:pt x="2422616" y="5309162"/>
                  <a:pt x="2416814" y="5304521"/>
                  <a:pt x="2416234" y="5294659"/>
                </a:cubicBezTo>
                <a:cubicBezTo>
                  <a:pt x="2429350" y="5285680"/>
                  <a:pt x="2445644" y="5279929"/>
                  <a:pt x="2454547" y="5266788"/>
                </a:cubicBezTo>
                <a:close/>
                <a:moveTo>
                  <a:pt x="2802668" y="5287672"/>
                </a:moveTo>
                <a:cubicBezTo>
                  <a:pt x="2803980" y="5260633"/>
                  <a:pt x="2824158" y="5251503"/>
                  <a:pt x="2830514" y="5228500"/>
                </a:cubicBezTo>
                <a:cubicBezTo>
                  <a:pt x="2792352" y="5227138"/>
                  <a:pt x="2763195" y="5173364"/>
                  <a:pt x="2729548" y="5165848"/>
                </a:cubicBezTo>
                <a:cubicBezTo>
                  <a:pt x="2718577" y="5163376"/>
                  <a:pt x="2706722" y="5168319"/>
                  <a:pt x="2694741" y="5169328"/>
                </a:cubicBezTo>
                <a:cubicBezTo>
                  <a:pt x="2609287" y="5176567"/>
                  <a:pt x="2510491" y="5183705"/>
                  <a:pt x="2545046" y="5273749"/>
                </a:cubicBezTo>
                <a:cubicBezTo>
                  <a:pt x="2533267" y="5295617"/>
                  <a:pt x="2510667" y="5306665"/>
                  <a:pt x="2499796" y="5329441"/>
                </a:cubicBezTo>
                <a:cubicBezTo>
                  <a:pt x="2515560" y="5354285"/>
                  <a:pt x="2534074" y="5376380"/>
                  <a:pt x="2558968" y="5392093"/>
                </a:cubicBezTo>
                <a:cubicBezTo>
                  <a:pt x="2536596" y="5419636"/>
                  <a:pt x="2498333" y="5431239"/>
                  <a:pt x="2478912" y="5461707"/>
                </a:cubicBezTo>
                <a:cubicBezTo>
                  <a:pt x="2503378" y="5490613"/>
                  <a:pt x="2549838" y="5497524"/>
                  <a:pt x="2583334" y="5517399"/>
                </a:cubicBezTo>
                <a:cubicBezTo>
                  <a:pt x="2565072" y="5546733"/>
                  <a:pt x="2527011" y="5556241"/>
                  <a:pt x="2506758" y="5583557"/>
                </a:cubicBezTo>
                <a:cubicBezTo>
                  <a:pt x="2525498" y="5634431"/>
                  <a:pt x="2566838" y="5662706"/>
                  <a:pt x="2586814" y="5712344"/>
                </a:cubicBezTo>
                <a:cubicBezTo>
                  <a:pt x="2637335" y="5719759"/>
                  <a:pt x="2677766" y="5751035"/>
                  <a:pt x="2736510" y="5750631"/>
                </a:cubicBezTo>
                <a:cubicBezTo>
                  <a:pt x="2829757" y="5750001"/>
                  <a:pt x="2927520" y="5716455"/>
                  <a:pt x="2990627" y="5681017"/>
                </a:cubicBezTo>
                <a:cubicBezTo>
                  <a:pt x="2961721" y="5622047"/>
                  <a:pt x="3022382" y="5576722"/>
                  <a:pt x="3035876" y="5548725"/>
                </a:cubicBezTo>
                <a:cubicBezTo>
                  <a:pt x="3006794" y="5544160"/>
                  <a:pt x="2983160" y="5534171"/>
                  <a:pt x="2962781" y="5520880"/>
                </a:cubicBezTo>
                <a:cubicBezTo>
                  <a:pt x="2905803" y="5567163"/>
                  <a:pt x="2835432" y="5618617"/>
                  <a:pt x="2739990" y="5614858"/>
                </a:cubicBezTo>
                <a:cubicBezTo>
                  <a:pt x="2816667" y="5589384"/>
                  <a:pt x="2914126" y="5566280"/>
                  <a:pt x="2945377" y="5506957"/>
                </a:cubicBezTo>
                <a:cubicBezTo>
                  <a:pt x="2894428" y="5520678"/>
                  <a:pt x="2791545" y="5526403"/>
                  <a:pt x="2722587" y="5513918"/>
                </a:cubicBezTo>
                <a:cubicBezTo>
                  <a:pt x="2780876" y="5496212"/>
                  <a:pt x="2873241" y="5517373"/>
                  <a:pt x="2931454" y="5493034"/>
                </a:cubicBezTo>
                <a:cubicBezTo>
                  <a:pt x="2910898" y="5478253"/>
                  <a:pt x="2912386" y="5440420"/>
                  <a:pt x="2921012" y="5412978"/>
                </a:cubicBezTo>
                <a:cubicBezTo>
                  <a:pt x="2859394" y="5408917"/>
                  <a:pt x="2799919" y="5343918"/>
                  <a:pt x="2802668" y="5287672"/>
                </a:cubicBezTo>
                <a:close/>
                <a:moveTo>
                  <a:pt x="3021978" y="5228500"/>
                </a:moveTo>
                <a:cubicBezTo>
                  <a:pt x="2993603" y="5214401"/>
                  <a:pt x="2975619" y="5180754"/>
                  <a:pt x="2959325" y="5176290"/>
                </a:cubicBezTo>
                <a:cubicBezTo>
                  <a:pt x="2908124" y="5162241"/>
                  <a:pt x="2867767" y="5187135"/>
                  <a:pt x="2858360" y="5231981"/>
                </a:cubicBezTo>
                <a:cubicBezTo>
                  <a:pt x="2778026" y="5273548"/>
                  <a:pt x="2839115" y="5397794"/>
                  <a:pt x="2921012" y="5399080"/>
                </a:cubicBezTo>
                <a:cubicBezTo>
                  <a:pt x="2931051" y="5359228"/>
                  <a:pt x="2969086" y="5347374"/>
                  <a:pt x="3008030" y="5336427"/>
                </a:cubicBezTo>
                <a:cubicBezTo>
                  <a:pt x="2967119" y="5323942"/>
                  <a:pt x="2911932" y="5307219"/>
                  <a:pt x="2893167" y="5284217"/>
                </a:cubicBezTo>
                <a:cubicBezTo>
                  <a:pt x="2936777" y="5291657"/>
                  <a:pt x="2968027" y="5311482"/>
                  <a:pt x="3008030" y="5322504"/>
                </a:cubicBezTo>
                <a:cubicBezTo>
                  <a:pt x="3008888" y="5307724"/>
                  <a:pt x="2998925" y="5303764"/>
                  <a:pt x="3001069" y="5287697"/>
                </a:cubicBezTo>
                <a:cubicBezTo>
                  <a:pt x="2973122" y="5276171"/>
                  <a:pt x="2927015" y="5264316"/>
                  <a:pt x="2917532" y="5245929"/>
                </a:cubicBezTo>
                <a:cubicBezTo>
                  <a:pt x="2973576" y="5261491"/>
                  <a:pt x="3013579" y="5282047"/>
                  <a:pt x="3077669" y="5259851"/>
                </a:cubicBezTo>
                <a:cubicBezTo>
                  <a:pt x="3062839" y="5246786"/>
                  <a:pt x="3041904" y="5238412"/>
                  <a:pt x="3021978" y="5228500"/>
                </a:cubicBezTo>
                <a:close/>
                <a:moveTo>
                  <a:pt x="4522289" y="6116156"/>
                </a:moveTo>
                <a:cubicBezTo>
                  <a:pt x="4530436" y="6148491"/>
                  <a:pt x="4543072" y="6184357"/>
                  <a:pt x="4536212" y="6217096"/>
                </a:cubicBezTo>
                <a:cubicBezTo>
                  <a:pt x="4516185" y="6184887"/>
                  <a:pt x="4513184" y="6135703"/>
                  <a:pt x="4501404" y="6095272"/>
                </a:cubicBezTo>
                <a:cubicBezTo>
                  <a:pt x="4444074" y="6017914"/>
                  <a:pt x="4391863" y="5853917"/>
                  <a:pt x="4257730" y="5841155"/>
                </a:cubicBezTo>
                <a:cubicBezTo>
                  <a:pt x="4202341" y="5835883"/>
                  <a:pt x="4107756" y="5845594"/>
                  <a:pt x="4097592" y="5893366"/>
                </a:cubicBezTo>
                <a:cubicBezTo>
                  <a:pt x="4147457" y="5900352"/>
                  <a:pt x="4166903" y="5937782"/>
                  <a:pt x="4215936" y="5945576"/>
                </a:cubicBezTo>
                <a:cubicBezTo>
                  <a:pt x="4215785" y="5932031"/>
                  <a:pt x="4201080" y="5907061"/>
                  <a:pt x="4215936" y="5900327"/>
                </a:cubicBezTo>
                <a:cubicBezTo>
                  <a:pt x="4221031" y="5916116"/>
                  <a:pt x="4230641" y="5927391"/>
                  <a:pt x="4229859" y="5949056"/>
                </a:cubicBezTo>
                <a:cubicBezTo>
                  <a:pt x="4247792" y="5957834"/>
                  <a:pt x="4267642" y="5964644"/>
                  <a:pt x="4285550" y="5973422"/>
                </a:cubicBezTo>
                <a:cubicBezTo>
                  <a:pt x="4297606" y="5950722"/>
                  <a:pt x="4274931" y="5927113"/>
                  <a:pt x="4285550" y="5907288"/>
                </a:cubicBezTo>
                <a:cubicBezTo>
                  <a:pt x="4300482" y="5922876"/>
                  <a:pt x="4307166" y="5952058"/>
                  <a:pt x="4299473" y="5980383"/>
                </a:cubicBezTo>
                <a:cubicBezTo>
                  <a:pt x="4311857" y="5981921"/>
                  <a:pt x="4334331" y="6006614"/>
                  <a:pt x="4337761" y="5994306"/>
                </a:cubicBezTo>
                <a:cubicBezTo>
                  <a:pt x="4347572" y="5976600"/>
                  <a:pt x="4321745" y="5946761"/>
                  <a:pt x="4341242" y="5931653"/>
                </a:cubicBezTo>
                <a:cubicBezTo>
                  <a:pt x="4349136" y="5956901"/>
                  <a:pt x="4358796" y="5976196"/>
                  <a:pt x="4351684" y="6008229"/>
                </a:cubicBezTo>
                <a:cubicBezTo>
                  <a:pt x="4360965" y="6012869"/>
                  <a:pt x="4383716" y="6037285"/>
                  <a:pt x="4386491" y="6025632"/>
                </a:cubicBezTo>
                <a:cubicBezTo>
                  <a:pt x="4394335" y="5996525"/>
                  <a:pt x="4382051" y="5968251"/>
                  <a:pt x="4396933" y="5945576"/>
                </a:cubicBezTo>
                <a:cubicBezTo>
                  <a:pt x="4406669" y="5974683"/>
                  <a:pt x="4402785" y="6009162"/>
                  <a:pt x="4400413" y="6043036"/>
                </a:cubicBezTo>
                <a:cubicBezTo>
                  <a:pt x="4433758" y="6084047"/>
                  <a:pt x="4489525" y="6120872"/>
                  <a:pt x="4501354" y="6171822"/>
                </a:cubicBezTo>
                <a:cubicBezTo>
                  <a:pt x="4457921" y="6135224"/>
                  <a:pt x="4433253" y="6079810"/>
                  <a:pt x="4382985" y="6049997"/>
                </a:cubicBezTo>
                <a:cubicBezTo>
                  <a:pt x="4368154" y="6063012"/>
                  <a:pt x="4352365" y="6075069"/>
                  <a:pt x="4330774" y="6081324"/>
                </a:cubicBezTo>
                <a:cubicBezTo>
                  <a:pt x="4342755" y="6064299"/>
                  <a:pt x="4359452" y="6051964"/>
                  <a:pt x="4376024" y="6039555"/>
                </a:cubicBezTo>
                <a:cubicBezTo>
                  <a:pt x="4365985" y="6034511"/>
                  <a:pt x="4355366" y="6030046"/>
                  <a:pt x="4348178" y="6022152"/>
                </a:cubicBezTo>
                <a:cubicBezTo>
                  <a:pt x="4320635" y="6032871"/>
                  <a:pt x="4307166" y="6057715"/>
                  <a:pt x="4282044" y="6070881"/>
                </a:cubicBezTo>
                <a:cubicBezTo>
                  <a:pt x="4290141" y="6043010"/>
                  <a:pt x="4315010" y="6031887"/>
                  <a:pt x="4330774" y="6011709"/>
                </a:cubicBezTo>
                <a:cubicBezTo>
                  <a:pt x="4315262" y="6005177"/>
                  <a:pt x="4302979" y="5995390"/>
                  <a:pt x="4285525" y="5990825"/>
                </a:cubicBezTo>
                <a:cubicBezTo>
                  <a:pt x="4269786" y="6000612"/>
                  <a:pt x="4254829" y="6011180"/>
                  <a:pt x="4233314" y="6015190"/>
                </a:cubicBezTo>
                <a:cubicBezTo>
                  <a:pt x="4240679" y="5998165"/>
                  <a:pt x="4259722" y="5992843"/>
                  <a:pt x="4271602" y="5980383"/>
                </a:cubicBezTo>
                <a:cubicBezTo>
                  <a:pt x="4224209" y="5964190"/>
                  <a:pt x="4185543" y="5939270"/>
                  <a:pt x="4132348" y="5962979"/>
                </a:cubicBezTo>
                <a:cubicBezTo>
                  <a:pt x="4175958" y="6048156"/>
                  <a:pt x="4242546" y="6110380"/>
                  <a:pt x="4362101" y="6119637"/>
                </a:cubicBezTo>
                <a:cubicBezTo>
                  <a:pt x="4483017" y="6175076"/>
                  <a:pt x="4519918" y="6314581"/>
                  <a:pt x="4536161" y="6474719"/>
                </a:cubicBezTo>
                <a:cubicBezTo>
                  <a:pt x="4551496" y="6473811"/>
                  <a:pt x="4563073" y="6469170"/>
                  <a:pt x="4581410" y="6471238"/>
                </a:cubicBezTo>
                <a:cubicBezTo>
                  <a:pt x="4576114" y="6396076"/>
                  <a:pt x="4577930" y="6316549"/>
                  <a:pt x="4574449" y="6241512"/>
                </a:cubicBezTo>
                <a:cubicBezTo>
                  <a:pt x="4548671" y="5687172"/>
                  <a:pt x="4336071" y="5377313"/>
                  <a:pt x="3944391" y="5176315"/>
                </a:cubicBezTo>
                <a:cubicBezTo>
                  <a:pt x="3923506" y="5187917"/>
                  <a:pt x="3909029" y="5205926"/>
                  <a:pt x="3892180" y="5221564"/>
                </a:cubicBezTo>
                <a:cubicBezTo>
                  <a:pt x="4143699" y="5336982"/>
                  <a:pt x="4350372" y="5523099"/>
                  <a:pt x="4452624" y="5785489"/>
                </a:cubicBezTo>
                <a:cubicBezTo>
                  <a:pt x="4467253" y="5823045"/>
                  <a:pt x="4483723" y="5865343"/>
                  <a:pt x="4480470" y="5907339"/>
                </a:cubicBezTo>
                <a:cubicBezTo>
                  <a:pt x="4452927" y="5855986"/>
                  <a:pt x="4443594" y="5786396"/>
                  <a:pt x="4414336" y="5736759"/>
                </a:cubicBezTo>
                <a:cubicBezTo>
                  <a:pt x="4349994" y="5678722"/>
                  <a:pt x="4249658" y="5516970"/>
                  <a:pt x="4142816" y="5604492"/>
                </a:cubicBezTo>
                <a:cubicBezTo>
                  <a:pt x="4376049" y="5656778"/>
                  <a:pt x="4465916" y="5892356"/>
                  <a:pt x="4522289" y="6116156"/>
                </a:cubicBezTo>
                <a:close/>
                <a:moveTo>
                  <a:pt x="2068164" y="5360767"/>
                </a:moveTo>
                <a:cubicBezTo>
                  <a:pt x="2081128" y="5373328"/>
                  <a:pt x="2106552" y="5373428"/>
                  <a:pt x="2127336" y="5378171"/>
                </a:cubicBezTo>
                <a:cubicBezTo>
                  <a:pt x="2165119" y="5368611"/>
                  <a:pt x="2165497" y="5305076"/>
                  <a:pt x="2203911" y="5301595"/>
                </a:cubicBezTo>
                <a:cubicBezTo>
                  <a:pt x="2220684" y="5300057"/>
                  <a:pt x="2235465" y="5314383"/>
                  <a:pt x="2256122" y="5318999"/>
                </a:cubicBezTo>
                <a:cubicBezTo>
                  <a:pt x="2265832" y="5267797"/>
                  <a:pt x="2246739" y="5220756"/>
                  <a:pt x="2235237" y="5179745"/>
                </a:cubicBezTo>
                <a:cubicBezTo>
                  <a:pt x="2220382" y="5185849"/>
                  <a:pt x="2193822" y="5190641"/>
                  <a:pt x="2176066" y="5183226"/>
                </a:cubicBezTo>
                <a:cubicBezTo>
                  <a:pt x="2148447" y="5246913"/>
                  <a:pt x="2038325" y="5262550"/>
                  <a:pt x="2068164" y="5360767"/>
                </a:cubicBezTo>
                <a:close/>
                <a:moveTo>
                  <a:pt x="3049824" y="5218058"/>
                </a:moveTo>
                <a:cubicBezTo>
                  <a:pt x="3061502" y="5244693"/>
                  <a:pt x="3095527" y="5248956"/>
                  <a:pt x="3108996" y="5273749"/>
                </a:cubicBezTo>
                <a:cubicBezTo>
                  <a:pt x="3081024" y="5280585"/>
                  <a:pt x="3041677" y="5276070"/>
                  <a:pt x="3014991" y="5284191"/>
                </a:cubicBezTo>
                <a:cubicBezTo>
                  <a:pt x="3023819" y="5437342"/>
                  <a:pt x="3279222" y="5452451"/>
                  <a:pt x="3383997" y="5378171"/>
                </a:cubicBezTo>
                <a:cubicBezTo>
                  <a:pt x="3340715" y="5391816"/>
                  <a:pt x="3248577" y="5403469"/>
                  <a:pt x="3185571" y="5388612"/>
                </a:cubicBezTo>
                <a:cubicBezTo>
                  <a:pt x="3235915" y="5371007"/>
                  <a:pt x="3322075" y="5391311"/>
                  <a:pt x="3370074" y="5364248"/>
                </a:cubicBezTo>
                <a:cubicBezTo>
                  <a:pt x="3349165" y="5344852"/>
                  <a:pt x="3282022" y="5373630"/>
                  <a:pt x="3248224" y="5353805"/>
                </a:cubicBezTo>
                <a:cubicBezTo>
                  <a:pt x="3270546" y="5339000"/>
                  <a:pt x="3322656" y="5353982"/>
                  <a:pt x="3345684" y="5339883"/>
                </a:cubicBezTo>
                <a:cubicBezTo>
                  <a:pt x="3324270" y="5316047"/>
                  <a:pt x="3267897" y="5327171"/>
                  <a:pt x="3237782" y="5312037"/>
                </a:cubicBezTo>
                <a:cubicBezTo>
                  <a:pt x="3265325" y="5297963"/>
                  <a:pt x="3292969" y="5314282"/>
                  <a:pt x="3321319" y="5308556"/>
                </a:cubicBezTo>
                <a:cubicBezTo>
                  <a:pt x="3288227" y="5265047"/>
                  <a:pt x="3203479" y="5273219"/>
                  <a:pt x="3150739" y="5249384"/>
                </a:cubicBezTo>
                <a:cubicBezTo>
                  <a:pt x="3205800" y="5239169"/>
                  <a:pt x="3259902" y="5264114"/>
                  <a:pt x="3296954" y="5270269"/>
                </a:cubicBezTo>
                <a:cubicBezTo>
                  <a:pt x="3280030" y="5247745"/>
                  <a:pt x="3268099" y="5220227"/>
                  <a:pt x="3258666" y="5190212"/>
                </a:cubicBezTo>
                <a:cubicBezTo>
                  <a:pt x="3181460" y="5169202"/>
                  <a:pt x="3102438" y="5186429"/>
                  <a:pt x="3049824" y="5218058"/>
                </a:cubicBezTo>
                <a:close/>
                <a:moveTo>
                  <a:pt x="1904570" y="5291153"/>
                </a:moveTo>
                <a:cubicBezTo>
                  <a:pt x="1912036" y="5249182"/>
                  <a:pt x="1895793" y="5196543"/>
                  <a:pt x="1855840" y="5190212"/>
                </a:cubicBezTo>
                <a:cubicBezTo>
                  <a:pt x="1836394" y="5187135"/>
                  <a:pt x="1762341" y="5201613"/>
                  <a:pt x="1772304" y="5235461"/>
                </a:cubicBezTo>
                <a:cubicBezTo>
                  <a:pt x="1744786" y="5236950"/>
                  <a:pt x="1733789" y="5254984"/>
                  <a:pt x="1723574" y="5273749"/>
                </a:cubicBezTo>
                <a:cubicBezTo>
                  <a:pt x="1740750" y="5307623"/>
                  <a:pt x="1759390" y="5340059"/>
                  <a:pt x="1765342" y="5385157"/>
                </a:cubicBezTo>
                <a:cubicBezTo>
                  <a:pt x="1781131" y="5378877"/>
                  <a:pt x="1806959" y="5382685"/>
                  <a:pt x="1827995" y="5381676"/>
                </a:cubicBezTo>
                <a:cubicBezTo>
                  <a:pt x="1841716" y="5339706"/>
                  <a:pt x="1871781" y="5314080"/>
                  <a:pt x="1904570" y="5291153"/>
                </a:cubicBezTo>
                <a:close/>
                <a:moveTo>
                  <a:pt x="4153308" y="5228500"/>
                </a:moveTo>
                <a:cubicBezTo>
                  <a:pt x="4246859" y="5241691"/>
                  <a:pt x="4293924" y="5301393"/>
                  <a:pt x="4358696" y="5343363"/>
                </a:cubicBezTo>
                <a:cubicBezTo>
                  <a:pt x="4325553" y="5275615"/>
                  <a:pt x="4249356" y="5188270"/>
                  <a:pt x="4153308" y="5228500"/>
                </a:cubicBezTo>
                <a:close/>
                <a:moveTo>
                  <a:pt x="4912153" y="5312037"/>
                </a:moveTo>
                <a:cubicBezTo>
                  <a:pt x="4923882" y="5309843"/>
                  <a:pt x="4944488" y="5316527"/>
                  <a:pt x="4950441" y="5308556"/>
                </a:cubicBezTo>
                <a:cubicBezTo>
                  <a:pt x="4926883" y="5269108"/>
                  <a:pt x="4906377" y="5226911"/>
                  <a:pt x="4849500" y="5249384"/>
                </a:cubicBezTo>
                <a:cubicBezTo>
                  <a:pt x="4805210" y="5266889"/>
                  <a:pt x="4724296" y="5375775"/>
                  <a:pt x="4713727" y="5426926"/>
                </a:cubicBezTo>
                <a:cubicBezTo>
                  <a:pt x="4699628" y="5495278"/>
                  <a:pt x="4716780" y="5574628"/>
                  <a:pt x="4710247" y="5628832"/>
                </a:cubicBezTo>
                <a:cubicBezTo>
                  <a:pt x="4754058" y="5499718"/>
                  <a:pt x="4797189" y="5369948"/>
                  <a:pt x="4912153" y="5312037"/>
                </a:cubicBezTo>
                <a:close/>
                <a:moveTo>
                  <a:pt x="3756458" y="5256346"/>
                </a:moveTo>
                <a:cubicBezTo>
                  <a:pt x="3630295" y="5245904"/>
                  <a:pt x="3492605" y="5281972"/>
                  <a:pt x="3446649" y="5353805"/>
                </a:cubicBezTo>
                <a:cubicBezTo>
                  <a:pt x="3488065" y="5359708"/>
                  <a:pt x="3528320" y="5359985"/>
                  <a:pt x="3568499" y="5357286"/>
                </a:cubicBezTo>
                <a:cubicBezTo>
                  <a:pt x="3663538" y="5350930"/>
                  <a:pt x="3730781" y="5326616"/>
                  <a:pt x="3773886" y="5287672"/>
                </a:cubicBezTo>
                <a:cubicBezTo>
                  <a:pt x="3736254" y="5350375"/>
                  <a:pt x="3648278" y="5371285"/>
                  <a:pt x="3551096" y="5374690"/>
                </a:cubicBezTo>
                <a:cubicBezTo>
                  <a:pt x="3504358" y="5376329"/>
                  <a:pt x="3458176" y="5360767"/>
                  <a:pt x="3418804" y="5371209"/>
                </a:cubicBezTo>
                <a:cubicBezTo>
                  <a:pt x="3458454" y="5462716"/>
                  <a:pt x="3623989" y="5458404"/>
                  <a:pt x="3739054" y="5486098"/>
                </a:cubicBezTo>
                <a:cubicBezTo>
                  <a:pt x="3625553" y="5495102"/>
                  <a:pt x="3521434" y="5464709"/>
                  <a:pt x="3443169" y="5426926"/>
                </a:cubicBezTo>
                <a:cubicBezTo>
                  <a:pt x="3468896" y="5509100"/>
                  <a:pt x="3545396" y="5540502"/>
                  <a:pt x="3592839" y="5600986"/>
                </a:cubicBezTo>
                <a:cubicBezTo>
                  <a:pt x="3550112" y="5585928"/>
                  <a:pt x="3516894" y="5542444"/>
                  <a:pt x="3488418" y="5513968"/>
                </a:cubicBezTo>
                <a:cubicBezTo>
                  <a:pt x="3479464" y="5504989"/>
                  <a:pt x="3466727" y="5488519"/>
                  <a:pt x="3457091" y="5493084"/>
                </a:cubicBezTo>
                <a:cubicBezTo>
                  <a:pt x="3465894" y="5629538"/>
                  <a:pt x="3572232" y="5777947"/>
                  <a:pt x="3749496" y="5757643"/>
                </a:cubicBezTo>
                <a:cubicBezTo>
                  <a:pt x="3782134" y="5753910"/>
                  <a:pt x="3917352" y="5719683"/>
                  <a:pt x="3923557" y="5688029"/>
                </a:cubicBezTo>
                <a:cubicBezTo>
                  <a:pt x="3927491" y="5667952"/>
                  <a:pt x="3906380" y="5660865"/>
                  <a:pt x="3913115" y="5646261"/>
                </a:cubicBezTo>
                <a:cubicBezTo>
                  <a:pt x="3927945" y="5644192"/>
                  <a:pt x="3936143" y="5648758"/>
                  <a:pt x="3947921" y="5649741"/>
                </a:cubicBezTo>
                <a:cubicBezTo>
                  <a:pt x="3951251" y="5622047"/>
                  <a:pt x="3930367" y="5618566"/>
                  <a:pt x="3923557" y="5601011"/>
                </a:cubicBezTo>
                <a:cubicBezTo>
                  <a:pt x="3946055" y="5583002"/>
                  <a:pt x="3981644" y="5571072"/>
                  <a:pt x="4014055" y="5573166"/>
                </a:cubicBezTo>
                <a:cubicBezTo>
                  <a:pt x="4003285" y="5558411"/>
                  <a:pt x="3986310" y="5549860"/>
                  <a:pt x="3972286" y="5538359"/>
                </a:cubicBezTo>
                <a:cubicBezTo>
                  <a:pt x="3982451" y="5520703"/>
                  <a:pt x="4003285" y="5513666"/>
                  <a:pt x="4010574" y="5493110"/>
                </a:cubicBezTo>
                <a:cubicBezTo>
                  <a:pt x="3997837" y="5454796"/>
                  <a:pt x="3952966" y="5448617"/>
                  <a:pt x="3927012" y="5423495"/>
                </a:cubicBezTo>
                <a:cubicBezTo>
                  <a:pt x="3933267" y="5408841"/>
                  <a:pt x="3954555" y="5409270"/>
                  <a:pt x="3958338" y="5392169"/>
                </a:cubicBezTo>
                <a:cubicBezTo>
                  <a:pt x="3930468" y="5330626"/>
                  <a:pt x="3855986" y="5264594"/>
                  <a:pt x="3756458" y="5256346"/>
                </a:cubicBezTo>
                <a:close/>
                <a:moveTo>
                  <a:pt x="1720068" y="5423445"/>
                </a:moveTo>
                <a:cubicBezTo>
                  <a:pt x="1730787" y="5407504"/>
                  <a:pt x="1748670" y="5405688"/>
                  <a:pt x="1751394" y="5385157"/>
                </a:cubicBezTo>
                <a:cubicBezTo>
                  <a:pt x="1756212" y="5348963"/>
                  <a:pt x="1718151" y="5278441"/>
                  <a:pt x="1692222" y="5266788"/>
                </a:cubicBezTo>
                <a:cubicBezTo>
                  <a:pt x="1645787" y="5245954"/>
                  <a:pt x="1633277" y="5285478"/>
                  <a:pt x="1619127" y="5305076"/>
                </a:cubicBezTo>
                <a:cubicBezTo>
                  <a:pt x="1601244" y="5329819"/>
                  <a:pt x="1583362" y="5342581"/>
                  <a:pt x="1584320" y="5367728"/>
                </a:cubicBezTo>
                <a:cubicBezTo>
                  <a:pt x="1586035" y="5412599"/>
                  <a:pt x="1643013" y="5469022"/>
                  <a:pt x="1702664" y="5461707"/>
                </a:cubicBezTo>
                <a:cubicBezTo>
                  <a:pt x="1716738" y="5450257"/>
                  <a:pt x="1711164" y="5436636"/>
                  <a:pt x="1720068" y="5423445"/>
                </a:cubicBezTo>
                <a:close/>
                <a:moveTo>
                  <a:pt x="1956781" y="5287672"/>
                </a:moveTo>
                <a:cubicBezTo>
                  <a:pt x="1906386" y="5292742"/>
                  <a:pt x="1852360" y="5345154"/>
                  <a:pt x="1838412" y="5388612"/>
                </a:cubicBezTo>
                <a:cubicBezTo>
                  <a:pt x="1864114" y="5401198"/>
                  <a:pt x="1872134" y="5431465"/>
                  <a:pt x="1883661" y="5458227"/>
                </a:cubicBezTo>
                <a:cubicBezTo>
                  <a:pt x="1920562" y="5478127"/>
                  <a:pt x="1968812" y="5464028"/>
                  <a:pt x="2005486" y="5454746"/>
                </a:cubicBezTo>
                <a:cubicBezTo>
                  <a:pt x="1997213" y="5432676"/>
                  <a:pt x="2024604" y="5423470"/>
                  <a:pt x="2029851" y="5406016"/>
                </a:cubicBezTo>
                <a:cubicBezTo>
                  <a:pt x="2035727" y="5386494"/>
                  <a:pt x="2021275" y="5361801"/>
                  <a:pt x="2040293" y="5346844"/>
                </a:cubicBezTo>
                <a:cubicBezTo>
                  <a:pt x="2002989" y="5332013"/>
                  <a:pt x="2001803" y="5283158"/>
                  <a:pt x="1956781" y="5287672"/>
                </a:cubicBezTo>
                <a:close/>
                <a:moveTo>
                  <a:pt x="2346645" y="5451291"/>
                </a:moveTo>
                <a:cubicBezTo>
                  <a:pt x="2318421" y="5385510"/>
                  <a:pt x="2282505" y="5327448"/>
                  <a:pt x="2200430" y="5315518"/>
                </a:cubicBezTo>
                <a:cubicBezTo>
                  <a:pt x="2188122" y="5322933"/>
                  <a:pt x="2179899" y="5334435"/>
                  <a:pt x="2179546" y="5353805"/>
                </a:cubicBezTo>
                <a:cubicBezTo>
                  <a:pt x="2085239" y="5402687"/>
                  <a:pt x="2146807" y="5569357"/>
                  <a:pt x="2238718" y="5576596"/>
                </a:cubicBezTo>
                <a:cubicBezTo>
                  <a:pt x="2257610" y="5567616"/>
                  <a:pt x="2269540" y="5551727"/>
                  <a:pt x="2301371" y="5555712"/>
                </a:cubicBezTo>
                <a:cubicBezTo>
                  <a:pt x="2308383" y="5512808"/>
                  <a:pt x="2324298" y="5478833"/>
                  <a:pt x="2346645" y="5451291"/>
                </a:cubicBezTo>
                <a:close/>
                <a:moveTo>
                  <a:pt x="2332723" y="5392093"/>
                </a:moveTo>
                <a:cubicBezTo>
                  <a:pt x="2343089" y="5415121"/>
                  <a:pt x="2374869" y="5394767"/>
                  <a:pt x="2398856" y="5388612"/>
                </a:cubicBezTo>
                <a:cubicBezTo>
                  <a:pt x="2435756" y="5379154"/>
                  <a:pt x="2478282" y="5374488"/>
                  <a:pt x="2510264" y="5364248"/>
                </a:cubicBezTo>
                <a:cubicBezTo>
                  <a:pt x="2499519" y="5355268"/>
                  <a:pt x="2492129" y="5342935"/>
                  <a:pt x="2485899" y="5329441"/>
                </a:cubicBezTo>
                <a:cubicBezTo>
                  <a:pt x="2411341" y="5326843"/>
                  <a:pt x="2388389" y="5375825"/>
                  <a:pt x="2332723" y="5392093"/>
                </a:cubicBezTo>
                <a:close/>
                <a:moveTo>
                  <a:pt x="3021978" y="5353805"/>
                </a:moveTo>
                <a:cubicBezTo>
                  <a:pt x="2919600" y="5339630"/>
                  <a:pt x="2909864" y="5470889"/>
                  <a:pt x="2959325" y="5506982"/>
                </a:cubicBezTo>
                <a:cubicBezTo>
                  <a:pt x="3055978" y="5577479"/>
                  <a:pt x="3266939" y="5517676"/>
                  <a:pt x="3328306" y="5458252"/>
                </a:cubicBezTo>
                <a:cubicBezTo>
                  <a:pt x="3260558" y="5484584"/>
                  <a:pt x="3156389" y="5501004"/>
                  <a:pt x="3070708" y="5479136"/>
                </a:cubicBezTo>
                <a:cubicBezTo>
                  <a:pt x="3179821" y="5469123"/>
                  <a:pt x="3317964" y="5481659"/>
                  <a:pt x="3370074" y="5406042"/>
                </a:cubicBezTo>
                <a:cubicBezTo>
                  <a:pt x="3265728" y="5458630"/>
                  <a:pt x="3077518" y="5439587"/>
                  <a:pt x="3021978" y="5353805"/>
                </a:cubicBezTo>
                <a:close/>
                <a:moveTo>
                  <a:pt x="2482418" y="5381651"/>
                </a:moveTo>
                <a:cubicBezTo>
                  <a:pt x="2437093" y="5387579"/>
                  <a:pt x="2384177" y="5405966"/>
                  <a:pt x="2343190" y="5412978"/>
                </a:cubicBezTo>
                <a:cubicBezTo>
                  <a:pt x="2340642" y="5429448"/>
                  <a:pt x="2348159" y="5435879"/>
                  <a:pt x="2353632" y="5444304"/>
                </a:cubicBezTo>
                <a:cubicBezTo>
                  <a:pt x="2393484" y="5432676"/>
                  <a:pt x="2445265" y="5423949"/>
                  <a:pt x="2475482" y="5447784"/>
                </a:cubicBezTo>
                <a:cubicBezTo>
                  <a:pt x="2497526" y="5429221"/>
                  <a:pt x="2524893" y="5415979"/>
                  <a:pt x="2541615" y="5392093"/>
                </a:cubicBezTo>
                <a:cubicBezTo>
                  <a:pt x="2531098" y="5369519"/>
                  <a:pt x="2499998" y="5379356"/>
                  <a:pt x="2482418" y="5381651"/>
                </a:cubicBezTo>
                <a:close/>
                <a:moveTo>
                  <a:pt x="2019434" y="5458252"/>
                </a:moveTo>
                <a:cubicBezTo>
                  <a:pt x="2053383" y="5435350"/>
                  <a:pt x="2110462" y="5435552"/>
                  <a:pt x="2123855" y="5392119"/>
                </a:cubicBezTo>
                <a:cubicBezTo>
                  <a:pt x="2071367" y="5375951"/>
                  <a:pt x="2030078" y="5411616"/>
                  <a:pt x="2019434" y="5458252"/>
                </a:cubicBezTo>
                <a:close/>
                <a:moveTo>
                  <a:pt x="3453611" y="5587038"/>
                </a:moveTo>
                <a:cubicBezTo>
                  <a:pt x="3453964" y="5520047"/>
                  <a:pt x="3440823" y="5430835"/>
                  <a:pt x="3397920" y="5388612"/>
                </a:cubicBezTo>
                <a:cubicBezTo>
                  <a:pt x="3328104" y="5517272"/>
                  <a:pt x="3217881" y="5775526"/>
                  <a:pt x="3338748" y="5917730"/>
                </a:cubicBezTo>
                <a:cubicBezTo>
                  <a:pt x="3332517" y="5775324"/>
                  <a:pt x="3452880" y="5728536"/>
                  <a:pt x="3453611" y="5587038"/>
                </a:cubicBezTo>
                <a:close/>
                <a:moveTo>
                  <a:pt x="1866257" y="5496540"/>
                </a:moveTo>
                <a:cubicBezTo>
                  <a:pt x="1877835" y="5465062"/>
                  <a:pt x="1859195" y="5415475"/>
                  <a:pt x="1838412" y="5402535"/>
                </a:cubicBezTo>
                <a:cubicBezTo>
                  <a:pt x="1786605" y="5370377"/>
                  <a:pt x="1718933" y="5416105"/>
                  <a:pt x="1720043" y="5482592"/>
                </a:cubicBezTo>
                <a:cubicBezTo>
                  <a:pt x="1732982" y="5539040"/>
                  <a:pt x="1847038" y="5548902"/>
                  <a:pt x="1866257" y="5496540"/>
                </a:cubicBezTo>
                <a:close/>
                <a:moveTo>
                  <a:pt x="2451067" y="5444329"/>
                </a:moveTo>
                <a:cubicBezTo>
                  <a:pt x="2365083" y="5427380"/>
                  <a:pt x="2325131" y="5485063"/>
                  <a:pt x="2315294" y="5555712"/>
                </a:cubicBezTo>
                <a:cubicBezTo>
                  <a:pt x="2401378" y="5554349"/>
                  <a:pt x="2429299" y="5611125"/>
                  <a:pt x="2440624" y="5684498"/>
                </a:cubicBezTo>
                <a:cubicBezTo>
                  <a:pt x="2463274" y="5665379"/>
                  <a:pt x="2496644" y="5656955"/>
                  <a:pt x="2531123" y="5649691"/>
                </a:cubicBezTo>
                <a:cubicBezTo>
                  <a:pt x="2512710" y="5627469"/>
                  <a:pt x="2496265" y="5603332"/>
                  <a:pt x="2489354" y="5569634"/>
                </a:cubicBezTo>
                <a:cubicBezTo>
                  <a:pt x="2517200" y="5556872"/>
                  <a:pt x="2541388" y="5540452"/>
                  <a:pt x="2562449" y="5520904"/>
                </a:cubicBezTo>
                <a:cubicBezTo>
                  <a:pt x="2514123" y="5506603"/>
                  <a:pt x="2472127" y="5485921"/>
                  <a:pt x="2451067" y="5444329"/>
                </a:cubicBezTo>
                <a:close/>
                <a:moveTo>
                  <a:pt x="1556449" y="5496540"/>
                </a:moveTo>
                <a:cubicBezTo>
                  <a:pt x="1538945" y="5464154"/>
                  <a:pt x="1483682" y="5469526"/>
                  <a:pt x="1455509" y="5447810"/>
                </a:cubicBezTo>
                <a:cubicBezTo>
                  <a:pt x="1459696" y="5507436"/>
                  <a:pt x="1485095" y="5545850"/>
                  <a:pt x="1549488" y="5545270"/>
                </a:cubicBezTo>
                <a:cubicBezTo>
                  <a:pt x="1547773" y="5524991"/>
                  <a:pt x="1550497" y="5509126"/>
                  <a:pt x="1556449" y="5496540"/>
                </a:cubicBezTo>
                <a:close/>
                <a:moveTo>
                  <a:pt x="1563411" y="5538308"/>
                </a:moveTo>
                <a:cubicBezTo>
                  <a:pt x="1564823" y="5551979"/>
                  <a:pt x="1578721" y="5553189"/>
                  <a:pt x="1580814" y="5566154"/>
                </a:cubicBezTo>
                <a:cubicBezTo>
                  <a:pt x="1577838" y="5633952"/>
                  <a:pt x="1643845" y="5647950"/>
                  <a:pt x="1709626" y="5635768"/>
                </a:cubicBezTo>
                <a:cubicBezTo>
                  <a:pt x="1715402" y="5591654"/>
                  <a:pt x="1746375" y="5572737"/>
                  <a:pt x="1761836" y="5538308"/>
                </a:cubicBezTo>
                <a:cubicBezTo>
                  <a:pt x="1732729" y="5527967"/>
                  <a:pt x="1712400" y="5508823"/>
                  <a:pt x="1706145" y="5475655"/>
                </a:cubicBezTo>
                <a:cubicBezTo>
                  <a:pt x="1638473" y="5463750"/>
                  <a:pt x="1558719" y="5453459"/>
                  <a:pt x="1563411" y="5538308"/>
                </a:cubicBezTo>
                <a:close/>
                <a:moveTo>
                  <a:pt x="1883686" y="5475655"/>
                </a:moveTo>
                <a:cubicBezTo>
                  <a:pt x="1883156" y="5507613"/>
                  <a:pt x="1860305" y="5517272"/>
                  <a:pt x="1848879" y="5538308"/>
                </a:cubicBezTo>
                <a:cubicBezTo>
                  <a:pt x="1873370" y="5578690"/>
                  <a:pt x="1870243" y="5656072"/>
                  <a:pt x="1925455" y="5656677"/>
                </a:cubicBezTo>
                <a:cubicBezTo>
                  <a:pt x="1950501" y="5656955"/>
                  <a:pt x="1969443" y="5634835"/>
                  <a:pt x="1984627" y="5614909"/>
                </a:cubicBezTo>
                <a:cubicBezTo>
                  <a:pt x="1960918" y="5561589"/>
                  <a:pt x="1975395" y="5515785"/>
                  <a:pt x="2022914" y="5500046"/>
                </a:cubicBezTo>
                <a:cubicBezTo>
                  <a:pt x="2023116" y="5483601"/>
                  <a:pt x="2015196" y="5475277"/>
                  <a:pt x="2005511" y="5468719"/>
                </a:cubicBezTo>
                <a:cubicBezTo>
                  <a:pt x="1971410" y="5480271"/>
                  <a:pt x="1923563" y="5489452"/>
                  <a:pt x="1883686" y="5475655"/>
                </a:cubicBezTo>
                <a:close/>
                <a:moveTo>
                  <a:pt x="3108996" y="5555712"/>
                </a:moveTo>
                <a:cubicBezTo>
                  <a:pt x="3094745" y="5556771"/>
                  <a:pt x="3075374" y="5551525"/>
                  <a:pt x="3060266" y="5555712"/>
                </a:cubicBezTo>
                <a:cubicBezTo>
                  <a:pt x="3024753" y="5565574"/>
                  <a:pt x="2990904" y="5624267"/>
                  <a:pt x="2997613" y="5667095"/>
                </a:cubicBezTo>
                <a:cubicBezTo>
                  <a:pt x="3003944" y="5707526"/>
                  <a:pt x="3054893" y="5767884"/>
                  <a:pt x="3112476" y="5747151"/>
                </a:cubicBezTo>
                <a:cubicBezTo>
                  <a:pt x="3179316" y="5807660"/>
                  <a:pt x="3275010" y="5737339"/>
                  <a:pt x="3283056" y="5663613"/>
                </a:cubicBezTo>
                <a:cubicBezTo>
                  <a:pt x="3238690" y="5679580"/>
                  <a:pt x="3204866" y="5706088"/>
                  <a:pt x="3154245" y="5715824"/>
                </a:cubicBezTo>
                <a:cubicBezTo>
                  <a:pt x="3192457" y="5671659"/>
                  <a:pt x="3297181" y="5675443"/>
                  <a:pt x="3293498" y="5600961"/>
                </a:cubicBezTo>
                <a:cubicBezTo>
                  <a:pt x="3262399" y="5620912"/>
                  <a:pt x="3231502" y="5641065"/>
                  <a:pt x="3189052" y="5649691"/>
                </a:cubicBezTo>
                <a:cubicBezTo>
                  <a:pt x="3221740" y="5610420"/>
                  <a:pt x="3311406" y="5609587"/>
                  <a:pt x="3307421" y="5545270"/>
                </a:cubicBezTo>
                <a:cubicBezTo>
                  <a:pt x="3261541" y="5575965"/>
                  <a:pt x="3212357" y="5603382"/>
                  <a:pt x="3150764" y="5618364"/>
                </a:cubicBezTo>
                <a:cubicBezTo>
                  <a:pt x="3211071" y="5567264"/>
                  <a:pt x="3318948" y="5563758"/>
                  <a:pt x="3338748" y="5472150"/>
                </a:cubicBezTo>
                <a:cubicBezTo>
                  <a:pt x="3278743" y="5504106"/>
                  <a:pt x="3205295" y="5548599"/>
                  <a:pt x="3108996" y="5555712"/>
                </a:cubicBezTo>
                <a:close/>
                <a:moveTo>
                  <a:pt x="2029876" y="5517424"/>
                </a:moveTo>
                <a:cubicBezTo>
                  <a:pt x="2010076" y="5530212"/>
                  <a:pt x="1993152" y="5530817"/>
                  <a:pt x="1988107" y="5541789"/>
                </a:cubicBezTo>
                <a:cubicBezTo>
                  <a:pt x="1982357" y="5554300"/>
                  <a:pt x="1995497" y="5622450"/>
                  <a:pt x="1998549" y="5632313"/>
                </a:cubicBezTo>
                <a:cubicBezTo>
                  <a:pt x="2018980" y="5698092"/>
                  <a:pt x="2127134" y="5709367"/>
                  <a:pt x="2203936" y="5691484"/>
                </a:cubicBezTo>
                <a:cubicBezTo>
                  <a:pt x="2214605" y="5667574"/>
                  <a:pt x="2212966" y="5616170"/>
                  <a:pt x="2231782" y="5590544"/>
                </a:cubicBezTo>
                <a:cubicBezTo>
                  <a:pt x="2181261" y="5572610"/>
                  <a:pt x="2145193" y="5540200"/>
                  <a:pt x="2127361" y="5489578"/>
                </a:cubicBezTo>
                <a:cubicBezTo>
                  <a:pt x="2087560" y="5478682"/>
                  <a:pt x="2050079" y="5504384"/>
                  <a:pt x="2029876" y="5517424"/>
                </a:cubicBezTo>
                <a:close/>
                <a:moveTo>
                  <a:pt x="1361530" y="5534827"/>
                </a:moveTo>
                <a:cubicBezTo>
                  <a:pt x="1346396" y="5563253"/>
                  <a:pt x="1360849" y="5587189"/>
                  <a:pt x="1375453" y="5604442"/>
                </a:cubicBezTo>
                <a:cubicBezTo>
                  <a:pt x="1330128" y="5632363"/>
                  <a:pt x="1370736" y="5669818"/>
                  <a:pt x="1413740" y="5667095"/>
                </a:cubicBezTo>
                <a:cubicBezTo>
                  <a:pt x="1468221" y="5663639"/>
                  <a:pt x="1535313" y="5591704"/>
                  <a:pt x="1546032" y="5559193"/>
                </a:cubicBezTo>
                <a:cubicBezTo>
                  <a:pt x="1478865" y="5556519"/>
                  <a:pt x="1423048" y="5525016"/>
                  <a:pt x="1361530" y="5534827"/>
                </a:cubicBezTo>
                <a:close/>
                <a:moveTo>
                  <a:pt x="1775759" y="5545270"/>
                </a:moveTo>
                <a:cubicBezTo>
                  <a:pt x="1745215" y="5582448"/>
                  <a:pt x="1694946" y="5650926"/>
                  <a:pt x="1737471" y="5708888"/>
                </a:cubicBezTo>
                <a:cubicBezTo>
                  <a:pt x="1771269" y="5698446"/>
                  <a:pt x="1781031" y="5720087"/>
                  <a:pt x="1810566" y="5715849"/>
                </a:cubicBezTo>
                <a:cubicBezTo>
                  <a:pt x="1883938" y="5705357"/>
                  <a:pt x="1867670" y="5585071"/>
                  <a:pt x="1831450" y="5538308"/>
                </a:cubicBezTo>
                <a:cubicBezTo>
                  <a:pt x="1821563" y="5549280"/>
                  <a:pt x="1795433" y="5544059"/>
                  <a:pt x="1775759" y="5545270"/>
                </a:cubicBezTo>
                <a:close/>
                <a:moveTo>
                  <a:pt x="4814693" y="5614883"/>
                </a:moveTo>
                <a:cubicBezTo>
                  <a:pt x="4728735" y="5715572"/>
                  <a:pt x="4690851" y="5903379"/>
                  <a:pt x="4745079" y="6060465"/>
                </a:cubicBezTo>
                <a:cubicBezTo>
                  <a:pt x="4755723" y="6018873"/>
                  <a:pt x="4769923" y="5980888"/>
                  <a:pt x="4783367" y="5942096"/>
                </a:cubicBezTo>
                <a:cubicBezTo>
                  <a:pt x="4766190" y="5906884"/>
                  <a:pt x="4755168" y="5845115"/>
                  <a:pt x="4769444" y="5799386"/>
                </a:cubicBezTo>
                <a:cubicBezTo>
                  <a:pt x="4775926" y="5838153"/>
                  <a:pt x="4779407" y="5879922"/>
                  <a:pt x="4786848" y="5917730"/>
                </a:cubicBezTo>
                <a:cubicBezTo>
                  <a:pt x="4806420" y="5900175"/>
                  <a:pt x="4807454" y="5864057"/>
                  <a:pt x="4825135" y="5844635"/>
                </a:cubicBezTo>
                <a:cubicBezTo>
                  <a:pt x="4816030" y="5807508"/>
                  <a:pt x="4795751" y="5747756"/>
                  <a:pt x="4811212" y="5708863"/>
                </a:cubicBezTo>
                <a:cubicBezTo>
                  <a:pt x="4820167" y="5745183"/>
                  <a:pt x="4822209" y="5788364"/>
                  <a:pt x="4835578" y="5820271"/>
                </a:cubicBezTo>
                <a:cubicBezTo>
                  <a:pt x="4861254" y="5778654"/>
                  <a:pt x="4882163" y="5732269"/>
                  <a:pt x="4887788" y="5670575"/>
                </a:cubicBezTo>
                <a:cubicBezTo>
                  <a:pt x="4891874" y="5686213"/>
                  <a:pt x="4892908" y="5704903"/>
                  <a:pt x="4898230" y="5719305"/>
                </a:cubicBezTo>
                <a:cubicBezTo>
                  <a:pt x="4943076" y="5667825"/>
                  <a:pt x="4978387" y="5606838"/>
                  <a:pt x="5020080" y="5552206"/>
                </a:cubicBezTo>
                <a:cubicBezTo>
                  <a:pt x="4932659" y="5533995"/>
                  <a:pt x="4858555" y="5563531"/>
                  <a:pt x="4814693" y="5614883"/>
                </a:cubicBezTo>
                <a:close/>
                <a:moveTo>
                  <a:pt x="1507719" y="5632287"/>
                </a:moveTo>
                <a:cubicBezTo>
                  <a:pt x="1464765" y="5666060"/>
                  <a:pt x="1403500" y="5677385"/>
                  <a:pt x="1413715" y="5743670"/>
                </a:cubicBezTo>
                <a:cubicBezTo>
                  <a:pt x="1441031" y="5744376"/>
                  <a:pt x="1457476" y="5771263"/>
                  <a:pt x="1483329" y="5771515"/>
                </a:cubicBezTo>
                <a:cubicBezTo>
                  <a:pt x="1521693" y="5771894"/>
                  <a:pt x="1544998" y="5734892"/>
                  <a:pt x="1556424" y="5698421"/>
                </a:cubicBezTo>
                <a:cubicBezTo>
                  <a:pt x="1528099" y="5652995"/>
                  <a:pt x="1568985" y="5616650"/>
                  <a:pt x="1566866" y="5566129"/>
                </a:cubicBezTo>
                <a:cubicBezTo>
                  <a:pt x="1543561" y="5588022"/>
                  <a:pt x="1534960" y="5610899"/>
                  <a:pt x="1507719" y="5632287"/>
                </a:cubicBezTo>
                <a:close/>
                <a:moveTo>
                  <a:pt x="2266589" y="5573115"/>
                </a:moveTo>
                <a:cubicBezTo>
                  <a:pt x="2226157" y="5590973"/>
                  <a:pt x="2233119" y="5658014"/>
                  <a:pt x="2217859" y="5687979"/>
                </a:cubicBezTo>
                <a:cubicBezTo>
                  <a:pt x="2231076" y="5797949"/>
                  <a:pt x="2397973" y="5782714"/>
                  <a:pt x="2419765" y="5691459"/>
                </a:cubicBezTo>
                <a:cubicBezTo>
                  <a:pt x="2428366" y="5655416"/>
                  <a:pt x="2409449" y="5613749"/>
                  <a:pt x="2384958" y="5587038"/>
                </a:cubicBezTo>
                <a:cubicBezTo>
                  <a:pt x="2349218" y="5575309"/>
                  <a:pt x="2304297" y="5556468"/>
                  <a:pt x="2266589" y="5573115"/>
                </a:cubicBezTo>
                <a:close/>
                <a:moveTo>
                  <a:pt x="3947921" y="5600961"/>
                </a:moveTo>
                <a:cubicBezTo>
                  <a:pt x="3950469" y="5615085"/>
                  <a:pt x="3970193" y="5651810"/>
                  <a:pt x="3968806" y="5670575"/>
                </a:cubicBezTo>
                <a:cubicBezTo>
                  <a:pt x="4017687" y="5684346"/>
                  <a:pt x="4051990" y="5712722"/>
                  <a:pt x="4080188" y="5747151"/>
                </a:cubicBezTo>
                <a:cubicBezTo>
                  <a:pt x="4110960" y="5651456"/>
                  <a:pt x="3994836" y="5589686"/>
                  <a:pt x="3947921" y="5600961"/>
                </a:cubicBezTo>
                <a:close/>
                <a:moveTo>
                  <a:pt x="3704247" y="5945601"/>
                </a:moveTo>
                <a:cubicBezTo>
                  <a:pt x="3711158" y="5877954"/>
                  <a:pt x="3664143" y="5797721"/>
                  <a:pt x="3634633" y="5754137"/>
                </a:cubicBezTo>
                <a:cubicBezTo>
                  <a:pt x="3550036" y="5730832"/>
                  <a:pt x="3505721" y="5667220"/>
                  <a:pt x="3464053" y="5600961"/>
                </a:cubicBezTo>
                <a:cubicBezTo>
                  <a:pt x="3470005" y="5719507"/>
                  <a:pt x="3370805" y="5766143"/>
                  <a:pt x="3356151" y="5862039"/>
                </a:cubicBezTo>
                <a:cubicBezTo>
                  <a:pt x="3352418" y="5886505"/>
                  <a:pt x="3358093" y="5925373"/>
                  <a:pt x="3349190" y="5945576"/>
                </a:cubicBezTo>
                <a:cubicBezTo>
                  <a:pt x="3291960" y="5904640"/>
                  <a:pt x="3263332" y="5818883"/>
                  <a:pt x="3265653" y="5729747"/>
                </a:cubicBezTo>
                <a:cubicBezTo>
                  <a:pt x="3228121" y="5760695"/>
                  <a:pt x="3209709" y="5817017"/>
                  <a:pt x="3209961" y="5879443"/>
                </a:cubicBezTo>
                <a:cubicBezTo>
                  <a:pt x="3210239" y="5953647"/>
                  <a:pt x="3216343" y="6049644"/>
                  <a:pt x="3265653" y="6088310"/>
                </a:cubicBezTo>
                <a:cubicBezTo>
                  <a:pt x="3303259" y="6117795"/>
                  <a:pt x="3346794" y="6116383"/>
                  <a:pt x="3377035" y="6147482"/>
                </a:cubicBezTo>
                <a:cubicBezTo>
                  <a:pt x="3393455" y="6146498"/>
                  <a:pt x="3397617" y="6133256"/>
                  <a:pt x="3411842" y="6130078"/>
                </a:cubicBezTo>
                <a:cubicBezTo>
                  <a:pt x="3431466" y="6162414"/>
                  <a:pt x="3471014" y="6137545"/>
                  <a:pt x="3488418" y="6119637"/>
                </a:cubicBezTo>
                <a:cubicBezTo>
                  <a:pt x="3505115" y="6133106"/>
                  <a:pt x="3533642" y="6134745"/>
                  <a:pt x="3558032" y="6140521"/>
                </a:cubicBezTo>
                <a:cubicBezTo>
                  <a:pt x="3555081" y="6095599"/>
                  <a:pt x="3568373" y="6052974"/>
                  <a:pt x="3610242" y="6063945"/>
                </a:cubicBezTo>
                <a:cubicBezTo>
                  <a:pt x="3608275" y="6048055"/>
                  <a:pt x="3616422" y="6042279"/>
                  <a:pt x="3613723" y="6025657"/>
                </a:cubicBezTo>
                <a:cubicBezTo>
                  <a:pt x="3649110" y="5998316"/>
                  <a:pt x="3698975" y="5997282"/>
                  <a:pt x="3704247" y="5945601"/>
                </a:cubicBezTo>
                <a:close/>
                <a:moveTo>
                  <a:pt x="1580814" y="5611403"/>
                </a:moveTo>
                <a:cubicBezTo>
                  <a:pt x="1535439" y="5651406"/>
                  <a:pt x="1577737" y="5749522"/>
                  <a:pt x="1636505" y="5736734"/>
                </a:cubicBezTo>
                <a:cubicBezTo>
                  <a:pt x="1616958" y="5720314"/>
                  <a:pt x="1618194" y="5683110"/>
                  <a:pt x="1619102" y="5646210"/>
                </a:cubicBezTo>
                <a:cubicBezTo>
                  <a:pt x="1603111" y="5637861"/>
                  <a:pt x="1585152" y="5631455"/>
                  <a:pt x="1580814" y="5611403"/>
                </a:cubicBezTo>
                <a:close/>
                <a:moveTo>
                  <a:pt x="4946985" y="5830713"/>
                </a:moveTo>
                <a:cubicBezTo>
                  <a:pt x="4928371" y="5866655"/>
                  <a:pt x="4871721" y="5864536"/>
                  <a:pt x="4825135" y="5872481"/>
                </a:cubicBezTo>
                <a:cubicBezTo>
                  <a:pt x="4821831" y="5892432"/>
                  <a:pt x="4800644" y="5912862"/>
                  <a:pt x="4807732" y="5931653"/>
                </a:cubicBezTo>
                <a:cubicBezTo>
                  <a:pt x="4835981" y="5921589"/>
                  <a:pt x="4887460" y="5916267"/>
                  <a:pt x="4915634" y="5917730"/>
                </a:cubicBezTo>
                <a:cubicBezTo>
                  <a:pt x="4881936" y="5932763"/>
                  <a:pt x="4838806" y="5938362"/>
                  <a:pt x="4797265" y="5945576"/>
                </a:cubicBezTo>
                <a:cubicBezTo>
                  <a:pt x="4779710" y="6013071"/>
                  <a:pt x="4733325" y="6079734"/>
                  <a:pt x="4755496" y="6164886"/>
                </a:cubicBezTo>
                <a:cubicBezTo>
                  <a:pt x="4804629" y="6014484"/>
                  <a:pt x="4961514" y="5984570"/>
                  <a:pt x="5009613" y="5837674"/>
                </a:cubicBezTo>
                <a:cubicBezTo>
                  <a:pt x="5023838" y="5794241"/>
                  <a:pt x="5027218" y="5710654"/>
                  <a:pt x="5047901" y="5670575"/>
                </a:cubicBezTo>
                <a:cubicBezTo>
                  <a:pt x="5054635" y="5657510"/>
                  <a:pt x="5066288" y="5646084"/>
                  <a:pt x="5061823" y="5639249"/>
                </a:cubicBezTo>
                <a:cubicBezTo>
                  <a:pt x="4944589" y="5624141"/>
                  <a:pt x="4902745" y="5733127"/>
                  <a:pt x="4866879" y="5799386"/>
                </a:cubicBezTo>
                <a:cubicBezTo>
                  <a:pt x="4897297" y="5789196"/>
                  <a:pt x="4927463" y="5778755"/>
                  <a:pt x="4964339" y="5775021"/>
                </a:cubicBezTo>
                <a:cubicBezTo>
                  <a:pt x="4939797" y="5797116"/>
                  <a:pt x="4889982" y="5811745"/>
                  <a:pt x="4852956" y="5809828"/>
                </a:cubicBezTo>
                <a:cubicBezTo>
                  <a:pt x="4847079" y="5827182"/>
                  <a:pt x="4839739" y="5843022"/>
                  <a:pt x="4832072" y="5858558"/>
                </a:cubicBezTo>
                <a:cubicBezTo>
                  <a:pt x="4873285" y="5852177"/>
                  <a:pt x="4913566" y="5844888"/>
                  <a:pt x="4946985" y="5830713"/>
                </a:cubicBezTo>
                <a:close/>
                <a:moveTo>
                  <a:pt x="2604243" y="5768060"/>
                </a:moveTo>
                <a:cubicBezTo>
                  <a:pt x="2588857" y="5732395"/>
                  <a:pt x="2566888" y="5703288"/>
                  <a:pt x="2548552" y="5670600"/>
                </a:cubicBezTo>
                <a:cubicBezTo>
                  <a:pt x="2499847" y="5658014"/>
                  <a:pt x="2472253" y="5689971"/>
                  <a:pt x="2433663" y="5698446"/>
                </a:cubicBezTo>
                <a:cubicBezTo>
                  <a:pt x="2417294" y="5737793"/>
                  <a:pt x="2381024" y="5757189"/>
                  <a:pt x="2350126" y="5781983"/>
                </a:cubicBezTo>
                <a:cubicBezTo>
                  <a:pt x="2362586" y="5842693"/>
                  <a:pt x="2408390" y="5945727"/>
                  <a:pt x="2471951" y="5924717"/>
                </a:cubicBezTo>
                <a:cubicBezTo>
                  <a:pt x="2505371" y="5913645"/>
                  <a:pt x="2550191" y="5874827"/>
                  <a:pt x="2558968" y="5848142"/>
                </a:cubicBezTo>
                <a:cubicBezTo>
                  <a:pt x="2573724" y="5848974"/>
                  <a:pt x="2583611" y="5844938"/>
                  <a:pt x="2593775" y="5841180"/>
                </a:cubicBezTo>
                <a:cubicBezTo>
                  <a:pt x="2596197" y="5815705"/>
                  <a:pt x="2599375" y="5791038"/>
                  <a:pt x="2604243" y="5768060"/>
                </a:cubicBezTo>
                <a:close/>
                <a:moveTo>
                  <a:pt x="1800124" y="5914250"/>
                </a:moveTo>
                <a:cubicBezTo>
                  <a:pt x="1812029" y="5915637"/>
                  <a:pt x="1827692" y="5890818"/>
                  <a:pt x="1845373" y="5886404"/>
                </a:cubicBezTo>
                <a:cubicBezTo>
                  <a:pt x="1850140" y="5899545"/>
                  <a:pt x="1844869" y="5912459"/>
                  <a:pt x="1852335" y="5928173"/>
                </a:cubicBezTo>
                <a:cubicBezTo>
                  <a:pt x="1940210" y="5910466"/>
                  <a:pt x="1902073" y="5766723"/>
                  <a:pt x="1995044" y="5754112"/>
                </a:cubicBezTo>
                <a:cubicBezTo>
                  <a:pt x="2002913" y="5724854"/>
                  <a:pt x="2023696" y="5708510"/>
                  <a:pt x="2047254" y="5694940"/>
                </a:cubicBezTo>
                <a:cubicBezTo>
                  <a:pt x="2024201" y="5694789"/>
                  <a:pt x="2020291" y="5675493"/>
                  <a:pt x="2002005" y="5670575"/>
                </a:cubicBezTo>
                <a:cubicBezTo>
                  <a:pt x="1898744" y="5713554"/>
                  <a:pt x="1791019" y="5770507"/>
                  <a:pt x="1800124" y="5914250"/>
                </a:cubicBezTo>
                <a:close/>
                <a:moveTo>
                  <a:pt x="3105515" y="5761099"/>
                </a:moveTo>
                <a:cubicBezTo>
                  <a:pt x="3096006" y="5758904"/>
                  <a:pt x="3090306" y="5764352"/>
                  <a:pt x="3081150" y="5764579"/>
                </a:cubicBezTo>
                <a:cubicBezTo>
                  <a:pt x="3036279" y="5765638"/>
                  <a:pt x="3020112" y="5734413"/>
                  <a:pt x="2997613" y="5698446"/>
                </a:cubicBezTo>
                <a:cubicBezTo>
                  <a:pt x="2963033" y="5711435"/>
                  <a:pt x="2931934" y="5727906"/>
                  <a:pt x="2893192" y="5736734"/>
                </a:cubicBezTo>
                <a:cubicBezTo>
                  <a:pt x="2877680" y="5779309"/>
                  <a:pt x="2819391" y="5807685"/>
                  <a:pt x="2813136" y="5872506"/>
                </a:cubicBezTo>
                <a:cubicBezTo>
                  <a:pt x="2805796" y="5948300"/>
                  <a:pt x="2839973" y="6014862"/>
                  <a:pt x="2875788" y="6063970"/>
                </a:cubicBezTo>
                <a:cubicBezTo>
                  <a:pt x="2904971" y="6054840"/>
                  <a:pt x="2924039" y="6035620"/>
                  <a:pt x="2959351" y="6032644"/>
                </a:cubicBezTo>
                <a:cubicBezTo>
                  <a:pt x="2972290" y="6053352"/>
                  <a:pt x="2984119" y="6075169"/>
                  <a:pt x="2994158" y="6098778"/>
                </a:cubicBezTo>
                <a:cubicBezTo>
                  <a:pt x="3026392" y="6081248"/>
                  <a:pt x="3057441" y="6097264"/>
                  <a:pt x="3084656" y="6098778"/>
                </a:cubicBezTo>
                <a:cubicBezTo>
                  <a:pt x="3146401" y="6102183"/>
                  <a:pt x="3198561" y="6064273"/>
                  <a:pt x="3192558" y="6001293"/>
                </a:cubicBezTo>
                <a:cubicBezTo>
                  <a:pt x="3188850" y="5962500"/>
                  <a:pt x="3134672" y="5929812"/>
                  <a:pt x="3129905" y="5879468"/>
                </a:cubicBezTo>
                <a:cubicBezTo>
                  <a:pt x="3126424" y="5842794"/>
                  <a:pt x="3139818" y="5814949"/>
                  <a:pt x="3164712" y="5785464"/>
                </a:cubicBezTo>
                <a:cubicBezTo>
                  <a:pt x="3140246" y="5793484"/>
                  <a:pt x="3126752" y="5765967"/>
                  <a:pt x="3105515" y="5761099"/>
                </a:cubicBezTo>
                <a:close/>
                <a:moveTo>
                  <a:pt x="2092529" y="5712369"/>
                </a:moveTo>
                <a:cubicBezTo>
                  <a:pt x="2082742" y="5710956"/>
                  <a:pt x="2069954" y="5700716"/>
                  <a:pt x="2061202" y="5701926"/>
                </a:cubicBezTo>
                <a:cubicBezTo>
                  <a:pt x="2049575" y="5703541"/>
                  <a:pt x="2022334" y="5725862"/>
                  <a:pt x="2019434" y="5729772"/>
                </a:cubicBezTo>
                <a:cubicBezTo>
                  <a:pt x="1997591" y="5759030"/>
                  <a:pt x="2023394" y="5780470"/>
                  <a:pt x="2026395" y="5806348"/>
                </a:cubicBezTo>
                <a:cubicBezTo>
                  <a:pt x="2028514" y="5824634"/>
                  <a:pt x="2011716" y="5834219"/>
                  <a:pt x="2022914" y="5855078"/>
                </a:cubicBezTo>
                <a:cubicBezTo>
                  <a:pt x="2060042" y="5860753"/>
                  <a:pt x="2070434" y="5893542"/>
                  <a:pt x="2102971" y="5896846"/>
                </a:cubicBezTo>
                <a:cubicBezTo>
                  <a:pt x="2184994" y="5905220"/>
                  <a:pt x="2228856" y="5823701"/>
                  <a:pt x="2263108" y="5771541"/>
                </a:cubicBezTo>
                <a:cubicBezTo>
                  <a:pt x="2240055" y="5753986"/>
                  <a:pt x="2217456" y="5735977"/>
                  <a:pt x="2207417" y="5705382"/>
                </a:cubicBezTo>
                <a:cubicBezTo>
                  <a:pt x="2172534" y="5710805"/>
                  <a:pt x="2129404" y="5717665"/>
                  <a:pt x="2092529" y="5712369"/>
                </a:cubicBezTo>
                <a:close/>
                <a:moveTo>
                  <a:pt x="3756458" y="5771541"/>
                </a:moveTo>
                <a:cubicBezTo>
                  <a:pt x="3875508" y="5811468"/>
                  <a:pt x="3976675" y="5869278"/>
                  <a:pt x="4010574" y="5994331"/>
                </a:cubicBezTo>
                <a:cubicBezTo>
                  <a:pt x="4050577" y="5859718"/>
                  <a:pt x="3951125" y="5782058"/>
                  <a:pt x="3864359" y="5740215"/>
                </a:cubicBezTo>
                <a:cubicBezTo>
                  <a:pt x="3829073" y="5751337"/>
                  <a:pt x="3790861" y="5759510"/>
                  <a:pt x="3756458" y="5771541"/>
                </a:cubicBezTo>
                <a:close/>
                <a:moveTo>
                  <a:pt x="2224821" y="5851597"/>
                </a:moveTo>
                <a:cubicBezTo>
                  <a:pt x="2193923" y="5928021"/>
                  <a:pt x="2223761" y="6058018"/>
                  <a:pt x="2294435" y="6004773"/>
                </a:cubicBezTo>
                <a:cubicBezTo>
                  <a:pt x="2357718" y="6003083"/>
                  <a:pt x="2388843" y="5967570"/>
                  <a:pt x="2384933" y="5914275"/>
                </a:cubicBezTo>
                <a:cubicBezTo>
                  <a:pt x="2381503" y="5867437"/>
                  <a:pt x="2329998" y="5828039"/>
                  <a:pt x="2336203" y="5778502"/>
                </a:cubicBezTo>
                <a:cubicBezTo>
                  <a:pt x="2314764" y="5781731"/>
                  <a:pt x="2301926" y="5781731"/>
                  <a:pt x="2280512" y="5778502"/>
                </a:cubicBezTo>
                <a:cubicBezTo>
                  <a:pt x="2267043" y="5793509"/>
                  <a:pt x="2239172" y="5816083"/>
                  <a:pt x="2224821" y="5851597"/>
                </a:cubicBezTo>
                <a:close/>
                <a:moveTo>
                  <a:pt x="3202975" y="5983889"/>
                </a:moveTo>
                <a:cubicBezTo>
                  <a:pt x="3199292" y="5911853"/>
                  <a:pt x="3190212" y="5839692"/>
                  <a:pt x="3209936" y="5778502"/>
                </a:cubicBezTo>
                <a:cubicBezTo>
                  <a:pt x="3099815" y="5807786"/>
                  <a:pt x="3159466" y="5939850"/>
                  <a:pt x="3202975" y="5983889"/>
                </a:cubicBezTo>
                <a:close/>
                <a:moveTo>
                  <a:pt x="2576397" y="6053503"/>
                </a:moveTo>
                <a:cubicBezTo>
                  <a:pt x="2624497" y="5958868"/>
                  <a:pt x="2698676" y="5890339"/>
                  <a:pt x="2802668" y="5851597"/>
                </a:cubicBezTo>
                <a:cubicBezTo>
                  <a:pt x="2810664" y="5828291"/>
                  <a:pt x="2824360" y="5810636"/>
                  <a:pt x="2833995" y="5788944"/>
                </a:cubicBezTo>
                <a:cubicBezTo>
                  <a:pt x="2695574" y="5822263"/>
                  <a:pt x="2560330" y="5877324"/>
                  <a:pt x="2576397" y="6053503"/>
                </a:cubicBezTo>
                <a:close/>
                <a:moveTo>
                  <a:pt x="2830514" y="6022177"/>
                </a:moveTo>
                <a:cubicBezTo>
                  <a:pt x="2815784" y="5992339"/>
                  <a:pt x="2810891" y="5960710"/>
                  <a:pt x="2799188" y="5924717"/>
                </a:cubicBezTo>
                <a:cubicBezTo>
                  <a:pt x="2643388" y="5993196"/>
                  <a:pt x="2549157" y="6132550"/>
                  <a:pt x="2534629" y="6335466"/>
                </a:cubicBezTo>
                <a:cubicBezTo>
                  <a:pt x="2533141" y="6356325"/>
                  <a:pt x="2537454" y="6377511"/>
                  <a:pt x="2534629" y="6398143"/>
                </a:cubicBezTo>
                <a:cubicBezTo>
                  <a:pt x="2523329" y="6480192"/>
                  <a:pt x="2451243" y="6525870"/>
                  <a:pt x="2405817" y="6575685"/>
                </a:cubicBezTo>
                <a:cubicBezTo>
                  <a:pt x="2549081" y="6616596"/>
                  <a:pt x="2595920" y="6495401"/>
                  <a:pt x="2694741" y="6481681"/>
                </a:cubicBezTo>
                <a:cubicBezTo>
                  <a:pt x="2691513" y="6506827"/>
                  <a:pt x="2677060" y="6537548"/>
                  <a:pt x="2687780" y="6565217"/>
                </a:cubicBezTo>
                <a:cubicBezTo>
                  <a:pt x="2740823" y="6555456"/>
                  <a:pt x="2766070" y="6499790"/>
                  <a:pt x="2806124" y="6488642"/>
                </a:cubicBezTo>
                <a:cubicBezTo>
                  <a:pt x="2801130" y="6516866"/>
                  <a:pt x="2797725" y="6538633"/>
                  <a:pt x="2806124" y="6565217"/>
                </a:cubicBezTo>
                <a:cubicBezTo>
                  <a:pt x="2857149" y="6543147"/>
                  <a:pt x="2861664" y="6474542"/>
                  <a:pt x="2900103" y="6439912"/>
                </a:cubicBezTo>
                <a:cubicBezTo>
                  <a:pt x="2904189" y="6459586"/>
                  <a:pt x="2897631" y="6491013"/>
                  <a:pt x="2917507" y="6502565"/>
                </a:cubicBezTo>
                <a:cubicBezTo>
                  <a:pt x="2997311" y="6429369"/>
                  <a:pt x="3042963" y="6264590"/>
                  <a:pt x="3001043" y="6123117"/>
                </a:cubicBezTo>
                <a:cubicBezTo>
                  <a:pt x="2971710" y="6110682"/>
                  <a:pt x="2974257" y="6066341"/>
                  <a:pt x="2948833" y="6050022"/>
                </a:cubicBezTo>
                <a:cubicBezTo>
                  <a:pt x="2927015" y="6053730"/>
                  <a:pt x="2909410" y="6061650"/>
                  <a:pt x="2896622" y="6074388"/>
                </a:cubicBezTo>
                <a:cubicBezTo>
                  <a:pt x="2917052" y="6121276"/>
                  <a:pt x="2948883" y="6175278"/>
                  <a:pt x="2955794" y="6224058"/>
                </a:cubicBezTo>
                <a:cubicBezTo>
                  <a:pt x="2922652" y="6189907"/>
                  <a:pt x="2915438" y="6129827"/>
                  <a:pt x="2886180" y="6091791"/>
                </a:cubicBezTo>
                <a:cubicBezTo>
                  <a:pt x="2860781" y="6181961"/>
                  <a:pt x="2906661" y="6245270"/>
                  <a:pt x="2924468" y="6321543"/>
                </a:cubicBezTo>
                <a:cubicBezTo>
                  <a:pt x="2891779" y="6290418"/>
                  <a:pt x="2881842" y="6236518"/>
                  <a:pt x="2868776" y="6185770"/>
                </a:cubicBezTo>
                <a:cubicBezTo>
                  <a:pt x="2812303" y="6227866"/>
                  <a:pt x="2859041" y="6315944"/>
                  <a:pt x="2861815" y="6387676"/>
                </a:cubicBezTo>
                <a:cubicBezTo>
                  <a:pt x="2832355" y="6360310"/>
                  <a:pt x="2840653" y="6295135"/>
                  <a:pt x="2823527" y="6255410"/>
                </a:cubicBezTo>
                <a:cubicBezTo>
                  <a:pt x="2783499" y="6287744"/>
                  <a:pt x="2835407" y="6381900"/>
                  <a:pt x="2802643" y="6425989"/>
                </a:cubicBezTo>
                <a:cubicBezTo>
                  <a:pt x="2796766" y="6390072"/>
                  <a:pt x="2798809" y="6346286"/>
                  <a:pt x="2795682" y="6307620"/>
                </a:cubicBezTo>
                <a:cubicBezTo>
                  <a:pt x="2752299" y="6343158"/>
                  <a:pt x="2729170" y="6398925"/>
                  <a:pt x="2684299" y="6432950"/>
                </a:cubicBezTo>
                <a:cubicBezTo>
                  <a:pt x="2695700" y="6406064"/>
                  <a:pt x="2712271" y="6384321"/>
                  <a:pt x="2729548" y="6363311"/>
                </a:cubicBezTo>
                <a:cubicBezTo>
                  <a:pt x="2693631" y="6369188"/>
                  <a:pt x="2659606" y="6395470"/>
                  <a:pt x="2628608" y="6394638"/>
                </a:cubicBezTo>
                <a:cubicBezTo>
                  <a:pt x="2684400" y="6354105"/>
                  <a:pt x="2774823" y="6348253"/>
                  <a:pt x="2795707" y="6272813"/>
                </a:cubicBezTo>
                <a:cubicBezTo>
                  <a:pt x="2745867" y="6275184"/>
                  <a:pt x="2705915" y="6287467"/>
                  <a:pt x="2663440" y="6297178"/>
                </a:cubicBezTo>
                <a:cubicBezTo>
                  <a:pt x="2692673" y="6266053"/>
                  <a:pt x="2748894" y="6261967"/>
                  <a:pt x="2806149" y="6258890"/>
                </a:cubicBezTo>
                <a:cubicBezTo>
                  <a:pt x="2819971" y="6236745"/>
                  <a:pt x="2835256" y="6216037"/>
                  <a:pt x="2844437" y="6189276"/>
                </a:cubicBezTo>
                <a:cubicBezTo>
                  <a:pt x="2771670" y="6190764"/>
                  <a:pt x="2717719" y="6211068"/>
                  <a:pt x="2656454" y="6224083"/>
                </a:cubicBezTo>
                <a:cubicBezTo>
                  <a:pt x="2698827" y="6182920"/>
                  <a:pt x="2783474" y="6184030"/>
                  <a:pt x="2854879" y="6171872"/>
                </a:cubicBezTo>
                <a:cubicBezTo>
                  <a:pt x="2858082" y="6151871"/>
                  <a:pt x="2869760" y="6140319"/>
                  <a:pt x="2868802" y="6116181"/>
                </a:cubicBezTo>
                <a:cubicBezTo>
                  <a:pt x="2787585" y="6101678"/>
                  <a:pt x="2704805" y="6132777"/>
                  <a:pt x="2663415" y="6157949"/>
                </a:cubicBezTo>
                <a:cubicBezTo>
                  <a:pt x="2695246" y="6103544"/>
                  <a:pt x="2789452" y="6094187"/>
                  <a:pt x="2872282" y="6102259"/>
                </a:cubicBezTo>
                <a:cubicBezTo>
                  <a:pt x="2879168" y="6067981"/>
                  <a:pt x="2844361" y="6050224"/>
                  <a:pt x="2830514" y="6022177"/>
                </a:cubicBezTo>
                <a:close/>
                <a:moveTo>
                  <a:pt x="3509328" y="6144001"/>
                </a:moveTo>
                <a:cubicBezTo>
                  <a:pt x="3538964" y="6287265"/>
                  <a:pt x="3592562" y="6394890"/>
                  <a:pt x="3711234" y="6443368"/>
                </a:cubicBezTo>
                <a:cubicBezTo>
                  <a:pt x="3775400" y="6469599"/>
                  <a:pt x="3846098" y="6488516"/>
                  <a:pt x="3867890" y="6554775"/>
                </a:cubicBezTo>
                <a:cubicBezTo>
                  <a:pt x="3892634" y="6502943"/>
                  <a:pt x="3858180" y="6448563"/>
                  <a:pt x="3853968" y="6408561"/>
                </a:cubicBezTo>
                <a:cubicBezTo>
                  <a:pt x="3877273" y="6415421"/>
                  <a:pt x="3902546" y="6420314"/>
                  <a:pt x="3920101" y="6432925"/>
                </a:cubicBezTo>
                <a:cubicBezTo>
                  <a:pt x="3924818" y="6381598"/>
                  <a:pt x="3889885" y="6352036"/>
                  <a:pt x="3892256" y="6314556"/>
                </a:cubicBezTo>
                <a:cubicBezTo>
                  <a:pt x="3910340" y="6323182"/>
                  <a:pt x="3922321" y="6337862"/>
                  <a:pt x="3944466" y="6342402"/>
                </a:cubicBezTo>
                <a:cubicBezTo>
                  <a:pt x="3964694" y="6284642"/>
                  <a:pt x="3909937" y="6254350"/>
                  <a:pt x="3902698" y="6224058"/>
                </a:cubicBezTo>
                <a:cubicBezTo>
                  <a:pt x="3920807" y="6232634"/>
                  <a:pt x="3937858" y="6242293"/>
                  <a:pt x="3958389" y="6248423"/>
                </a:cubicBezTo>
                <a:cubicBezTo>
                  <a:pt x="3950671" y="6077414"/>
                  <a:pt x="3855557" y="5993852"/>
                  <a:pt x="3714714" y="5956018"/>
                </a:cubicBezTo>
                <a:cubicBezTo>
                  <a:pt x="3704701" y="5999401"/>
                  <a:pt x="3667271" y="6015316"/>
                  <a:pt x="3627697" y="6029113"/>
                </a:cubicBezTo>
                <a:cubicBezTo>
                  <a:pt x="3630396" y="6045734"/>
                  <a:pt x="3622248" y="6051511"/>
                  <a:pt x="3624216" y="6067401"/>
                </a:cubicBezTo>
                <a:cubicBezTo>
                  <a:pt x="3630370" y="6070554"/>
                  <a:pt x="3635011" y="6075194"/>
                  <a:pt x="3638139" y="6081324"/>
                </a:cubicBezTo>
                <a:cubicBezTo>
                  <a:pt x="3684346" y="6073076"/>
                  <a:pt x="3736128" y="6049064"/>
                  <a:pt x="3787834" y="6067401"/>
                </a:cubicBezTo>
                <a:cubicBezTo>
                  <a:pt x="3739180" y="6072117"/>
                  <a:pt x="3693376" y="6079684"/>
                  <a:pt x="3655568" y="6095247"/>
                </a:cubicBezTo>
                <a:cubicBezTo>
                  <a:pt x="3678318" y="6148970"/>
                  <a:pt x="3762763" y="6093431"/>
                  <a:pt x="3808744" y="6123092"/>
                </a:cubicBezTo>
                <a:cubicBezTo>
                  <a:pt x="3769775" y="6123571"/>
                  <a:pt x="3740416" y="6133686"/>
                  <a:pt x="3700842" y="6133534"/>
                </a:cubicBezTo>
                <a:cubicBezTo>
                  <a:pt x="3693048" y="6143068"/>
                  <a:pt x="3709443" y="6150711"/>
                  <a:pt x="3711284" y="6161380"/>
                </a:cubicBezTo>
                <a:cubicBezTo>
                  <a:pt x="3761174" y="6163675"/>
                  <a:pt x="3823524" y="6153561"/>
                  <a:pt x="3854018" y="6175303"/>
                </a:cubicBezTo>
                <a:cubicBezTo>
                  <a:pt x="3811064" y="6177598"/>
                  <a:pt x="3758879" y="6170687"/>
                  <a:pt x="3721726" y="6178783"/>
                </a:cubicBezTo>
                <a:cubicBezTo>
                  <a:pt x="3730655" y="6191899"/>
                  <a:pt x="3736733" y="6207865"/>
                  <a:pt x="3746091" y="6220552"/>
                </a:cubicBezTo>
                <a:cubicBezTo>
                  <a:pt x="3786245" y="6225672"/>
                  <a:pt x="3831091" y="6226050"/>
                  <a:pt x="3853993" y="6248423"/>
                </a:cubicBezTo>
                <a:cubicBezTo>
                  <a:pt x="3816058" y="6250340"/>
                  <a:pt x="3780015" y="6231927"/>
                  <a:pt x="3749547" y="6237980"/>
                </a:cubicBezTo>
                <a:cubicBezTo>
                  <a:pt x="3759131" y="6245800"/>
                  <a:pt x="3759736" y="6262598"/>
                  <a:pt x="3766950" y="6272788"/>
                </a:cubicBezTo>
                <a:cubicBezTo>
                  <a:pt x="3799941" y="6280430"/>
                  <a:pt x="3836085" y="6284894"/>
                  <a:pt x="3857448" y="6304114"/>
                </a:cubicBezTo>
                <a:cubicBezTo>
                  <a:pt x="3825845" y="6303231"/>
                  <a:pt x="3803825" y="6292738"/>
                  <a:pt x="3773911" y="6290191"/>
                </a:cubicBezTo>
                <a:cubicBezTo>
                  <a:pt x="3790281" y="6329538"/>
                  <a:pt x="3854699" y="6339350"/>
                  <a:pt x="3867890" y="6370248"/>
                </a:cubicBezTo>
                <a:cubicBezTo>
                  <a:pt x="3838885" y="6358645"/>
                  <a:pt x="3816487" y="6340435"/>
                  <a:pt x="3787834" y="6328479"/>
                </a:cubicBezTo>
                <a:cubicBezTo>
                  <a:pt x="3790508" y="6347926"/>
                  <a:pt x="3802362" y="6376528"/>
                  <a:pt x="3794796" y="6394612"/>
                </a:cubicBezTo>
                <a:cubicBezTo>
                  <a:pt x="3775400" y="6354811"/>
                  <a:pt x="3768615" y="6302424"/>
                  <a:pt x="3746066" y="6265801"/>
                </a:cubicBezTo>
                <a:cubicBezTo>
                  <a:pt x="3742081" y="6303609"/>
                  <a:pt x="3719532" y="6341342"/>
                  <a:pt x="3697336" y="6349338"/>
                </a:cubicBezTo>
                <a:cubicBezTo>
                  <a:pt x="3714588" y="6310142"/>
                  <a:pt x="3758400" y="6251702"/>
                  <a:pt x="3721701" y="6210109"/>
                </a:cubicBezTo>
                <a:cubicBezTo>
                  <a:pt x="3707324" y="6249129"/>
                  <a:pt x="3679932" y="6293621"/>
                  <a:pt x="3655568" y="6311075"/>
                </a:cubicBezTo>
                <a:cubicBezTo>
                  <a:pt x="3673854" y="6270190"/>
                  <a:pt x="3698622" y="6235786"/>
                  <a:pt x="3714739" y="6192706"/>
                </a:cubicBezTo>
                <a:cubicBezTo>
                  <a:pt x="3702734" y="6176866"/>
                  <a:pt x="3697966" y="6153788"/>
                  <a:pt x="3679932" y="6143976"/>
                </a:cubicBezTo>
                <a:cubicBezTo>
                  <a:pt x="3658619" y="6191117"/>
                  <a:pt x="3643637" y="6244614"/>
                  <a:pt x="3610318" y="6279749"/>
                </a:cubicBezTo>
                <a:cubicBezTo>
                  <a:pt x="3628050" y="6227841"/>
                  <a:pt x="3648026" y="6178228"/>
                  <a:pt x="3672971" y="6133534"/>
                </a:cubicBezTo>
                <a:cubicBezTo>
                  <a:pt x="3668456" y="6118325"/>
                  <a:pt x="3655416" y="6111641"/>
                  <a:pt x="3645125" y="6102208"/>
                </a:cubicBezTo>
                <a:cubicBezTo>
                  <a:pt x="3628050" y="6146625"/>
                  <a:pt x="3607670" y="6187763"/>
                  <a:pt x="3578992" y="6220552"/>
                </a:cubicBezTo>
                <a:cubicBezTo>
                  <a:pt x="3594579" y="6174672"/>
                  <a:pt x="3617406" y="6135981"/>
                  <a:pt x="3634683" y="6091766"/>
                </a:cubicBezTo>
                <a:cubicBezTo>
                  <a:pt x="3624014" y="6081450"/>
                  <a:pt x="3599851" y="6074312"/>
                  <a:pt x="3585954" y="6077843"/>
                </a:cubicBezTo>
                <a:cubicBezTo>
                  <a:pt x="3561588" y="6093229"/>
                  <a:pt x="3586685" y="6146171"/>
                  <a:pt x="3561588" y="6154419"/>
                </a:cubicBezTo>
                <a:cubicBezTo>
                  <a:pt x="3542848" y="6152224"/>
                  <a:pt x="3524032" y="6150156"/>
                  <a:pt x="3509328" y="6144001"/>
                </a:cubicBezTo>
                <a:close/>
                <a:moveTo>
                  <a:pt x="1998549" y="6025657"/>
                </a:moveTo>
                <a:cubicBezTo>
                  <a:pt x="2049474" y="6089420"/>
                  <a:pt x="2200153" y="6062583"/>
                  <a:pt x="2210898" y="5990850"/>
                </a:cubicBezTo>
                <a:cubicBezTo>
                  <a:pt x="2129959" y="5954151"/>
                  <a:pt x="2064229" y="6013324"/>
                  <a:pt x="1998549" y="6025657"/>
                </a:cubicBezTo>
                <a:close/>
                <a:moveTo>
                  <a:pt x="3283056" y="6728811"/>
                </a:moveTo>
                <a:cubicBezTo>
                  <a:pt x="3304395" y="6707346"/>
                  <a:pt x="3319831" y="6672766"/>
                  <a:pt x="3324825" y="6631351"/>
                </a:cubicBezTo>
                <a:cubicBezTo>
                  <a:pt x="3327473" y="6609357"/>
                  <a:pt x="3317309" y="6577248"/>
                  <a:pt x="3338748" y="6568698"/>
                </a:cubicBezTo>
                <a:cubicBezTo>
                  <a:pt x="3344675" y="6601084"/>
                  <a:pt x="3367375" y="6616646"/>
                  <a:pt x="3387477" y="6634832"/>
                </a:cubicBezTo>
                <a:cubicBezTo>
                  <a:pt x="3430658" y="6602622"/>
                  <a:pt x="3414793" y="6511292"/>
                  <a:pt x="3436207" y="6457290"/>
                </a:cubicBezTo>
                <a:cubicBezTo>
                  <a:pt x="3449499" y="6475324"/>
                  <a:pt x="3456285" y="6499891"/>
                  <a:pt x="3474495" y="6512981"/>
                </a:cubicBezTo>
                <a:cubicBezTo>
                  <a:pt x="3521787" y="6388357"/>
                  <a:pt x="3492580" y="6214271"/>
                  <a:pt x="3411842" y="6147482"/>
                </a:cubicBezTo>
                <a:cubicBezTo>
                  <a:pt x="3388663" y="6168719"/>
                  <a:pt x="3350829" y="6159664"/>
                  <a:pt x="3338748" y="6133559"/>
                </a:cubicBezTo>
                <a:cubicBezTo>
                  <a:pt x="3316552" y="6130003"/>
                  <a:pt x="3291556" y="6121453"/>
                  <a:pt x="3272614" y="6109195"/>
                </a:cubicBezTo>
                <a:cubicBezTo>
                  <a:pt x="3260129" y="6101123"/>
                  <a:pt x="3247518" y="6076809"/>
                  <a:pt x="3237807" y="6084829"/>
                </a:cubicBezTo>
                <a:cubicBezTo>
                  <a:pt x="3230038" y="6200525"/>
                  <a:pt x="3356328" y="6200676"/>
                  <a:pt x="3373580" y="6279774"/>
                </a:cubicBezTo>
                <a:cubicBezTo>
                  <a:pt x="3355798" y="6262270"/>
                  <a:pt x="3333753" y="6243101"/>
                  <a:pt x="3310927" y="6224083"/>
                </a:cubicBezTo>
                <a:cubicBezTo>
                  <a:pt x="3290926" y="6207411"/>
                  <a:pt x="3267040" y="6180297"/>
                  <a:pt x="3248275" y="6182315"/>
                </a:cubicBezTo>
                <a:cubicBezTo>
                  <a:pt x="3249662" y="6280708"/>
                  <a:pt x="3346567" y="6283583"/>
                  <a:pt x="3366644" y="6363311"/>
                </a:cubicBezTo>
                <a:cubicBezTo>
                  <a:pt x="3327877" y="6327722"/>
                  <a:pt x="3289740" y="6273267"/>
                  <a:pt x="3248275" y="6251929"/>
                </a:cubicBezTo>
                <a:cubicBezTo>
                  <a:pt x="3231981" y="6358746"/>
                  <a:pt x="3346970" y="6352819"/>
                  <a:pt x="3335292" y="6443393"/>
                </a:cubicBezTo>
                <a:cubicBezTo>
                  <a:pt x="3322075" y="6407173"/>
                  <a:pt x="3293423" y="6372618"/>
                  <a:pt x="3269159" y="6349414"/>
                </a:cubicBezTo>
                <a:cubicBezTo>
                  <a:pt x="3261441" y="6342048"/>
                  <a:pt x="3253596" y="6322627"/>
                  <a:pt x="3244794" y="6332010"/>
                </a:cubicBezTo>
                <a:cubicBezTo>
                  <a:pt x="3219218" y="6419002"/>
                  <a:pt x="3308128" y="6445688"/>
                  <a:pt x="3307446" y="6516513"/>
                </a:cubicBezTo>
                <a:cubicBezTo>
                  <a:pt x="3279575" y="6482891"/>
                  <a:pt x="3263105" y="6437844"/>
                  <a:pt x="3234352" y="6405130"/>
                </a:cubicBezTo>
                <a:cubicBezTo>
                  <a:pt x="3210516" y="6466774"/>
                  <a:pt x="3270647" y="6496587"/>
                  <a:pt x="3262197" y="6551320"/>
                </a:cubicBezTo>
                <a:cubicBezTo>
                  <a:pt x="3245677" y="6527233"/>
                  <a:pt x="3239194" y="6493106"/>
                  <a:pt x="3220429" y="6471263"/>
                </a:cubicBezTo>
                <a:cubicBezTo>
                  <a:pt x="3209785" y="6511695"/>
                  <a:pt x="3198712" y="6570211"/>
                  <a:pt x="3171699" y="6582672"/>
                </a:cubicBezTo>
                <a:cubicBezTo>
                  <a:pt x="3179593" y="6546477"/>
                  <a:pt x="3196165" y="6518959"/>
                  <a:pt x="3203025" y="6481706"/>
                </a:cubicBezTo>
                <a:cubicBezTo>
                  <a:pt x="3167058" y="6495629"/>
                  <a:pt x="3148217" y="6526677"/>
                  <a:pt x="3109046" y="6537397"/>
                </a:cubicBezTo>
                <a:cubicBezTo>
                  <a:pt x="3131898" y="6499916"/>
                  <a:pt x="3177954" y="6485615"/>
                  <a:pt x="3209987" y="6457340"/>
                </a:cubicBezTo>
                <a:cubicBezTo>
                  <a:pt x="3243154" y="6325099"/>
                  <a:pt x="3247896" y="6134392"/>
                  <a:pt x="3206506" y="6008279"/>
                </a:cubicBezTo>
                <a:cubicBezTo>
                  <a:pt x="3198082" y="6055924"/>
                  <a:pt x="3187513" y="6077465"/>
                  <a:pt x="3157776" y="6095322"/>
                </a:cubicBezTo>
                <a:cubicBezTo>
                  <a:pt x="3144686" y="6103166"/>
                  <a:pt x="3127837" y="6101275"/>
                  <a:pt x="3112527" y="6109245"/>
                </a:cubicBezTo>
                <a:cubicBezTo>
                  <a:pt x="3070884" y="6130911"/>
                  <a:pt x="3039684" y="6213691"/>
                  <a:pt x="3028990" y="6272863"/>
                </a:cubicBezTo>
                <a:cubicBezTo>
                  <a:pt x="3023214" y="6304871"/>
                  <a:pt x="3023340" y="6335264"/>
                  <a:pt x="3015067" y="6363361"/>
                </a:cubicBezTo>
                <a:cubicBezTo>
                  <a:pt x="3007299" y="6389745"/>
                  <a:pt x="2989769" y="6412268"/>
                  <a:pt x="2983741" y="6436457"/>
                </a:cubicBezTo>
                <a:cubicBezTo>
                  <a:pt x="2964773" y="6512730"/>
                  <a:pt x="3001371" y="6587741"/>
                  <a:pt x="3025509" y="6638362"/>
                </a:cubicBezTo>
                <a:cubicBezTo>
                  <a:pt x="3055120" y="6700486"/>
                  <a:pt x="3139641" y="6761246"/>
                  <a:pt x="3084681" y="6843750"/>
                </a:cubicBezTo>
                <a:cubicBezTo>
                  <a:pt x="3140246" y="6827582"/>
                  <a:pt x="3176668" y="6789345"/>
                  <a:pt x="3199544" y="6742809"/>
                </a:cubicBezTo>
                <a:cubicBezTo>
                  <a:pt x="3214728" y="6711912"/>
                  <a:pt x="3212837" y="6671606"/>
                  <a:pt x="3241313" y="6648805"/>
                </a:cubicBezTo>
                <a:cubicBezTo>
                  <a:pt x="3251654" y="6678996"/>
                  <a:pt x="3265880" y="6705379"/>
                  <a:pt x="3283056" y="6728811"/>
                </a:cubicBezTo>
                <a:close/>
                <a:moveTo>
                  <a:pt x="2047279" y="6251929"/>
                </a:moveTo>
                <a:cubicBezTo>
                  <a:pt x="2169836" y="6280481"/>
                  <a:pt x="2221088" y="6138528"/>
                  <a:pt x="2235263" y="6060465"/>
                </a:cubicBezTo>
                <a:cubicBezTo>
                  <a:pt x="2238971" y="6040059"/>
                  <a:pt x="2247269" y="6022958"/>
                  <a:pt x="2228301" y="6011735"/>
                </a:cubicBezTo>
                <a:cubicBezTo>
                  <a:pt x="2190468" y="6036175"/>
                  <a:pt x="2167969" y="6070982"/>
                  <a:pt x="2113438" y="6077868"/>
                </a:cubicBezTo>
                <a:cubicBezTo>
                  <a:pt x="2089527" y="6080895"/>
                  <a:pt x="2064632" y="6067653"/>
                  <a:pt x="2040343" y="6070907"/>
                </a:cubicBezTo>
                <a:cubicBezTo>
                  <a:pt x="2004376" y="6075724"/>
                  <a:pt x="1983693" y="6115450"/>
                  <a:pt x="1984652" y="6150963"/>
                </a:cubicBezTo>
                <a:cubicBezTo>
                  <a:pt x="1992950" y="6165870"/>
                  <a:pt x="2021527" y="6160497"/>
                  <a:pt x="2022940" y="6182289"/>
                </a:cubicBezTo>
                <a:cubicBezTo>
                  <a:pt x="2023822" y="6200576"/>
                  <a:pt x="2007428" y="6201559"/>
                  <a:pt x="2012497" y="6224058"/>
                </a:cubicBezTo>
                <a:cubicBezTo>
                  <a:pt x="2022460" y="6239292"/>
                  <a:pt x="2031793" y="6248322"/>
                  <a:pt x="2047279" y="6251929"/>
                </a:cubicBezTo>
                <a:close/>
                <a:moveTo>
                  <a:pt x="2266589" y="6032619"/>
                </a:moveTo>
                <a:cubicBezTo>
                  <a:pt x="2263941" y="6115324"/>
                  <a:pt x="2321347" y="6156562"/>
                  <a:pt x="2402362" y="6144001"/>
                </a:cubicBezTo>
                <a:cubicBezTo>
                  <a:pt x="2372675" y="6094944"/>
                  <a:pt x="2356533" y="5977331"/>
                  <a:pt x="2266589" y="6032619"/>
                </a:cubicBezTo>
                <a:close/>
                <a:moveTo>
                  <a:pt x="2106451" y="6269332"/>
                </a:moveTo>
                <a:cubicBezTo>
                  <a:pt x="2109402" y="6302802"/>
                  <a:pt x="2148497" y="6309183"/>
                  <a:pt x="2176066" y="6307620"/>
                </a:cubicBezTo>
                <a:cubicBezTo>
                  <a:pt x="2168196" y="6397967"/>
                  <a:pt x="2250321" y="6362000"/>
                  <a:pt x="2273525" y="6325023"/>
                </a:cubicBezTo>
                <a:cubicBezTo>
                  <a:pt x="2304322" y="6275940"/>
                  <a:pt x="2276754" y="6185543"/>
                  <a:pt x="2287448" y="6133559"/>
                </a:cubicBezTo>
                <a:cubicBezTo>
                  <a:pt x="2275417" y="6110783"/>
                  <a:pt x="2254936" y="6096457"/>
                  <a:pt x="2256122" y="6060465"/>
                </a:cubicBezTo>
                <a:cubicBezTo>
                  <a:pt x="2227948" y="6151770"/>
                  <a:pt x="2191930" y="6235307"/>
                  <a:pt x="2106451" y="6269332"/>
                </a:cubicBezTo>
                <a:close/>
                <a:moveTo>
                  <a:pt x="3091592" y="6109195"/>
                </a:moveTo>
                <a:cubicBezTo>
                  <a:pt x="3061350" y="6103872"/>
                  <a:pt x="3038575" y="6094288"/>
                  <a:pt x="3008055" y="6105714"/>
                </a:cubicBezTo>
                <a:cubicBezTo>
                  <a:pt x="3018119" y="6139739"/>
                  <a:pt x="3016429" y="6185517"/>
                  <a:pt x="3035901" y="6210135"/>
                </a:cubicBezTo>
                <a:cubicBezTo>
                  <a:pt x="3047756" y="6169804"/>
                  <a:pt x="3073155" y="6142967"/>
                  <a:pt x="3091592" y="6109195"/>
                </a:cubicBezTo>
                <a:close/>
                <a:moveTo>
                  <a:pt x="2301396" y="6140521"/>
                </a:moveTo>
                <a:cubicBezTo>
                  <a:pt x="2298647" y="6188998"/>
                  <a:pt x="2305533" y="6240452"/>
                  <a:pt x="2297916" y="6290216"/>
                </a:cubicBezTo>
                <a:cubicBezTo>
                  <a:pt x="2302556" y="6293697"/>
                  <a:pt x="2308408" y="6295942"/>
                  <a:pt x="2311838" y="6300659"/>
                </a:cubicBezTo>
                <a:cubicBezTo>
                  <a:pt x="2337994" y="6293168"/>
                  <a:pt x="2358954" y="6280481"/>
                  <a:pt x="2388414" y="6276294"/>
                </a:cubicBezTo>
                <a:cubicBezTo>
                  <a:pt x="2409525" y="6245421"/>
                  <a:pt x="2391668" y="6192328"/>
                  <a:pt x="2381452" y="6161430"/>
                </a:cubicBezTo>
                <a:cubicBezTo>
                  <a:pt x="2346318" y="6162918"/>
                  <a:pt x="2324122" y="6151442"/>
                  <a:pt x="2301396" y="6140521"/>
                </a:cubicBezTo>
                <a:close/>
                <a:moveTo>
                  <a:pt x="2113413" y="5430406"/>
                </a:moveTo>
                <a:cubicBezTo>
                  <a:pt x="2085769" y="5443370"/>
                  <a:pt x="2058705" y="5456915"/>
                  <a:pt x="2029876" y="5468694"/>
                </a:cubicBezTo>
                <a:cubicBezTo>
                  <a:pt x="2031036" y="5476815"/>
                  <a:pt x="2034063" y="5483071"/>
                  <a:pt x="2036837" y="5489578"/>
                </a:cubicBezTo>
                <a:cubicBezTo>
                  <a:pt x="2064355" y="5483475"/>
                  <a:pt x="2085113" y="5470560"/>
                  <a:pt x="2120374" y="5472175"/>
                </a:cubicBezTo>
                <a:cubicBezTo>
                  <a:pt x="2118962" y="5457344"/>
                  <a:pt x="2118760" y="5441303"/>
                  <a:pt x="2113413" y="5430406"/>
                </a:cubicBezTo>
                <a:close/>
                <a:moveTo>
                  <a:pt x="3561538" y="4793362"/>
                </a:moveTo>
                <a:cubicBezTo>
                  <a:pt x="3584037" y="4777572"/>
                  <a:pt x="3609032" y="4764280"/>
                  <a:pt x="3631152" y="4748112"/>
                </a:cubicBezTo>
                <a:cubicBezTo>
                  <a:pt x="3609637" y="4738301"/>
                  <a:pt x="3590392" y="4726219"/>
                  <a:pt x="3565019" y="4720266"/>
                </a:cubicBezTo>
                <a:cubicBezTo>
                  <a:pt x="3570315" y="4741630"/>
                  <a:pt x="3570744" y="4776261"/>
                  <a:pt x="3561538" y="4793362"/>
                </a:cubicBezTo>
                <a:close/>
                <a:moveTo>
                  <a:pt x="1995069" y="5284191"/>
                </a:moveTo>
                <a:cubicBezTo>
                  <a:pt x="2012094" y="5300813"/>
                  <a:pt x="2023621" y="5322933"/>
                  <a:pt x="2047279" y="5332922"/>
                </a:cubicBezTo>
                <a:cubicBezTo>
                  <a:pt x="2046397" y="5312239"/>
                  <a:pt x="2062337" y="5290069"/>
                  <a:pt x="2057721" y="5277230"/>
                </a:cubicBezTo>
                <a:cubicBezTo>
                  <a:pt x="2044858" y="5287572"/>
                  <a:pt x="2007932" y="5273850"/>
                  <a:pt x="1995069" y="5284191"/>
                </a:cubicBezTo>
                <a:close/>
              </a:path>
            </a:pathLst>
          </a:custGeom>
          <a:solidFill>
            <a:srgbClr val="000000">
              <a:alpha val="50000"/>
            </a:srgbClr>
          </a:solidFill>
          <a:ln w="2519" cap="flat">
            <a:noFill/>
            <a:prstDash val="solid"/>
            <a:miter/>
          </a:ln>
        </p:spPr>
        <p:txBody>
          <a:bodyPr rtlCol="0" anchor="ctr"/>
          <a:lstStyle/>
          <a:p>
            <a:endParaRPr lang="en-GB"/>
          </a:p>
        </p:txBody>
      </p:sp>
      <p:cxnSp>
        <p:nvCxnSpPr>
          <p:cNvPr id="21" name="Straight Connector 20">
            <a:extLst>
              <a:ext uri="{FF2B5EF4-FFF2-40B4-BE49-F238E27FC236}">
                <a16:creationId xmlns:a16="http://schemas.microsoft.com/office/drawing/2014/main" id="{4CC4E88F-387F-4A3C-B736-805F1040DAD3}"/>
              </a:ext>
            </a:extLst>
          </p:cNvPr>
          <p:cNvCxnSpPr/>
          <p:nvPr userDrawn="1"/>
        </p:nvCxnSpPr>
        <p:spPr>
          <a:xfrm>
            <a:off x="915138" y="0"/>
            <a:ext cx="0" cy="6858000"/>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8BAACAFB-E078-41E5-BE32-2CCD597E1D45}"/>
              </a:ext>
            </a:extLst>
          </p:cNvPr>
          <p:cNvSpPr>
            <a:spLocks noGrp="1"/>
          </p:cNvSpPr>
          <p:nvPr userDrawn="1">
            <p:ph type="body" sz="quarter" idx="10" hasCustomPrompt="1"/>
          </p:nvPr>
        </p:nvSpPr>
        <p:spPr>
          <a:xfrm>
            <a:off x="1983476" y="4424051"/>
            <a:ext cx="5051538" cy="180659"/>
          </a:xfrm>
        </p:spPr>
        <p:txBody>
          <a:bodyPr vert="horz" wrap="none" lIns="91440" tIns="45720" rIns="91440" bIns="45720" rtlCol="0" anchor="ctr">
            <a:noAutofit/>
          </a:bodyPr>
          <a:lstStyle>
            <a:lvl1pPr marL="0" indent="0" algn="l">
              <a:buNone/>
              <a:defRPr lang="en-US" altLang="zh-CN" sz="900" b="0" dirty="0">
                <a:ln>
                  <a:noFill/>
                </a:ln>
                <a:solidFill>
                  <a:schemeClr val="bg1"/>
                </a:solidFill>
                <a:latin typeface="+mj-lt"/>
                <a:ea typeface="+mj-ea"/>
                <a:cs typeface="+mj-cs"/>
              </a:defRPr>
            </a:lvl1pPr>
          </a:lstStyle>
          <a:p>
            <a:pPr marL="0" lvl="0" indent="0">
              <a:buNone/>
            </a:pPr>
            <a:r>
              <a:rPr lang="en-US" altLang="zh-CN" dirty="0"/>
              <a:t>Speaker name and title</a:t>
            </a:r>
          </a:p>
        </p:txBody>
      </p:sp>
      <p:sp>
        <p:nvSpPr>
          <p:cNvPr id="8" name="Text Placeholder 7">
            <a:extLst>
              <a:ext uri="{FF2B5EF4-FFF2-40B4-BE49-F238E27FC236}">
                <a16:creationId xmlns:a16="http://schemas.microsoft.com/office/drawing/2014/main" id="{B593D43E-1697-4C76-BF37-C96E16B13488}"/>
              </a:ext>
            </a:extLst>
          </p:cNvPr>
          <p:cNvSpPr>
            <a:spLocks noGrp="1"/>
          </p:cNvSpPr>
          <p:nvPr userDrawn="1">
            <p:ph type="body" sz="quarter" idx="11" hasCustomPrompt="1"/>
          </p:nvPr>
        </p:nvSpPr>
        <p:spPr>
          <a:xfrm>
            <a:off x="294063" y="2998113"/>
            <a:ext cx="327013" cy="861774"/>
          </a:xfrm>
        </p:spPr>
        <p:txBody>
          <a:bodyPr vert="eaVert" wrap="none" lIns="91440" tIns="45720" rIns="91440" bIns="45720" rtlCol="0" anchor="ctr">
            <a:spAutoFit/>
          </a:bodyPr>
          <a:lstStyle>
            <a:lvl1pPr marL="0" indent="0" algn="ctr">
              <a:buNone/>
              <a:defRPr lang="zh-CN" altLang="en-US" sz="1000" b="0" dirty="0" smtClean="0">
                <a:ln>
                  <a:noFill/>
                </a:ln>
                <a:solidFill>
                  <a:schemeClr val="tx1">
                    <a:alpha val="80000"/>
                  </a:schemeClr>
                </a:solidFill>
                <a:latin typeface="+mj-lt"/>
                <a:ea typeface="+mj-ea"/>
                <a:cs typeface="+mj-cs"/>
              </a:defRPr>
            </a:lvl1pPr>
          </a:lstStyle>
          <a:p>
            <a:pPr marL="0" indent="0"/>
            <a:r>
              <a:rPr lang="en-US" altLang="zh-CN" dirty="0"/>
              <a:t>OfficePLUS</a:t>
            </a:r>
          </a:p>
        </p:txBody>
      </p:sp>
      <p:sp>
        <p:nvSpPr>
          <p:cNvPr id="2" name="Title 1">
            <a:extLst>
              <a:ext uri="{FF2B5EF4-FFF2-40B4-BE49-F238E27FC236}">
                <a16:creationId xmlns:a16="http://schemas.microsoft.com/office/drawing/2014/main" id="{53FD368F-863D-4527-8F6D-CEC87B7E23EE}"/>
              </a:ext>
            </a:extLst>
          </p:cNvPr>
          <p:cNvSpPr>
            <a:spLocks noGrp="1"/>
          </p:cNvSpPr>
          <p:nvPr userDrawn="1">
            <p:ph type="ctrTitle" hasCustomPrompt="1"/>
          </p:nvPr>
        </p:nvSpPr>
        <p:spPr>
          <a:xfrm>
            <a:off x="1984254" y="1978049"/>
            <a:ext cx="5051543" cy="1569660"/>
          </a:xfrm>
        </p:spPr>
        <p:txBody>
          <a:bodyPr wrap="square" anchor="b">
            <a:spAutoFit/>
          </a:bodyPr>
          <a:lstStyle>
            <a:lvl1pPr algn="l">
              <a:lnSpc>
                <a:spcPct val="100000"/>
              </a:lnSpc>
              <a:defRPr sz="4800" b="1" spc="0">
                <a:solidFill>
                  <a:schemeClr val="tx1"/>
                </a:solidFill>
                <a:latin typeface="Bell MT" panose="02020503060305020303" pitchFamily="18" charset="0"/>
              </a:defRPr>
            </a:lvl1pPr>
          </a:lstStyle>
          <a:p>
            <a:r>
              <a:rPr lang="en-US" altLang="zh-CN" dirty="0"/>
              <a:t>OfficePLUS </a:t>
            </a:r>
            <a:br>
              <a:rPr lang="en-US" altLang="zh-CN" dirty="0"/>
            </a:br>
            <a:r>
              <a:rPr lang="en-US" altLang="zh-CN" dirty="0"/>
              <a:t>PowerPoint</a:t>
            </a:r>
            <a:endParaRPr lang="zh-CN" altLang="en-US" dirty="0"/>
          </a:p>
        </p:txBody>
      </p:sp>
      <p:sp>
        <p:nvSpPr>
          <p:cNvPr id="3" name="Subtitle 2">
            <a:extLst>
              <a:ext uri="{FF2B5EF4-FFF2-40B4-BE49-F238E27FC236}">
                <a16:creationId xmlns:a16="http://schemas.microsoft.com/office/drawing/2014/main" id="{CA8FF249-69FA-478C-853F-D62CA2935D87}"/>
              </a:ext>
            </a:extLst>
          </p:cNvPr>
          <p:cNvSpPr>
            <a:spLocks noGrp="1"/>
          </p:cNvSpPr>
          <p:nvPr userDrawn="1">
            <p:ph type="subTitle" idx="1" hasCustomPrompt="1"/>
          </p:nvPr>
        </p:nvSpPr>
        <p:spPr>
          <a:xfrm>
            <a:off x="1984254" y="4648621"/>
            <a:ext cx="5051543" cy="294632"/>
          </a:xfrm>
          <a:prstGeom prst="rect">
            <a:avLst/>
          </a:prstGeom>
          <a:noFill/>
        </p:spPr>
        <p:txBody>
          <a:bodyPr wrap="square" anchor="t">
            <a:spAutoFit/>
          </a:bodyPr>
          <a:lstStyle>
            <a:lvl1pPr marL="0" indent="0" algn="l">
              <a:lnSpc>
                <a:spcPct val="150000"/>
              </a:lnSpc>
              <a:spcBef>
                <a:spcPts val="0"/>
              </a:spcBef>
              <a:buNone/>
              <a:defRPr sz="1000" u="none">
                <a:solidFill>
                  <a:schemeClr val="tx1">
                    <a:alpha val="80000"/>
                  </a:schemeClr>
                </a:solidFill>
                <a:latin typeface="+mn-lt"/>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ltLang="zh-CN" dirty="0"/>
              <a:t>Click to edit Master subtitle style</a:t>
            </a:r>
          </a:p>
        </p:txBody>
      </p:sp>
      <p:grpSp>
        <p:nvGrpSpPr>
          <p:cNvPr id="4" name="Group 3">
            <a:extLst>
              <a:ext uri="{FF2B5EF4-FFF2-40B4-BE49-F238E27FC236}">
                <a16:creationId xmlns:a16="http://schemas.microsoft.com/office/drawing/2014/main" id="{CC611B7A-054B-465F-93C3-060742F0D94F}"/>
              </a:ext>
            </a:extLst>
          </p:cNvPr>
          <p:cNvGrpSpPr/>
          <p:nvPr userDrawn="1"/>
        </p:nvGrpSpPr>
        <p:grpSpPr>
          <a:xfrm>
            <a:off x="0" y="0"/>
            <a:ext cx="915138" cy="915138"/>
            <a:chOff x="0" y="0"/>
            <a:chExt cx="915138" cy="915138"/>
          </a:xfrm>
        </p:grpSpPr>
        <p:sp>
          <p:nvSpPr>
            <p:cNvPr id="23" name="Rectangle 22">
              <a:extLst>
                <a:ext uri="{FF2B5EF4-FFF2-40B4-BE49-F238E27FC236}">
                  <a16:creationId xmlns:a16="http://schemas.microsoft.com/office/drawing/2014/main" id="{8B8E162F-1E0E-4FCC-A7B7-C899268612DC}"/>
                </a:ext>
              </a:extLst>
            </p:cNvPr>
            <p:cNvSpPr/>
            <p:nvPr userDrawn="1"/>
          </p:nvSpPr>
          <p:spPr>
            <a:xfrm>
              <a:off x="0" y="0"/>
              <a:ext cx="915138" cy="9151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 name="Group 25">
              <a:extLst>
                <a:ext uri="{FF2B5EF4-FFF2-40B4-BE49-F238E27FC236}">
                  <a16:creationId xmlns:a16="http://schemas.microsoft.com/office/drawing/2014/main" id="{2AB20EB7-1C3A-4E87-A08D-56D47251A524}"/>
                </a:ext>
              </a:extLst>
            </p:cNvPr>
            <p:cNvGrpSpPr/>
            <p:nvPr userDrawn="1"/>
          </p:nvGrpSpPr>
          <p:grpSpPr>
            <a:xfrm>
              <a:off x="370250" y="381369"/>
              <a:ext cx="174638" cy="152400"/>
              <a:chOff x="3829050" y="-1196237"/>
              <a:chExt cx="266700" cy="152400"/>
            </a:xfrm>
          </p:grpSpPr>
          <p:cxnSp>
            <p:nvCxnSpPr>
              <p:cNvPr id="25" name="Straight Connector 24">
                <a:extLst>
                  <a:ext uri="{FF2B5EF4-FFF2-40B4-BE49-F238E27FC236}">
                    <a16:creationId xmlns:a16="http://schemas.microsoft.com/office/drawing/2014/main" id="{4F42F02C-B23A-497C-8755-8177BEC1702D}"/>
                  </a:ext>
                </a:extLst>
              </p:cNvPr>
              <p:cNvCxnSpPr/>
              <p:nvPr userDrawn="1"/>
            </p:nvCxnSpPr>
            <p:spPr>
              <a:xfrm>
                <a:off x="3829050" y="-1196237"/>
                <a:ext cx="2667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FA555410-33CA-467F-AA17-A1BFE834A0C0}"/>
                  </a:ext>
                </a:extLst>
              </p:cNvPr>
              <p:cNvCxnSpPr/>
              <p:nvPr userDrawn="1"/>
            </p:nvCxnSpPr>
            <p:spPr>
              <a:xfrm>
                <a:off x="3829050" y="-1120037"/>
                <a:ext cx="2667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2C63CBC2-02B0-46A5-B525-262E14ECAABC}"/>
                  </a:ext>
                </a:extLst>
              </p:cNvPr>
              <p:cNvCxnSpPr/>
              <p:nvPr userDrawn="1"/>
            </p:nvCxnSpPr>
            <p:spPr>
              <a:xfrm>
                <a:off x="3829050" y="-1043837"/>
                <a:ext cx="2667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cxnSp>
        <p:nvCxnSpPr>
          <p:cNvPr id="30" name="Straight Arrow Connector 29">
            <a:extLst>
              <a:ext uri="{FF2B5EF4-FFF2-40B4-BE49-F238E27FC236}">
                <a16:creationId xmlns:a16="http://schemas.microsoft.com/office/drawing/2014/main" id="{FD01AADB-CC43-466E-9125-DAD8747B7308}"/>
              </a:ext>
            </a:extLst>
          </p:cNvPr>
          <p:cNvCxnSpPr>
            <a:cxnSpLocks/>
          </p:cNvCxnSpPr>
          <p:nvPr userDrawn="1"/>
        </p:nvCxnSpPr>
        <p:spPr>
          <a:xfrm>
            <a:off x="457569" y="6235700"/>
            <a:ext cx="0" cy="203200"/>
          </a:xfrm>
          <a:prstGeom prst="straightConnector1">
            <a:avLst/>
          </a:prstGeom>
          <a:ln>
            <a:solidFill>
              <a:schemeClr val="accent2">
                <a:alpha val="80000"/>
              </a:schemeClr>
            </a:solidFill>
            <a:tailEnd type="arrow" w="lg" len="sm"/>
          </a:ln>
        </p:spPr>
        <p:style>
          <a:lnRef idx="1">
            <a:schemeClr val="accent1"/>
          </a:lnRef>
          <a:fillRef idx="0">
            <a:schemeClr val="accent1"/>
          </a:fillRef>
          <a:effectRef idx="0">
            <a:schemeClr val="accent1"/>
          </a:effectRef>
          <a:fontRef idx="minor">
            <a:schemeClr val="tx1"/>
          </a:fontRef>
        </p:style>
      </p:cxnSp>
      <p:sp>
        <p:nvSpPr>
          <p:cNvPr id="100" name="Rectangle 99">
            <a:extLst>
              <a:ext uri="{FF2B5EF4-FFF2-40B4-BE49-F238E27FC236}">
                <a16:creationId xmlns:a16="http://schemas.microsoft.com/office/drawing/2014/main" id="{08A5B401-01FA-48FD-A27C-A5A159C4B361}"/>
              </a:ext>
            </a:extLst>
          </p:cNvPr>
          <p:cNvSpPr/>
          <p:nvPr userDrawn="1"/>
        </p:nvSpPr>
        <p:spPr>
          <a:xfrm>
            <a:off x="1372707" y="6235700"/>
            <a:ext cx="4599359" cy="6222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5" name="Picture 34" descr="桌子上的酒瓶&#10;&#10;中度可信度描述已自动生成">
            <a:extLst>
              <a:ext uri="{FF2B5EF4-FFF2-40B4-BE49-F238E27FC236}">
                <a16:creationId xmlns:a16="http://schemas.microsoft.com/office/drawing/2014/main" id="{1D6176D2-DE09-4479-9048-0F63A5E7D72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3720093" y="0"/>
            <a:ext cx="8471907" cy="6857999"/>
          </a:xfrm>
          <a:prstGeom prst="rect">
            <a:avLst/>
          </a:prstGeom>
        </p:spPr>
      </p:pic>
    </p:spTree>
    <p:extLst>
      <p:ext uri="{BB962C8B-B14F-4D97-AF65-F5344CB8AC3E}">
        <p14:creationId xmlns:p14="http://schemas.microsoft.com/office/powerpoint/2010/main" val="2843009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目录">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B5B30-EAE6-475D-9E77-B9C4E87F9C88}"/>
              </a:ext>
            </a:extLst>
          </p:cNvPr>
          <p:cNvSpPr>
            <a:spLocks noGrp="1"/>
          </p:cNvSpPr>
          <p:nvPr>
            <p:ph type="title" hasCustomPrompt="1"/>
          </p:nvPr>
        </p:nvSpPr>
        <p:spPr>
          <a:xfrm>
            <a:off x="787770" y="5942863"/>
            <a:ext cx="10616460" cy="915137"/>
          </a:xfrm>
        </p:spPr>
        <p:txBody>
          <a:bodyPr anchor="ctr">
            <a:normAutofit/>
          </a:bodyPr>
          <a:lstStyle>
            <a:lvl1pPr algn="ctr">
              <a:defRPr sz="3200">
                <a:latin typeface="Bell MT" panose="02020503060305020303" pitchFamily="18" charset="0"/>
              </a:defRPr>
            </a:lvl1pPr>
          </a:lstStyle>
          <a:p>
            <a:r>
              <a:rPr lang="en-US" altLang="zh-CN" dirty="0"/>
              <a:t>Click to edit Master title style</a:t>
            </a:r>
            <a:endParaRPr lang="zh-CN" altLang="en-US" dirty="0"/>
          </a:p>
        </p:txBody>
      </p:sp>
      <p:sp>
        <p:nvSpPr>
          <p:cNvPr id="7" name="Footer Placeholder 6">
            <a:extLst>
              <a:ext uri="{FF2B5EF4-FFF2-40B4-BE49-F238E27FC236}">
                <a16:creationId xmlns:a16="http://schemas.microsoft.com/office/drawing/2014/main" id="{CAC1F83E-F48A-4A82-AEA9-9C5660FBDC25}"/>
              </a:ext>
            </a:extLst>
          </p:cNvPr>
          <p:cNvSpPr>
            <a:spLocks noGrp="1"/>
          </p:cNvSpPr>
          <p:nvPr>
            <p:ph type="ftr" sz="quarter" idx="11"/>
          </p:nvPr>
        </p:nvSpPr>
        <p:spPr>
          <a:xfrm>
            <a:off x="4025900" y="289656"/>
            <a:ext cx="4140201" cy="206381"/>
          </a:xfrm>
          <a:prstGeom prst="rect">
            <a:avLst/>
          </a:prstGeom>
        </p:spPr>
        <p:txBody>
          <a:bodyPr/>
          <a:lstStyle>
            <a:lvl1pPr algn="ctr">
              <a:defRPr/>
            </a:lvl1pPr>
          </a:lstStyle>
          <a:p>
            <a:r>
              <a:rPr lang="zh-CN" altLang="en-US"/>
              <a:t>请在插入菜单</a:t>
            </a:r>
            <a:r>
              <a:rPr lang="en-US" altLang="zh-CN"/>
              <a:t>—</a:t>
            </a:r>
            <a:r>
              <a:rPr lang="zh-CN" altLang="en-US"/>
              <a:t>页眉和页脚中修改此文本</a:t>
            </a:r>
            <a:endParaRPr lang="zh-CN" altLang="en-US" dirty="0"/>
          </a:p>
        </p:txBody>
      </p:sp>
      <p:sp>
        <p:nvSpPr>
          <p:cNvPr id="9" name="Rectangle 8">
            <a:extLst>
              <a:ext uri="{FF2B5EF4-FFF2-40B4-BE49-F238E27FC236}">
                <a16:creationId xmlns:a16="http://schemas.microsoft.com/office/drawing/2014/main" id="{F4755AF8-3949-4E41-8838-388D7F038194}"/>
              </a:ext>
            </a:extLst>
          </p:cNvPr>
          <p:cNvSpPr/>
          <p:nvPr userDrawn="1"/>
        </p:nvSpPr>
        <p:spPr>
          <a:xfrm>
            <a:off x="0" y="5942862"/>
            <a:ext cx="915138" cy="9151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Slide Number Placeholder 7">
            <a:extLst>
              <a:ext uri="{FF2B5EF4-FFF2-40B4-BE49-F238E27FC236}">
                <a16:creationId xmlns:a16="http://schemas.microsoft.com/office/drawing/2014/main" id="{1D47482C-BA78-45A4-AAF3-F9A7E84F9DAF}"/>
              </a:ext>
            </a:extLst>
          </p:cNvPr>
          <p:cNvSpPr>
            <a:spLocks noGrp="1"/>
          </p:cNvSpPr>
          <p:nvPr>
            <p:ph type="sldNum" sz="quarter" idx="12"/>
          </p:nvPr>
        </p:nvSpPr>
        <p:spPr>
          <a:xfrm>
            <a:off x="302719" y="6292709"/>
            <a:ext cx="309700" cy="215444"/>
          </a:xfrm>
          <a:prstGeom prst="rect">
            <a:avLst/>
          </a:prstGeom>
        </p:spPr>
        <p:txBody>
          <a:bodyPr wrap="none">
            <a:spAutoFit/>
          </a:bodyPr>
          <a:lstStyle>
            <a:lvl1pPr algn="ctr">
              <a:defRPr sz="800">
                <a:solidFill>
                  <a:schemeClr val="bg1"/>
                </a:solidFill>
              </a:defRPr>
            </a:lvl1pPr>
          </a:lstStyle>
          <a:p>
            <a:fld id="{5DD3DB80-B894-403A-B48E-6FDC1A72010E}" type="slidenum">
              <a:rPr lang="zh-CN" altLang="en-US" smtClean="0"/>
              <a:pPr/>
              <a:t>‹#›</a:t>
            </a:fld>
            <a:endParaRPr lang="zh-CN" altLang="en-US" dirty="0"/>
          </a:p>
        </p:txBody>
      </p:sp>
      <p:cxnSp>
        <p:nvCxnSpPr>
          <p:cNvPr id="10" name="Straight Connector 9">
            <a:extLst>
              <a:ext uri="{FF2B5EF4-FFF2-40B4-BE49-F238E27FC236}">
                <a16:creationId xmlns:a16="http://schemas.microsoft.com/office/drawing/2014/main" id="{E2A1D293-8C55-4CC2-A736-292E4FD93583}"/>
              </a:ext>
            </a:extLst>
          </p:cNvPr>
          <p:cNvCxnSpPr>
            <a:cxnSpLocks/>
          </p:cNvCxnSpPr>
          <p:nvPr userDrawn="1"/>
        </p:nvCxnSpPr>
        <p:spPr>
          <a:xfrm>
            <a:off x="0" y="5942862"/>
            <a:ext cx="12192000" cy="0"/>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474F158-7F1F-4887-9190-7B4EA88F5A46}"/>
              </a:ext>
            </a:extLst>
          </p:cNvPr>
          <p:cNvCxnSpPr>
            <a:cxnSpLocks/>
          </p:cNvCxnSpPr>
          <p:nvPr userDrawn="1"/>
        </p:nvCxnSpPr>
        <p:spPr>
          <a:xfrm rot="16200000">
            <a:off x="11760569" y="6340485"/>
            <a:ext cx="0" cy="203200"/>
          </a:xfrm>
          <a:prstGeom prst="straightConnector1">
            <a:avLst/>
          </a:prstGeom>
          <a:ln>
            <a:solidFill>
              <a:schemeClr val="accent2">
                <a:alpha val="80000"/>
              </a:schemeClr>
            </a:solidFill>
            <a:tailEnd type="arrow" w="lg" len="sm"/>
          </a:ln>
        </p:spPr>
        <p:style>
          <a:lnRef idx="1">
            <a:schemeClr val="accent1"/>
          </a:lnRef>
          <a:fillRef idx="0">
            <a:schemeClr val="accent1"/>
          </a:fillRef>
          <a:effectRef idx="0">
            <a:schemeClr val="accent1"/>
          </a:effectRef>
          <a:fontRef idx="minor">
            <a:schemeClr val="tx1"/>
          </a:fontRef>
        </p:style>
      </p:cxnSp>
      <p:sp>
        <p:nvSpPr>
          <p:cNvPr id="13" name="Freeform: Shape 12">
            <a:extLst>
              <a:ext uri="{FF2B5EF4-FFF2-40B4-BE49-F238E27FC236}">
                <a16:creationId xmlns:a16="http://schemas.microsoft.com/office/drawing/2014/main" id="{89D67403-76D6-49AE-B1A9-A9CE6E3AC7F1}"/>
              </a:ext>
            </a:extLst>
          </p:cNvPr>
          <p:cNvSpPr/>
          <p:nvPr userDrawn="1"/>
        </p:nvSpPr>
        <p:spPr>
          <a:xfrm>
            <a:off x="6908128" y="-2570550"/>
            <a:ext cx="8410817" cy="9661136"/>
          </a:xfrm>
          <a:custGeom>
            <a:avLst/>
            <a:gdLst>
              <a:gd name="connsiteX0" fmla="*/ 595699 w 5970060"/>
              <a:gd name="connsiteY0" fmla="*/ 0 h 6857546"/>
              <a:gd name="connsiteX1" fmla="*/ 595699 w 5970060"/>
              <a:gd name="connsiteY1" fmla="*/ 41768 h 6857546"/>
              <a:gd name="connsiteX2" fmla="*/ 637467 w 5970060"/>
              <a:gd name="connsiteY2" fmla="*/ 104421 h 6857546"/>
              <a:gd name="connsiteX3" fmla="*/ 721029 w 5970060"/>
              <a:gd name="connsiteY3" fmla="*/ 142709 h 6857546"/>
              <a:gd name="connsiteX4" fmla="*/ 881142 w 5970060"/>
              <a:gd name="connsiteY4" fmla="*/ 379422 h 6857546"/>
              <a:gd name="connsiteX5" fmla="*/ 922910 w 5970060"/>
              <a:gd name="connsiteY5" fmla="*/ 355057 h 6857546"/>
              <a:gd name="connsiteX6" fmla="*/ 968159 w 5970060"/>
              <a:gd name="connsiteY6" fmla="*/ 362019 h 6857546"/>
              <a:gd name="connsiteX7" fmla="*/ 1009928 w 5970060"/>
              <a:gd name="connsiteY7" fmla="*/ 334173 h 6857546"/>
              <a:gd name="connsiteX8" fmla="*/ 1030812 w 5970060"/>
              <a:gd name="connsiteY8" fmla="*/ 139228 h 6857546"/>
              <a:gd name="connsiteX9" fmla="*/ 1051696 w 5970060"/>
              <a:gd name="connsiteY9" fmla="*/ 194920 h 6857546"/>
              <a:gd name="connsiteX10" fmla="*/ 1086504 w 5970060"/>
              <a:gd name="connsiteY10" fmla="*/ 327212 h 6857546"/>
              <a:gd name="connsiteX11" fmla="*/ 1131753 w 5970060"/>
              <a:gd name="connsiteY11" fmla="*/ 302847 h 6857546"/>
              <a:gd name="connsiteX12" fmla="*/ 1246616 w 5970060"/>
              <a:gd name="connsiteY12" fmla="*/ 368980 h 6857546"/>
              <a:gd name="connsiteX13" fmla="*/ 1243135 w 5970060"/>
              <a:gd name="connsiteY13" fmla="*/ 403787 h 6857546"/>
              <a:gd name="connsiteX14" fmla="*/ 1371921 w 5970060"/>
              <a:gd name="connsiteY14" fmla="*/ 424671 h 6857546"/>
              <a:gd name="connsiteX15" fmla="*/ 1389325 w 5970060"/>
              <a:gd name="connsiteY15" fmla="*/ 45224 h 6857546"/>
              <a:gd name="connsiteX16" fmla="*/ 1410209 w 5970060"/>
              <a:gd name="connsiteY16" fmla="*/ 93954 h 6857546"/>
              <a:gd name="connsiteX17" fmla="*/ 1431093 w 5970060"/>
              <a:gd name="connsiteY17" fmla="*/ 59147 h 6857546"/>
              <a:gd name="connsiteX18" fmla="*/ 1476343 w 5970060"/>
              <a:gd name="connsiteY18" fmla="*/ 17378 h 6857546"/>
              <a:gd name="connsiteX19" fmla="*/ 1514630 w 5970060"/>
              <a:gd name="connsiteY19" fmla="*/ 132267 h 6857546"/>
              <a:gd name="connsiteX20" fmla="*/ 1556399 w 5970060"/>
              <a:gd name="connsiteY20" fmla="*/ 208842 h 6857546"/>
              <a:gd name="connsiteX21" fmla="*/ 1525072 w 5970060"/>
              <a:gd name="connsiteY21" fmla="*/ 309783 h 6857546"/>
              <a:gd name="connsiteX22" fmla="*/ 1552918 w 5970060"/>
              <a:gd name="connsiteY22" fmla="*/ 421191 h 6857546"/>
              <a:gd name="connsiteX23" fmla="*/ 1594687 w 5970060"/>
              <a:gd name="connsiteY23" fmla="*/ 403787 h 6857546"/>
              <a:gd name="connsiteX24" fmla="*/ 1681704 w 5970060"/>
              <a:gd name="connsiteY24" fmla="*/ 449036 h 6857546"/>
              <a:gd name="connsiteX25" fmla="*/ 1803529 w 5970060"/>
              <a:gd name="connsiteY25" fmla="*/ 386384 h 6857546"/>
              <a:gd name="connsiteX26" fmla="*/ 1866182 w 5970060"/>
              <a:gd name="connsiteY26" fmla="*/ 508208 h 6857546"/>
              <a:gd name="connsiteX27" fmla="*/ 2015877 w 5970060"/>
              <a:gd name="connsiteY27" fmla="*/ 595226 h 6857546"/>
              <a:gd name="connsiteX28" fmla="*/ 1974109 w 5970060"/>
              <a:gd name="connsiteY28" fmla="*/ 616110 h 6857546"/>
              <a:gd name="connsiteX29" fmla="*/ 1921898 w 5970060"/>
              <a:gd name="connsiteY29" fmla="*/ 706609 h 6857546"/>
              <a:gd name="connsiteX30" fmla="*/ 1970628 w 5970060"/>
              <a:gd name="connsiteY30" fmla="*/ 828433 h 6857546"/>
              <a:gd name="connsiteX31" fmla="*/ 1876649 w 5970060"/>
              <a:gd name="connsiteY31" fmla="*/ 922412 h 6857546"/>
              <a:gd name="connsiteX32" fmla="*/ 1793112 w 5970060"/>
              <a:gd name="connsiteY32" fmla="*/ 901528 h 6857546"/>
              <a:gd name="connsiteX33" fmla="*/ 1911456 w 5970060"/>
              <a:gd name="connsiteY33" fmla="*/ 1033820 h 6857546"/>
              <a:gd name="connsiteX34" fmla="*/ 2022839 w 5970060"/>
              <a:gd name="connsiteY34" fmla="*/ 901528 h 6857546"/>
              <a:gd name="connsiteX35" fmla="*/ 1988032 w 5970060"/>
              <a:gd name="connsiteY35" fmla="*/ 1155645 h 6857546"/>
              <a:gd name="connsiteX36" fmla="*/ 2005435 w 5970060"/>
              <a:gd name="connsiteY36" fmla="*/ 1354070 h 6857546"/>
              <a:gd name="connsiteX37" fmla="*/ 2113337 w 5970060"/>
              <a:gd name="connsiteY37" fmla="*/ 1531612 h 6857546"/>
              <a:gd name="connsiteX38" fmla="*/ 2088972 w 5970060"/>
              <a:gd name="connsiteY38" fmla="*/ 1152189 h 6857546"/>
              <a:gd name="connsiteX39" fmla="*/ 2130741 w 5970060"/>
              <a:gd name="connsiteY39" fmla="*/ 1002494 h 6857546"/>
              <a:gd name="connsiteX40" fmla="*/ 2162067 w 5970060"/>
              <a:gd name="connsiteY40" fmla="*/ 1026859 h 6857546"/>
              <a:gd name="connsiteX41" fmla="*/ 2273475 w 5970060"/>
              <a:gd name="connsiteY41" fmla="*/ 866746 h 6857546"/>
              <a:gd name="connsiteX42" fmla="*/ 2266513 w 5970060"/>
              <a:gd name="connsiteY42" fmla="*/ 946803 h 6857546"/>
              <a:gd name="connsiteX43" fmla="*/ 2384857 w 5970060"/>
              <a:gd name="connsiteY43" fmla="*/ 852798 h 6857546"/>
              <a:gd name="connsiteX44" fmla="*/ 2475356 w 5970060"/>
              <a:gd name="connsiteY44" fmla="*/ 870202 h 6857546"/>
              <a:gd name="connsiteX45" fmla="*/ 2384857 w 5970060"/>
              <a:gd name="connsiteY45" fmla="*/ 988546 h 6857546"/>
              <a:gd name="connsiteX46" fmla="*/ 2402261 w 5970060"/>
              <a:gd name="connsiteY46" fmla="*/ 1124319 h 6857546"/>
              <a:gd name="connsiteX47" fmla="*/ 2290853 w 5970060"/>
              <a:gd name="connsiteY47" fmla="*/ 1385397 h 6857546"/>
              <a:gd name="connsiteX48" fmla="*/ 2238643 w 5970060"/>
              <a:gd name="connsiteY48" fmla="*/ 1430646 h 6857546"/>
              <a:gd name="connsiteX49" fmla="*/ 2259527 w 5970060"/>
              <a:gd name="connsiteY49" fmla="*/ 1636033 h 6857546"/>
              <a:gd name="connsiteX50" fmla="*/ 2454472 w 5970060"/>
              <a:gd name="connsiteY50" fmla="*/ 1427165 h 6857546"/>
              <a:gd name="connsiteX51" fmla="*/ 2353531 w 5970060"/>
              <a:gd name="connsiteY51" fmla="*/ 1681282 h 6857546"/>
              <a:gd name="connsiteX52" fmla="*/ 2450991 w 5970060"/>
              <a:gd name="connsiteY52" fmla="*/ 1705647 h 6857546"/>
              <a:gd name="connsiteX53" fmla="*/ 2499721 w 5970060"/>
              <a:gd name="connsiteY53" fmla="*/ 1747415 h 6857546"/>
              <a:gd name="connsiteX54" fmla="*/ 2719030 w 5970060"/>
              <a:gd name="connsiteY54" fmla="*/ 1416723 h 6857546"/>
              <a:gd name="connsiteX55" fmla="*/ 2538009 w 5970060"/>
              <a:gd name="connsiteY55" fmla="*/ 1280950 h 6857546"/>
              <a:gd name="connsiteX56" fmla="*/ 2666820 w 5970060"/>
              <a:gd name="connsiteY56" fmla="*/ 1270508 h 6857546"/>
              <a:gd name="connsiteX57" fmla="*/ 2708588 w 5970060"/>
              <a:gd name="connsiteY57" fmla="*/ 1051199 h 6857546"/>
              <a:gd name="connsiteX58" fmla="*/ 2764280 w 5970060"/>
              <a:gd name="connsiteY58" fmla="*/ 1096448 h 6857546"/>
              <a:gd name="connsiteX59" fmla="*/ 2781683 w 5970060"/>
              <a:gd name="connsiteY59" fmla="*/ 1030314 h 6857546"/>
              <a:gd name="connsiteX60" fmla="*/ 2900027 w 5970060"/>
              <a:gd name="connsiteY60" fmla="*/ 1096448 h 6857546"/>
              <a:gd name="connsiteX61" fmla="*/ 3101933 w 5970060"/>
              <a:gd name="connsiteY61" fmla="*/ 1026834 h 6857546"/>
              <a:gd name="connsiteX62" fmla="*/ 3101933 w 5970060"/>
              <a:gd name="connsiteY62" fmla="*/ 1079044 h 6857546"/>
              <a:gd name="connsiteX63" fmla="*/ 3171548 w 5970060"/>
              <a:gd name="connsiteY63" fmla="*/ 1127774 h 6857546"/>
              <a:gd name="connsiteX64" fmla="*/ 3136740 w 5970060"/>
              <a:gd name="connsiteY64" fmla="*/ 1253079 h 6857546"/>
              <a:gd name="connsiteX65" fmla="*/ 3220277 w 5970060"/>
              <a:gd name="connsiteY65" fmla="*/ 1367968 h 6857546"/>
              <a:gd name="connsiteX66" fmla="*/ 3237681 w 5970060"/>
              <a:gd name="connsiteY66" fmla="*/ 1399294 h 6857546"/>
              <a:gd name="connsiteX67" fmla="*/ 3115856 w 5970060"/>
              <a:gd name="connsiteY67" fmla="*/ 1468909 h 6857546"/>
              <a:gd name="connsiteX68" fmla="*/ 3147183 w 5970060"/>
              <a:gd name="connsiteY68" fmla="*/ 1548965 h 6857546"/>
              <a:gd name="connsiteX69" fmla="*/ 2952238 w 5970060"/>
              <a:gd name="connsiteY69" fmla="*/ 1503716 h 6857546"/>
              <a:gd name="connsiteX70" fmla="*/ 2987045 w 5970060"/>
              <a:gd name="connsiteY70" fmla="*/ 1573330 h 6857546"/>
              <a:gd name="connsiteX71" fmla="*/ 2771216 w 5970060"/>
              <a:gd name="connsiteY71" fmla="*/ 1461947 h 6857546"/>
              <a:gd name="connsiteX72" fmla="*/ 2579752 w 5970060"/>
              <a:gd name="connsiteY72" fmla="*/ 1729987 h 6857546"/>
              <a:gd name="connsiteX73" fmla="*/ 2544945 w 5970060"/>
              <a:gd name="connsiteY73" fmla="*/ 1834408 h 6857546"/>
              <a:gd name="connsiteX74" fmla="*/ 2600636 w 5970060"/>
              <a:gd name="connsiteY74" fmla="*/ 1750871 h 6857546"/>
              <a:gd name="connsiteX75" fmla="*/ 2854753 w 5970060"/>
              <a:gd name="connsiteY75" fmla="*/ 1597695 h 6857546"/>
              <a:gd name="connsiteX76" fmla="*/ 2962655 w 5970060"/>
              <a:gd name="connsiteY76" fmla="*/ 1698635 h 6857546"/>
              <a:gd name="connsiteX77" fmla="*/ 2910444 w 5970060"/>
              <a:gd name="connsiteY77" fmla="*/ 1705596 h 6857546"/>
              <a:gd name="connsiteX78" fmla="*/ 2966135 w 5970060"/>
              <a:gd name="connsiteY78" fmla="*/ 1768249 h 6857546"/>
              <a:gd name="connsiteX79" fmla="*/ 2934809 w 5970060"/>
              <a:gd name="connsiteY79" fmla="*/ 1761288 h 6857546"/>
              <a:gd name="connsiteX80" fmla="*/ 2767710 w 5970060"/>
              <a:gd name="connsiteY80" fmla="*/ 1834383 h 6857546"/>
              <a:gd name="connsiteX81" fmla="*/ 2694615 w 5970060"/>
              <a:gd name="connsiteY81" fmla="*/ 1816979 h 6857546"/>
              <a:gd name="connsiteX82" fmla="*/ 2586688 w 5970060"/>
              <a:gd name="connsiteY82" fmla="*/ 1938829 h 6857546"/>
              <a:gd name="connsiteX83" fmla="*/ 2691109 w 5970060"/>
              <a:gd name="connsiteY83" fmla="*/ 2004962 h 6857546"/>
              <a:gd name="connsiteX84" fmla="*/ 2680667 w 5970060"/>
              <a:gd name="connsiteY84" fmla="*/ 2043250 h 6857546"/>
              <a:gd name="connsiteX85" fmla="*/ 2722435 w 5970060"/>
              <a:gd name="connsiteY85" fmla="*/ 2098942 h 6857546"/>
              <a:gd name="connsiteX86" fmla="*/ 2673706 w 5970060"/>
              <a:gd name="connsiteY86" fmla="*/ 2112864 h 6857546"/>
              <a:gd name="connsiteX87" fmla="*/ 2698071 w 5970060"/>
              <a:gd name="connsiteY87" fmla="*/ 2161594 h 6857546"/>
              <a:gd name="connsiteX88" fmla="*/ 2537958 w 5970060"/>
              <a:gd name="connsiteY88" fmla="*/ 2227728 h 6857546"/>
              <a:gd name="connsiteX89" fmla="*/ 2607572 w 5970060"/>
              <a:gd name="connsiteY89" fmla="*/ 2391346 h 6857546"/>
              <a:gd name="connsiteX90" fmla="*/ 2583207 w 5970060"/>
              <a:gd name="connsiteY90" fmla="*/ 2467922 h 6857546"/>
              <a:gd name="connsiteX91" fmla="*/ 2517074 w 5970060"/>
              <a:gd name="connsiteY91" fmla="*/ 2429634 h 6857546"/>
              <a:gd name="connsiteX92" fmla="*/ 2506632 w 5970060"/>
              <a:gd name="connsiteY92" fmla="*/ 2520132 h 6857546"/>
              <a:gd name="connsiteX93" fmla="*/ 2297764 w 5970060"/>
              <a:gd name="connsiteY93" fmla="*/ 2460960 h 6857546"/>
              <a:gd name="connsiteX94" fmla="*/ 2269918 w 5970060"/>
              <a:gd name="connsiteY94" fmla="*/ 2666347 h 6857546"/>
              <a:gd name="connsiteX95" fmla="*/ 2346494 w 5970060"/>
              <a:gd name="connsiteY95" fmla="*/ 2589746 h 6857546"/>
              <a:gd name="connsiteX96" fmla="*/ 2447434 w 5970060"/>
              <a:gd name="connsiteY96" fmla="*/ 2572343 h 6857546"/>
              <a:gd name="connsiteX97" fmla="*/ 2308181 w 5970060"/>
              <a:gd name="connsiteY97" fmla="*/ 2979636 h 6857546"/>
              <a:gd name="connsiteX98" fmla="*/ 2325585 w 5970060"/>
              <a:gd name="connsiteY98" fmla="*/ 3056211 h 6857546"/>
              <a:gd name="connsiteX99" fmla="*/ 2443929 w 5970060"/>
              <a:gd name="connsiteY99" fmla="*/ 2969194 h 6857546"/>
              <a:gd name="connsiteX100" fmla="*/ 2461332 w 5970060"/>
              <a:gd name="connsiteY100" fmla="*/ 2680270 h 6857546"/>
              <a:gd name="connsiteX101" fmla="*/ 2464813 w 5970060"/>
              <a:gd name="connsiteY101" fmla="*/ 2704635 h 6857546"/>
              <a:gd name="connsiteX102" fmla="*/ 2530946 w 5970060"/>
              <a:gd name="connsiteY102" fmla="*/ 2600189 h 6857546"/>
              <a:gd name="connsiteX103" fmla="*/ 2544869 w 5970060"/>
              <a:gd name="connsiteY103" fmla="*/ 2645438 h 6857546"/>
              <a:gd name="connsiteX104" fmla="*/ 2628406 w 5970060"/>
              <a:gd name="connsiteY104" fmla="*/ 2530549 h 6857546"/>
              <a:gd name="connsiteX105" fmla="*/ 2635368 w 5970060"/>
              <a:gd name="connsiteY105" fmla="*/ 2558395 h 6857546"/>
              <a:gd name="connsiteX106" fmla="*/ 2826831 w 5970060"/>
              <a:gd name="connsiteY106" fmla="*/ 2481819 h 6857546"/>
              <a:gd name="connsiteX107" fmla="*/ 2767660 w 5970060"/>
              <a:gd name="connsiteY107" fmla="*/ 2614086 h 6857546"/>
              <a:gd name="connsiteX108" fmla="*/ 2805947 w 5970060"/>
              <a:gd name="connsiteY108" fmla="*/ 2781185 h 6857546"/>
              <a:gd name="connsiteX109" fmla="*/ 2687603 w 5970060"/>
              <a:gd name="connsiteY109" fmla="*/ 3021379 h 6857546"/>
              <a:gd name="connsiteX110" fmla="*/ 2708488 w 5970060"/>
              <a:gd name="connsiteY110" fmla="*/ 3063148 h 6857546"/>
              <a:gd name="connsiteX111" fmla="*/ 2830337 w 5970060"/>
              <a:gd name="connsiteY111" fmla="*/ 2986572 h 6857546"/>
              <a:gd name="connsiteX112" fmla="*/ 3129704 w 5970060"/>
              <a:gd name="connsiteY112" fmla="*/ 2760301 h 6857546"/>
              <a:gd name="connsiteX113" fmla="*/ 2917355 w 5970060"/>
              <a:gd name="connsiteY113" fmla="*/ 2972649 h 6857546"/>
              <a:gd name="connsiteX114" fmla="*/ 3025257 w 5970060"/>
              <a:gd name="connsiteY114" fmla="*/ 3007456 h 6857546"/>
              <a:gd name="connsiteX115" fmla="*/ 3067025 w 5970060"/>
              <a:gd name="connsiteY115" fmla="*/ 3101435 h 6857546"/>
              <a:gd name="connsiteX116" fmla="*/ 3028738 w 5970060"/>
              <a:gd name="connsiteY116" fmla="*/ 3212843 h 6857546"/>
              <a:gd name="connsiteX117" fmla="*/ 3192356 w 5970060"/>
              <a:gd name="connsiteY117" fmla="*/ 3195440 h 6857546"/>
              <a:gd name="connsiteX118" fmla="*/ 3223683 w 5970060"/>
              <a:gd name="connsiteY118" fmla="*/ 3188478 h 6857546"/>
              <a:gd name="connsiteX119" fmla="*/ 3265451 w 5970060"/>
              <a:gd name="connsiteY119" fmla="*/ 3230247 h 6857546"/>
              <a:gd name="connsiteX120" fmla="*/ 3321142 w 5970060"/>
              <a:gd name="connsiteY120" fmla="*/ 3296380 h 6857546"/>
              <a:gd name="connsiteX121" fmla="*/ 3307220 w 5970060"/>
              <a:gd name="connsiteY121" fmla="*/ 3362514 h 6857546"/>
              <a:gd name="connsiteX122" fmla="*/ 3509126 w 5970060"/>
              <a:gd name="connsiteY122" fmla="*/ 3327706 h 6857546"/>
              <a:gd name="connsiteX123" fmla="*/ 3488241 w 5970060"/>
              <a:gd name="connsiteY123" fmla="*/ 3233727 h 6857546"/>
              <a:gd name="connsiteX124" fmla="*/ 3362936 w 5970060"/>
              <a:gd name="connsiteY124" fmla="*/ 3104916 h 6857546"/>
              <a:gd name="connsiteX125" fmla="*/ 3202798 w 5970060"/>
              <a:gd name="connsiteY125" fmla="*/ 3104916 h 6857546"/>
              <a:gd name="connsiteX126" fmla="*/ 3369897 w 5970060"/>
              <a:gd name="connsiteY126" fmla="*/ 3017898 h 6857546"/>
              <a:gd name="connsiteX127" fmla="*/ 3380340 w 5970060"/>
              <a:gd name="connsiteY127" fmla="*/ 2969168 h 6857546"/>
              <a:gd name="connsiteX128" fmla="*/ 3261970 w 5970060"/>
              <a:gd name="connsiteY128" fmla="*/ 2948284 h 6857546"/>
              <a:gd name="connsiteX129" fmla="*/ 3143601 w 5970060"/>
              <a:gd name="connsiteY129" fmla="*/ 2920439 h 6857546"/>
              <a:gd name="connsiteX130" fmla="*/ 3223657 w 5970060"/>
              <a:gd name="connsiteY130" fmla="*/ 2864747 h 6857546"/>
              <a:gd name="connsiteX131" fmla="*/ 3195812 w 5970060"/>
              <a:gd name="connsiteY131" fmla="*/ 2822979 h 6857546"/>
              <a:gd name="connsiteX132" fmla="*/ 3436006 w 5970060"/>
              <a:gd name="connsiteY132" fmla="*/ 2892593 h 6857546"/>
              <a:gd name="connsiteX133" fmla="*/ 3491697 w 5970060"/>
              <a:gd name="connsiteY133" fmla="*/ 2930881 h 6857546"/>
              <a:gd name="connsiteX134" fmla="*/ 3498658 w 5970060"/>
              <a:gd name="connsiteY134" fmla="*/ 2857786 h 6857546"/>
              <a:gd name="connsiteX135" fmla="*/ 3463851 w 5970060"/>
              <a:gd name="connsiteY135" fmla="*/ 2791653 h 6857546"/>
              <a:gd name="connsiteX136" fmla="*/ 3397718 w 5970060"/>
              <a:gd name="connsiteY136" fmla="*/ 2746403 h 6857546"/>
              <a:gd name="connsiteX137" fmla="*/ 3380314 w 5970060"/>
              <a:gd name="connsiteY137" fmla="*/ 2652424 h 6857546"/>
              <a:gd name="connsiteX138" fmla="*/ 3348988 w 5970060"/>
              <a:gd name="connsiteY138" fmla="*/ 2586291 h 6857546"/>
              <a:gd name="connsiteX139" fmla="*/ 3408160 w 5970060"/>
              <a:gd name="connsiteY139" fmla="*/ 2530600 h 6857546"/>
              <a:gd name="connsiteX140" fmla="*/ 3289791 w 5970060"/>
              <a:gd name="connsiteY140" fmla="*/ 2436621 h 6857546"/>
              <a:gd name="connsiteX141" fmla="*/ 3174927 w 5970060"/>
              <a:gd name="connsiteY141" fmla="*/ 2603720 h 6857546"/>
              <a:gd name="connsiteX142" fmla="*/ 3171447 w 5970060"/>
              <a:gd name="connsiteY142" fmla="*/ 2631565 h 6857546"/>
              <a:gd name="connsiteX143" fmla="*/ 3143601 w 5970060"/>
              <a:gd name="connsiteY143" fmla="*/ 2548028 h 6857546"/>
              <a:gd name="connsiteX144" fmla="*/ 2962579 w 5970060"/>
              <a:gd name="connsiteY144" fmla="*/ 2516702 h 6857546"/>
              <a:gd name="connsiteX145" fmla="*/ 3000867 w 5970060"/>
              <a:gd name="connsiteY145" fmla="*/ 2447088 h 6857546"/>
              <a:gd name="connsiteX146" fmla="*/ 2833768 w 5970060"/>
              <a:gd name="connsiteY146" fmla="*/ 2311315 h 6857546"/>
              <a:gd name="connsiteX147" fmla="*/ 2903382 w 5970060"/>
              <a:gd name="connsiteY147" fmla="*/ 2297392 h 6857546"/>
              <a:gd name="connsiteX148" fmla="*/ 2847690 w 5970060"/>
              <a:gd name="connsiteY148" fmla="*/ 2192971 h 6857546"/>
              <a:gd name="connsiteX149" fmla="*/ 3056558 w 5970060"/>
              <a:gd name="connsiteY149" fmla="*/ 2206894 h 6857546"/>
              <a:gd name="connsiteX150" fmla="*/ 3063520 w 5970060"/>
              <a:gd name="connsiteY150" fmla="*/ 2092031 h 6857546"/>
              <a:gd name="connsiteX151" fmla="*/ 3115730 w 5970060"/>
              <a:gd name="connsiteY151" fmla="*/ 2116396 h 6857546"/>
              <a:gd name="connsiteX152" fmla="*/ 3154018 w 5970060"/>
              <a:gd name="connsiteY152" fmla="*/ 2032858 h 6857546"/>
              <a:gd name="connsiteX153" fmla="*/ 3199267 w 5970060"/>
              <a:gd name="connsiteY153" fmla="*/ 2071146 h 6857546"/>
              <a:gd name="connsiteX154" fmla="*/ 3230594 w 5970060"/>
              <a:gd name="connsiteY154" fmla="*/ 2046781 h 6857546"/>
              <a:gd name="connsiteX155" fmla="*/ 3282804 w 5970060"/>
              <a:gd name="connsiteY155" fmla="*/ 2165125 h 6857546"/>
              <a:gd name="connsiteX156" fmla="*/ 3408110 w 5970060"/>
              <a:gd name="connsiteY156" fmla="*/ 2064185 h 6857546"/>
              <a:gd name="connsiteX157" fmla="*/ 3366341 w 5970060"/>
              <a:gd name="connsiteY157" fmla="*/ 2227803 h 6857546"/>
              <a:gd name="connsiteX158" fmla="*/ 3505569 w 5970060"/>
              <a:gd name="connsiteY158" fmla="*/ 2248688 h 6857546"/>
              <a:gd name="connsiteX159" fmla="*/ 3428994 w 5970060"/>
              <a:gd name="connsiteY159" fmla="*/ 2314821 h 6857546"/>
              <a:gd name="connsiteX160" fmla="*/ 3317586 w 5970060"/>
              <a:gd name="connsiteY160" fmla="*/ 2380980 h 6857546"/>
              <a:gd name="connsiteX161" fmla="*/ 3456839 w 5970060"/>
              <a:gd name="connsiteY161" fmla="*/ 2499349 h 6857546"/>
              <a:gd name="connsiteX162" fmla="*/ 3502089 w 5970060"/>
              <a:gd name="connsiteY162" fmla="*/ 2447138 h 6857546"/>
              <a:gd name="connsiteX163" fmla="*/ 3644798 w 5970060"/>
              <a:gd name="connsiteY163" fmla="*/ 2238271 h 6857546"/>
              <a:gd name="connsiteX164" fmla="*/ 3613471 w 5970060"/>
              <a:gd name="connsiteY164" fmla="*/ 2471503 h 6857546"/>
              <a:gd name="connsiteX165" fmla="*/ 3644798 w 5970060"/>
              <a:gd name="connsiteY165" fmla="*/ 2468023 h 6857546"/>
              <a:gd name="connsiteX166" fmla="*/ 3721373 w 5970060"/>
              <a:gd name="connsiteY166" fmla="*/ 2565482 h 6857546"/>
              <a:gd name="connsiteX167" fmla="*/ 3700489 w 5970060"/>
              <a:gd name="connsiteY167" fmla="*/ 2715178 h 6857546"/>
              <a:gd name="connsiteX168" fmla="*/ 3714412 w 5970060"/>
              <a:gd name="connsiteY168" fmla="*/ 2823080 h 6857546"/>
              <a:gd name="connsiteX169" fmla="*/ 3784026 w 5970060"/>
              <a:gd name="connsiteY169" fmla="*/ 2840483 h 6857546"/>
              <a:gd name="connsiteX170" fmla="*/ 3839717 w 5970060"/>
              <a:gd name="connsiteY170" fmla="*/ 2676865 h 6857546"/>
              <a:gd name="connsiteX171" fmla="*/ 3864082 w 5970060"/>
              <a:gd name="connsiteY171" fmla="*/ 3007557 h 6857546"/>
              <a:gd name="connsiteX172" fmla="*/ 3933696 w 5970060"/>
              <a:gd name="connsiteY172" fmla="*/ 3052806 h 6857546"/>
              <a:gd name="connsiteX173" fmla="*/ 3937177 w 5970060"/>
              <a:gd name="connsiteY173" fmla="*/ 2551534 h 6857546"/>
              <a:gd name="connsiteX174" fmla="*/ 4034636 w 5970060"/>
              <a:gd name="connsiteY174" fmla="*/ 2854381 h 6857546"/>
              <a:gd name="connsiteX175" fmla="*/ 4104251 w 5970060"/>
              <a:gd name="connsiteY175" fmla="*/ 2760402 h 6857546"/>
              <a:gd name="connsiteX176" fmla="*/ 4146019 w 5970060"/>
              <a:gd name="connsiteY176" fmla="*/ 2568938 h 6857546"/>
              <a:gd name="connsiteX177" fmla="*/ 4118173 w 5970060"/>
              <a:gd name="connsiteY177" fmla="*/ 2471453 h 6857546"/>
              <a:gd name="connsiteX178" fmla="*/ 4135577 w 5970060"/>
              <a:gd name="connsiteY178" fmla="*/ 2360070 h 6857546"/>
              <a:gd name="connsiteX179" fmla="*/ 4163423 w 5970060"/>
              <a:gd name="connsiteY179" fmla="*/ 2224297 h 6857546"/>
              <a:gd name="connsiteX180" fmla="*/ 4219114 w 5970060"/>
              <a:gd name="connsiteY180" fmla="*/ 2300873 h 6857546"/>
              <a:gd name="connsiteX181" fmla="*/ 4229556 w 5970060"/>
              <a:gd name="connsiteY181" fmla="*/ 2196452 h 6857546"/>
              <a:gd name="connsiteX182" fmla="*/ 4316574 w 5970060"/>
              <a:gd name="connsiteY182" fmla="*/ 2349628 h 6857546"/>
              <a:gd name="connsiteX183" fmla="*/ 4243479 w 5970060"/>
              <a:gd name="connsiteY183" fmla="*/ 2642033 h 6857546"/>
              <a:gd name="connsiteX184" fmla="*/ 4504557 w 5970060"/>
              <a:gd name="connsiteY184" fmla="*/ 2481895 h 6857546"/>
              <a:gd name="connsiteX185" fmla="*/ 4518480 w 5970060"/>
              <a:gd name="connsiteY185" fmla="*/ 2238220 h 6857546"/>
              <a:gd name="connsiteX186" fmla="*/ 4556768 w 5970060"/>
              <a:gd name="connsiteY186" fmla="*/ 2266066 h 6857546"/>
              <a:gd name="connsiteX187" fmla="*/ 4654228 w 5970060"/>
              <a:gd name="connsiteY187" fmla="*/ 2144241 h 6857546"/>
              <a:gd name="connsiteX188" fmla="*/ 4796962 w 5970060"/>
              <a:gd name="connsiteY188" fmla="*/ 2234740 h 6857546"/>
              <a:gd name="connsiteX189" fmla="*/ 4904889 w 5970060"/>
              <a:gd name="connsiteY189" fmla="*/ 2252143 h 6857546"/>
              <a:gd name="connsiteX190" fmla="*/ 4932735 w 5970060"/>
              <a:gd name="connsiteY190" fmla="*/ 2297392 h 6857546"/>
              <a:gd name="connsiteX191" fmla="*/ 4936215 w 5970060"/>
              <a:gd name="connsiteY191" fmla="*/ 2367006 h 6857546"/>
              <a:gd name="connsiteX192" fmla="*/ 4953619 w 5970060"/>
              <a:gd name="connsiteY192" fmla="*/ 2405294 h 6857546"/>
              <a:gd name="connsiteX193" fmla="*/ 4863121 w 5970060"/>
              <a:gd name="connsiteY193" fmla="*/ 2467947 h 6857546"/>
              <a:gd name="connsiteX194" fmla="*/ 4901408 w 5970060"/>
              <a:gd name="connsiteY194" fmla="*/ 2513196 h 6857546"/>
              <a:gd name="connsiteX195" fmla="*/ 4904889 w 5970060"/>
              <a:gd name="connsiteY195" fmla="*/ 2534080 h 6857546"/>
              <a:gd name="connsiteX196" fmla="*/ 4936215 w 5970060"/>
              <a:gd name="connsiteY196" fmla="*/ 2582810 h 6857546"/>
              <a:gd name="connsiteX197" fmla="*/ 4911850 w 5970060"/>
              <a:gd name="connsiteY197" fmla="*/ 2635021 h 6857546"/>
              <a:gd name="connsiteX198" fmla="*/ 4877043 w 5970060"/>
              <a:gd name="connsiteY198" fmla="*/ 2708115 h 6857546"/>
              <a:gd name="connsiteX199" fmla="*/ 4849198 w 5970060"/>
              <a:gd name="connsiteY199" fmla="*/ 2739442 h 6857546"/>
              <a:gd name="connsiteX200" fmla="*/ 4685579 w 5970060"/>
              <a:gd name="connsiteY200" fmla="*/ 2690712 h 6857546"/>
              <a:gd name="connsiteX201" fmla="*/ 4671656 w 5970060"/>
              <a:gd name="connsiteY201" fmla="*/ 2746403 h 6857546"/>
              <a:gd name="connsiteX202" fmla="*/ 4650772 w 5970060"/>
              <a:gd name="connsiteY202" fmla="*/ 2715077 h 6857546"/>
              <a:gd name="connsiteX203" fmla="*/ 4518480 w 5970060"/>
              <a:gd name="connsiteY203" fmla="*/ 2554939 h 6857546"/>
              <a:gd name="connsiteX204" fmla="*/ 4302651 w 5970060"/>
              <a:gd name="connsiteY204" fmla="*/ 2687206 h 6857546"/>
              <a:gd name="connsiteX205" fmla="*/ 4358342 w 5970060"/>
              <a:gd name="connsiteY205" fmla="*/ 2680245 h 6857546"/>
              <a:gd name="connsiteX206" fmla="*/ 4539364 w 5970060"/>
              <a:gd name="connsiteY206" fmla="*/ 2819498 h 6857546"/>
              <a:gd name="connsiteX207" fmla="*/ 4459308 w 5970060"/>
              <a:gd name="connsiteY207" fmla="*/ 2805575 h 6857546"/>
              <a:gd name="connsiteX208" fmla="*/ 4511519 w 5970060"/>
              <a:gd name="connsiteY208" fmla="*/ 2889112 h 6857546"/>
              <a:gd name="connsiteX209" fmla="*/ 4219114 w 5970060"/>
              <a:gd name="connsiteY209" fmla="*/ 2850825 h 6857546"/>
              <a:gd name="connsiteX210" fmla="*/ 4079861 w 5970060"/>
              <a:gd name="connsiteY210" fmla="*/ 2930881 h 6857546"/>
              <a:gd name="connsiteX211" fmla="*/ 4121629 w 5970060"/>
              <a:gd name="connsiteY211" fmla="*/ 3003976 h 6857546"/>
              <a:gd name="connsiteX212" fmla="*/ 4201686 w 5970060"/>
              <a:gd name="connsiteY212" fmla="*/ 2969168 h 6857546"/>
              <a:gd name="connsiteX213" fmla="*/ 4285248 w 5970060"/>
              <a:gd name="connsiteY213" fmla="*/ 3042264 h 6857546"/>
              <a:gd name="connsiteX214" fmla="*/ 4629863 w 5970060"/>
              <a:gd name="connsiteY214" fmla="*/ 3205882 h 6857546"/>
              <a:gd name="connsiteX215" fmla="*/ 4539364 w 5970060"/>
              <a:gd name="connsiteY215" fmla="*/ 3132787 h 6857546"/>
              <a:gd name="connsiteX216" fmla="*/ 4365304 w 5970060"/>
              <a:gd name="connsiteY216" fmla="*/ 3160633 h 6857546"/>
              <a:gd name="connsiteX217" fmla="*/ 4389669 w 5970060"/>
              <a:gd name="connsiteY217" fmla="*/ 3244195 h 6857546"/>
              <a:gd name="connsiteX218" fmla="*/ 4271325 w 5970060"/>
              <a:gd name="connsiteY218" fmla="*/ 3327732 h 6857546"/>
              <a:gd name="connsiteX219" fmla="*/ 4253921 w 5970060"/>
              <a:gd name="connsiteY219" fmla="*/ 3480908 h 6857546"/>
              <a:gd name="connsiteX220" fmla="*/ 4414059 w 5970060"/>
              <a:gd name="connsiteY220" fmla="*/ 3595771 h 6857546"/>
              <a:gd name="connsiteX221" fmla="*/ 4271325 w 5970060"/>
              <a:gd name="connsiteY221" fmla="*/ 3599252 h 6857546"/>
              <a:gd name="connsiteX222" fmla="*/ 4306132 w 5970060"/>
              <a:gd name="connsiteY222" fmla="*/ 3665385 h 6857546"/>
              <a:gd name="connsiteX223" fmla="*/ 4079861 w 5970060"/>
              <a:gd name="connsiteY223" fmla="*/ 3613175 h 6857546"/>
              <a:gd name="connsiteX224" fmla="*/ 4010246 w 5970060"/>
              <a:gd name="connsiteY224" fmla="*/ 3682789 h 6857546"/>
              <a:gd name="connsiteX225" fmla="*/ 4065938 w 5970060"/>
              <a:gd name="connsiteY225" fmla="*/ 3787210 h 6857546"/>
              <a:gd name="connsiteX226" fmla="*/ 4020689 w 5970060"/>
              <a:gd name="connsiteY226" fmla="*/ 3825498 h 6857546"/>
              <a:gd name="connsiteX227" fmla="*/ 4034611 w 5970060"/>
              <a:gd name="connsiteY227" fmla="*/ 3867266 h 6857546"/>
              <a:gd name="connsiteX228" fmla="*/ 3874499 w 5970060"/>
              <a:gd name="connsiteY228" fmla="*/ 3849863 h 6857546"/>
              <a:gd name="connsiteX229" fmla="*/ 3804885 w 5970060"/>
              <a:gd name="connsiteY229" fmla="*/ 3978674 h 6857546"/>
              <a:gd name="connsiteX230" fmla="*/ 3777039 w 5970060"/>
              <a:gd name="connsiteY230" fmla="*/ 3950829 h 6857546"/>
              <a:gd name="connsiteX231" fmla="*/ 3728309 w 5970060"/>
              <a:gd name="connsiteY231" fmla="*/ 3968232 h 6857546"/>
              <a:gd name="connsiteX232" fmla="*/ 3710906 w 5970060"/>
              <a:gd name="connsiteY232" fmla="*/ 4173619 h 6857546"/>
              <a:gd name="connsiteX233" fmla="*/ 3825794 w 5970060"/>
              <a:gd name="connsiteY233" fmla="*/ 4079640 h 6857546"/>
              <a:gd name="connsiteX234" fmla="*/ 3864082 w 5970060"/>
              <a:gd name="connsiteY234" fmla="*/ 4117928 h 6857546"/>
              <a:gd name="connsiteX235" fmla="*/ 3777064 w 5970060"/>
              <a:gd name="connsiteY235" fmla="*/ 4246739 h 6857546"/>
              <a:gd name="connsiteX236" fmla="*/ 3752699 w 5970060"/>
              <a:gd name="connsiteY236" fmla="*/ 4392954 h 6857546"/>
              <a:gd name="connsiteX237" fmla="*/ 3818833 w 5970060"/>
              <a:gd name="connsiteY237" fmla="*/ 4546130 h 6857546"/>
              <a:gd name="connsiteX238" fmla="*/ 3902370 w 5970060"/>
              <a:gd name="connsiteY238" fmla="*/ 4681878 h 6857546"/>
              <a:gd name="connsiteX239" fmla="*/ 4034636 w 5970060"/>
              <a:gd name="connsiteY239" fmla="*/ 4584418 h 6857546"/>
              <a:gd name="connsiteX240" fmla="*/ 3850134 w 5970060"/>
              <a:gd name="connsiteY240" fmla="*/ 4448645 h 6857546"/>
              <a:gd name="connsiteX241" fmla="*/ 3825769 w 5970060"/>
              <a:gd name="connsiteY241" fmla="*/ 4330276 h 6857546"/>
              <a:gd name="connsiteX242" fmla="*/ 3811846 w 5970060"/>
              <a:gd name="connsiteY242" fmla="*/ 4302431 h 6857546"/>
              <a:gd name="connsiteX243" fmla="*/ 3985907 w 5970060"/>
              <a:gd name="connsiteY243" fmla="*/ 4218894 h 6857546"/>
              <a:gd name="connsiteX244" fmla="*/ 3940657 w 5970060"/>
              <a:gd name="connsiteY244" fmla="*/ 4117953 h 6857546"/>
              <a:gd name="connsiteX245" fmla="*/ 3916293 w 5970060"/>
              <a:gd name="connsiteY245" fmla="*/ 4030935 h 6857546"/>
              <a:gd name="connsiteX246" fmla="*/ 3992893 w 5970060"/>
              <a:gd name="connsiteY246" fmla="*/ 4017012 h 6857546"/>
              <a:gd name="connsiteX247" fmla="*/ 3975490 w 5970060"/>
              <a:gd name="connsiteY247" fmla="*/ 3954360 h 6857546"/>
              <a:gd name="connsiteX248" fmla="*/ 4048585 w 5970060"/>
              <a:gd name="connsiteY248" fmla="*/ 3936956 h 6857546"/>
              <a:gd name="connsiteX249" fmla="*/ 4090353 w 5970060"/>
              <a:gd name="connsiteY249" fmla="*/ 3884745 h 6857546"/>
              <a:gd name="connsiteX250" fmla="*/ 4236568 w 5970060"/>
              <a:gd name="connsiteY250" fmla="*/ 3936956 h 6857546"/>
              <a:gd name="connsiteX251" fmla="*/ 4382758 w 5970060"/>
              <a:gd name="connsiteY251" fmla="*/ 3717646 h 6857546"/>
              <a:gd name="connsiteX252" fmla="*/ 4421046 w 5970060"/>
              <a:gd name="connsiteY252" fmla="*/ 3776819 h 6857546"/>
              <a:gd name="connsiteX253" fmla="*/ 4511544 w 5970060"/>
              <a:gd name="connsiteY253" fmla="*/ 3693282 h 6857546"/>
              <a:gd name="connsiteX254" fmla="*/ 4528948 w 5970060"/>
              <a:gd name="connsiteY254" fmla="*/ 3745492 h 6857546"/>
              <a:gd name="connsiteX255" fmla="*/ 4598562 w 5970060"/>
              <a:gd name="connsiteY255" fmla="*/ 3703724 h 6857546"/>
              <a:gd name="connsiteX256" fmla="*/ 4602042 w 5970060"/>
              <a:gd name="connsiteY256" fmla="*/ 3432203 h 6857546"/>
              <a:gd name="connsiteX257" fmla="*/ 4650772 w 5970060"/>
              <a:gd name="connsiteY257" fmla="*/ 3446126 h 6857546"/>
              <a:gd name="connsiteX258" fmla="*/ 4685579 w 5970060"/>
              <a:gd name="connsiteY258" fmla="*/ 3352147 h 6857546"/>
              <a:gd name="connsiteX259" fmla="*/ 4737790 w 5970060"/>
              <a:gd name="connsiteY259" fmla="*/ 3390435 h 6857546"/>
              <a:gd name="connsiteX260" fmla="*/ 4814365 w 5970060"/>
              <a:gd name="connsiteY260" fmla="*/ 3317340 h 6857546"/>
              <a:gd name="connsiteX261" fmla="*/ 4824807 w 5970060"/>
              <a:gd name="connsiteY261" fmla="*/ 3362589 h 6857546"/>
              <a:gd name="connsiteX262" fmla="*/ 4974503 w 5970060"/>
              <a:gd name="connsiteY262" fmla="*/ 3292975 h 6857546"/>
              <a:gd name="connsiteX263" fmla="*/ 4988426 w 5970060"/>
              <a:gd name="connsiteY263" fmla="*/ 3526208 h 6857546"/>
              <a:gd name="connsiteX264" fmla="*/ 5016272 w 5970060"/>
              <a:gd name="connsiteY264" fmla="*/ 3508804 h 6857546"/>
              <a:gd name="connsiteX265" fmla="*/ 5047598 w 5970060"/>
              <a:gd name="connsiteY265" fmla="*/ 3533169 h 6857546"/>
              <a:gd name="connsiteX266" fmla="*/ 5131135 w 5970060"/>
              <a:gd name="connsiteY266" fmla="*/ 3453113 h 6857546"/>
              <a:gd name="connsiteX267" fmla="*/ 5145058 w 5970060"/>
              <a:gd name="connsiteY267" fmla="*/ 3515766 h 6857546"/>
              <a:gd name="connsiteX268" fmla="*/ 5252960 w 5970060"/>
              <a:gd name="connsiteY268" fmla="*/ 3442671 h 6857546"/>
              <a:gd name="connsiteX269" fmla="*/ 5259921 w 5970060"/>
              <a:gd name="connsiteY269" fmla="*/ 3519246 h 6857546"/>
              <a:gd name="connsiteX270" fmla="*/ 5472269 w 5970060"/>
              <a:gd name="connsiteY270" fmla="*/ 3449632 h 6857546"/>
              <a:gd name="connsiteX271" fmla="*/ 5273844 w 5970060"/>
              <a:gd name="connsiteY271" fmla="*/ 3849964 h 6857546"/>
              <a:gd name="connsiteX272" fmla="*/ 5124174 w 5970060"/>
              <a:gd name="connsiteY272" fmla="*/ 3954385 h 6857546"/>
              <a:gd name="connsiteX273" fmla="*/ 5117212 w 5970060"/>
              <a:gd name="connsiteY273" fmla="*/ 3978750 h 6857546"/>
              <a:gd name="connsiteX274" fmla="*/ 5134616 w 5970060"/>
              <a:gd name="connsiteY274" fmla="*/ 4086652 h 6857546"/>
              <a:gd name="connsiteX275" fmla="*/ 5162461 w 5970060"/>
              <a:gd name="connsiteY275" fmla="*/ 4090132 h 6857546"/>
              <a:gd name="connsiteX276" fmla="*/ 5458346 w 5970060"/>
              <a:gd name="connsiteY276" fmla="*/ 3842977 h 6857546"/>
              <a:gd name="connsiteX277" fmla="*/ 5454866 w 5970060"/>
              <a:gd name="connsiteY277" fmla="*/ 3888226 h 6857546"/>
              <a:gd name="connsiteX278" fmla="*/ 5552325 w 5970060"/>
              <a:gd name="connsiteY278" fmla="*/ 3870823 h 6857546"/>
              <a:gd name="connsiteX279" fmla="*/ 5538402 w 5970060"/>
              <a:gd name="connsiteY279" fmla="*/ 3919553 h 6857546"/>
              <a:gd name="connsiteX280" fmla="*/ 5688098 w 5970060"/>
              <a:gd name="connsiteY280" fmla="*/ 3895188 h 6857546"/>
              <a:gd name="connsiteX281" fmla="*/ 5625445 w 5970060"/>
              <a:gd name="connsiteY281" fmla="*/ 3971763 h 6857546"/>
              <a:gd name="connsiteX282" fmla="*/ 5869120 w 5970060"/>
              <a:gd name="connsiteY282" fmla="*/ 4055300 h 6857546"/>
              <a:gd name="connsiteX283" fmla="*/ 5531441 w 5970060"/>
              <a:gd name="connsiteY283" fmla="*/ 4274610 h 6857546"/>
              <a:gd name="connsiteX284" fmla="*/ 5970061 w 5970060"/>
              <a:gd name="connsiteY284" fmla="*/ 4427786 h 6857546"/>
              <a:gd name="connsiteX285" fmla="*/ 5587133 w 5970060"/>
              <a:gd name="connsiteY285" fmla="*/ 4386018 h 6857546"/>
              <a:gd name="connsiteX286" fmla="*/ 5681112 w 5970060"/>
              <a:gd name="connsiteY286" fmla="*/ 4462594 h 6857546"/>
              <a:gd name="connsiteX287" fmla="*/ 5764649 w 5970060"/>
              <a:gd name="connsiteY287" fmla="*/ 4546130 h 6857546"/>
              <a:gd name="connsiteX288" fmla="*/ 5949151 w 5970060"/>
              <a:gd name="connsiteY288" fmla="*/ 4633148 h 6857546"/>
              <a:gd name="connsiteX289" fmla="*/ 5754206 w 5970060"/>
              <a:gd name="connsiteY289" fmla="*/ 4695801 h 6857546"/>
              <a:gd name="connsiteX290" fmla="*/ 5764649 w 5970060"/>
              <a:gd name="connsiteY290" fmla="*/ 4741050 h 6857546"/>
              <a:gd name="connsiteX291" fmla="*/ 5733322 w 5970060"/>
              <a:gd name="connsiteY291" fmla="*/ 4768896 h 6857546"/>
              <a:gd name="connsiteX292" fmla="*/ 5688073 w 5970060"/>
              <a:gd name="connsiteY292" fmla="*/ 4734089 h 6857546"/>
              <a:gd name="connsiteX293" fmla="*/ 5681112 w 5970060"/>
              <a:gd name="connsiteY293" fmla="*/ 4782818 h 6857546"/>
              <a:gd name="connsiteX294" fmla="*/ 5604536 w 5970060"/>
              <a:gd name="connsiteY294" fmla="*/ 4754973 h 6857546"/>
              <a:gd name="connsiteX295" fmla="*/ 5378265 w 5970060"/>
              <a:gd name="connsiteY295" fmla="*/ 4730608 h 6857546"/>
              <a:gd name="connsiteX296" fmla="*/ 5381746 w 5970060"/>
              <a:gd name="connsiteY296" fmla="*/ 4775857 h 6857546"/>
              <a:gd name="connsiteX297" fmla="*/ 5329535 w 5970060"/>
              <a:gd name="connsiteY297" fmla="*/ 4768896 h 6857546"/>
              <a:gd name="connsiteX298" fmla="*/ 5298209 w 5970060"/>
              <a:gd name="connsiteY298" fmla="*/ 4835029 h 6857546"/>
              <a:gd name="connsiteX299" fmla="*/ 5761193 w 5970060"/>
              <a:gd name="connsiteY299" fmla="*/ 5134395 h 6857546"/>
              <a:gd name="connsiteX300" fmla="*/ 5447904 w 5970060"/>
              <a:gd name="connsiteY300" fmla="*/ 4970777 h 6857546"/>
              <a:gd name="connsiteX301" fmla="*/ 5520999 w 5970060"/>
              <a:gd name="connsiteY301" fmla="*/ 5214451 h 6857546"/>
              <a:gd name="connsiteX302" fmla="*/ 5538402 w 5970060"/>
              <a:gd name="connsiteY302" fmla="*/ 5235335 h 6857546"/>
              <a:gd name="connsiteX303" fmla="*/ 5444423 w 5970060"/>
              <a:gd name="connsiteY303" fmla="*/ 5444203 h 6857546"/>
              <a:gd name="connsiteX304" fmla="*/ 5440943 w 5970060"/>
              <a:gd name="connsiteY304" fmla="*/ 5485972 h 6857546"/>
              <a:gd name="connsiteX305" fmla="*/ 5381771 w 5970060"/>
              <a:gd name="connsiteY305" fmla="*/ 5437241 h 6857546"/>
              <a:gd name="connsiteX306" fmla="*/ 5319118 w 5970060"/>
              <a:gd name="connsiteY306" fmla="*/ 5426800 h 6857546"/>
              <a:gd name="connsiteX307" fmla="*/ 5096328 w 5970060"/>
              <a:gd name="connsiteY307" fmla="*/ 5155279 h 6857546"/>
              <a:gd name="connsiteX308" fmla="*/ 5044117 w 5970060"/>
              <a:gd name="connsiteY308" fmla="*/ 5137876 h 6857546"/>
              <a:gd name="connsiteX309" fmla="*/ 5012791 w 5970060"/>
              <a:gd name="connsiteY309" fmla="*/ 5179644 h 6857546"/>
              <a:gd name="connsiteX310" fmla="*/ 4974503 w 5970060"/>
              <a:gd name="connsiteY310" fmla="*/ 5155279 h 6857546"/>
              <a:gd name="connsiteX311" fmla="*/ 4890966 w 5970060"/>
              <a:gd name="connsiteY311" fmla="*/ 5158760 h 6857546"/>
              <a:gd name="connsiteX312" fmla="*/ 4769141 w 5970060"/>
              <a:gd name="connsiteY312" fmla="*/ 5016026 h 6857546"/>
              <a:gd name="connsiteX313" fmla="*/ 4716931 w 5970060"/>
              <a:gd name="connsiteY313" fmla="*/ 5385006 h 6857546"/>
              <a:gd name="connsiteX314" fmla="*/ 4776103 w 5970060"/>
              <a:gd name="connsiteY314" fmla="*/ 5304950 h 6857546"/>
              <a:gd name="connsiteX315" fmla="*/ 4887511 w 5970060"/>
              <a:gd name="connsiteY315" fmla="*/ 5231855 h 6857546"/>
              <a:gd name="connsiteX316" fmla="*/ 4964086 w 5970060"/>
              <a:gd name="connsiteY316" fmla="*/ 5322378 h 6857546"/>
              <a:gd name="connsiteX317" fmla="*/ 4772622 w 5970060"/>
              <a:gd name="connsiteY317" fmla="*/ 5492958 h 6857546"/>
              <a:gd name="connsiteX318" fmla="*/ 4713450 w 5970060"/>
              <a:gd name="connsiteY318" fmla="*/ 5802766 h 6857546"/>
              <a:gd name="connsiteX319" fmla="*/ 5030220 w 5970060"/>
              <a:gd name="connsiteY319" fmla="*/ 5545169 h 6857546"/>
              <a:gd name="connsiteX320" fmla="*/ 4978009 w 5970060"/>
              <a:gd name="connsiteY320" fmla="*/ 5632186 h 6857546"/>
              <a:gd name="connsiteX321" fmla="*/ 5089392 w 5970060"/>
              <a:gd name="connsiteY321" fmla="*/ 5632186 h 6857546"/>
              <a:gd name="connsiteX322" fmla="*/ 5019778 w 5970060"/>
              <a:gd name="connsiteY322" fmla="*/ 5837573 h 6857546"/>
              <a:gd name="connsiteX323" fmla="*/ 4866601 w 5970060"/>
              <a:gd name="connsiteY323" fmla="*/ 6022076 h 6857546"/>
              <a:gd name="connsiteX324" fmla="*/ 4737790 w 5970060"/>
              <a:gd name="connsiteY324" fmla="*/ 6533790 h 6857546"/>
              <a:gd name="connsiteX325" fmla="*/ 4643785 w 5970060"/>
              <a:gd name="connsiteY325" fmla="*/ 6613846 h 6857546"/>
              <a:gd name="connsiteX326" fmla="*/ 4389669 w 5970060"/>
              <a:gd name="connsiteY326" fmla="*/ 5374614 h 6857546"/>
              <a:gd name="connsiteX327" fmla="*/ 4132071 w 5970060"/>
              <a:gd name="connsiteY327" fmla="*/ 5238867 h 6857546"/>
              <a:gd name="connsiteX328" fmla="*/ 4264363 w 5970060"/>
              <a:gd name="connsiteY328" fmla="*/ 5221463 h 6857546"/>
              <a:gd name="connsiteX329" fmla="*/ 4111187 w 5970060"/>
              <a:gd name="connsiteY329" fmla="*/ 5078729 h 6857546"/>
              <a:gd name="connsiteX330" fmla="*/ 4024144 w 5970060"/>
              <a:gd name="connsiteY330" fmla="*/ 5036960 h 6857546"/>
              <a:gd name="connsiteX331" fmla="*/ 3940607 w 5970060"/>
              <a:gd name="connsiteY331" fmla="*/ 5162291 h 6857546"/>
              <a:gd name="connsiteX332" fmla="*/ 4584614 w 5970060"/>
              <a:gd name="connsiteY332" fmla="*/ 6241411 h 6857546"/>
              <a:gd name="connsiteX333" fmla="*/ 4591575 w 5970060"/>
              <a:gd name="connsiteY333" fmla="*/ 6474643 h 6857546"/>
              <a:gd name="connsiteX334" fmla="*/ 4528922 w 5970060"/>
              <a:gd name="connsiteY334" fmla="*/ 6485085 h 6857546"/>
              <a:gd name="connsiteX335" fmla="*/ 4361823 w 5970060"/>
              <a:gd name="connsiteY335" fmla="*/ 6130028 h 6857546"/>
              <a:gd name="connsiteX336" fmla="*/ 4121629 w 5970060"/>
              <a:gd name="connsiteY336" fmla="*/ 5952487 h 6857546"/>
              <a:gd name="connsiteX337" fmla="*/ 4163397 w 5970060"/>
              <a:gd name="connsiteY337" fmla="*/ 5945526 h 6857546"/>
              <a:gd name="connsiteX338" fmla="*/ 4083341 w 5970060"/>
              <a:gd name="connsiteY338" fmla="*/ 5896795 h 6857546"/>
              <a:gd name="connsiteX339" fmla="*/ 4257402 w 5970060"/>
              <a:gd name="connsiteY339" fmla="*/ 5830662 h 6857546"/>
              <a:gd name="connsiteX340" fmla="*/ 4483673 w 5970060"/>
              <a:gd name="connsiteY340" fmla="*/ 6043010 h 6857546"/>
              <a:gd name="connsiteX341" fmla="*/ 4379227 w 5970060"/>
              <a:gd name="connsiteY341" fmla="*/ 5785413 h 6857546"/>
              <a:gd name="connsiteX342" fmla="*/ 4125110 w 5970060"/>
              <a:gd name="connsiteY342" fmla="*/ 5607872 h 6857546"/>
              <a:gd name="connsiteX343" fmla="*/ 4396630 w 5970060"/>
              <a:gd name="connsiteY343" fmla="*/ 5705332 h 6857546"/>
              <a:gd name="connsiteX344" fmla="*/ 4306132 w 5970060"/>
              <a:gd name="connsiteY344" fmla="*/ 5548674 h 6857546"/>
              <a:gd name="connsiteX345" fmla="*/ 3881435 w 5970060"/>
              <a:gd name="connsiteY345" fmla="*/ 5221463 h 6857546"/>
              <a:gd name="connsiteX346" fmla="*/ 3804859 w 5970060"/>
              <a:gd name="connsiteY346" fmla="*/ 5249309 h 6857546"/>
              <a:gd name="connsiteX347" fmla="*/ 3884916 w 5970060"/>
              <a:gd name="connsiteY347" fmla="*/ 5291077 h 6857546"/>
              <a:gd name="connsiteX348" fmla="*/ 3971933 w 5970060"/>
              <a:gd name="connsiteY348" fmla="*/ 5388537 h 6857546"/>
              <a:gd name="connsiteX349" fmla="*/ 3944088 w 5970060"/>
              <a:gd name="connsiteY349" fmla="*/ 5423344 h 6857546"/>
              <a:gd name="connsiteX350" fmla="*/ 4020663 w 5970060"/>
              <a:gd name="connsiteY350" fmla="*/ 5499920 h 6857546"/>
              <a:gd name="connsiteX351" fmla="*/ 3989337 w 5970060"/>
              <a:gd name="connsiteY351" fmla="*/ 5534727 h 6857546"/>
              <a:gd name="connsiteX352" fmla="*/ 4034586 w 5970060"/>
              <a:gd name="connsiteY352" fmla="*/ 5593899 h 6857546"/>
              <a:gd name="connsiteX353" fmla="*/ 3992818 w 5970060"/>
              <a:gd name="connsiteY353" fmla="*/ 5586937 h 6857546"/>
              <a:gd name="connsiteX354" fmla="*/ 4086797 w 5970060"/>
              <a:gd name="connsiteY354" fmla="*/ 5670474 h 6857546"/>
              <a:gd name="connsiteX355" fmla="*/ 4072874 w 5970060"/>
              <a:gd name="connsiteY355" fmla="*/ 5767934 h 6857546"/>
              <a:gd name="connsiteX356" fmla="*/ 3937101 w 5970060"/>
              <a:gd name="connsiteY356" fmla="*/ 5666968 h 6857546"/>
              <a:gd name="connsiteX357" fmla="*/ 3877929 w 5970060"/>
              <a:gd name="connsiteY357" fmla="*/ 5733102 h 6857546"/>
              <a:gd name="connsiteX358" fmla="*/ 3999779 w 5970060"/>
              <a:gd name="connsiteY358" fmla="*/ 6022026 h 6857546"/>
              <a:gd name="connsiteX359" fmla="*/ 3738701 w 5970060"/>
              <a:gd name="connsiteY359" fmla="*/ 5767909 h 6857546"/>
              <a:gd name="connsiteX360" fmla="*/ 3655164 w 5970060"/>
              <a:gd name="connsiteY360" fmla="*/ 5760947 h 6857546"/>
              <a:gd name="connsiteX361" fmla="*/ 3714336 w 5970060"/>
              <a:gd name="connsiteY361" fmla="*/ 5941969 h 6857546"/>
              <a:gd name="connsiteX362" fmla="*/ 3968453 w 5970060"/>
              <a:gd name="connsiteY362" fmla="*/ 6251777 h 6857546"/>
              <a:gd name="connsiteX363" fmla="*/ 3940607 w 5970060"/>
              <a:gd name="connsiteY363" fmla="*/ 6255258 h 6857546"/>
              <a:gd name="connsiteX364" fmla="*/ 3951049 w 5970060"/>
              <a:gd name="connsiteY364" fmla="*/ 6352718 h 6857546"/>
              <a:gd name="connsiteX365" fmla="*/ 3912761 w 5970060"/>
              <a:gd name="connsiteY365" fmla="*/ 6342276 h 6857546"/>
              <a:gd name="connsiteX366" fmla="*/ 3933646 w 5970060"/>
              <a:gd name="connsiteY366" fmla="*/ 6446722 h 6857546"/>
              <a:gd name="connsiteX367" fmla="*/ 3870993 w 5970060"/>
              <a:gd name="connsiteY367" fmla="*/ 6425838 h 6857546"/>
              <a:gd name="connsiteX368" fmla="*/ 3853590 w 5970060"/>
              <a:gd name="connsiteY368" fmla="*/ 6589456 h 6857546"/>
              <a:gd name="connsiteX369" fmla="*/ 3853590 w 5970060"/>
              <a:gd name="connsiteY369" fmla="*/ 6551169 h 6857546"/>
              <a:gd name="connsiteX370" fmla="*/ 3648202 w 5970060"/>
              <a:gd name="connsiteY370" fmla="*/ 6418901 h 6857546"/>
              <a:gd name="connsiteX371" fmla="*/ 3495026 w 5970060"/>
              <a:gd name="connsiteY371" fmla="*/ 6133458 h 6857546"/>
              <a:gd name="connsiteX372" fmla="*/ 3446296 w 5970060"/>
              <a:gd name="connsiteY372" fmla="*/ 6157823 h 6857546"/>
              <a:gd name="connsiteX373" fmla="*/ 3481103 w 5970060"/>
              <a:gd name="connsiteY373" fmla="*/ 6526829 h 6857546"/>
              <a:gd name="connsiteX374" fmla="*/ 3439335 w 5970060"/>
              <a:gd name="connsiteY374" fmla="*/ 6488541 h 6857546"/>
              <a:gd name="connsiteX375" fmla="*/ 3387124 w 5970060"/>
              <a:gd name="connsiteY375" fmla="*/ 6645198 h 6857546"/>
              <a:gd name="connsiteX376" fmla="*/ 3338395 w 5970060"/>
              <a:gd name="connsiteY376" fmla="*/ 6603430 h 6857546"/>
              <a:gd name="connsiteX377" fmla="*/ 3282703 w 5970060"/>
              <a:gd name="connsiteY377" fmla="*/ 6739202 h 6857546"/>
              <a:gd name="connsiteX378" fmla="*/ 3233973 w 5970060"/>
              <a:gd name="connsiteY378" fmla="*/ 6676550 h 6857546"/>
              <a:gd name="connsiteX379" fmla="*/ 3066874 w 5970060"/>
              <a:gd name="connsiteY379" fmla="*/ 6857546 h 6857546"/>
              <a:gd name="connsiteX380" fmla="*/ 3087758 w 5970060"/>
              <a:gd name="connsiteY380" fmla="*/ 6753125 h 6857546"/>
              <a:gd name="connsiteX381" fmla="*/ 3021625 w 5970060"/>
              <a:gd name="connsiteY381" fmla="*/ 6659121 h 6857546"/>
              <a:gd name="connsiteX382" fmla="*/ 2969414 w 5970060"/>
              <a:gd name="connsiteY382" fmla="*/ 6460695 h 6857546"/>
              <a:gd name="connsiteX383" fmla="*/ 2920685 w 5970060"/>
              <a:gd name="connsiteY383" fmla="*/ 6512906 h 6857546"/>
              <a:gd name="connsiteX384" fmla="*/ 2889358 w 5970060"/>
              <a:gd name="connsiteY384" fmla="*/ 6478099 h 6857546"/>
              <a:gd name="connsiteX385" fmla="*/ 2805821 w 5970060"/>
              <a:gd name="connsiteY385" fmla="*/ 6575584 h 6857546"/>
              <a:gd name="connsiteX386" fmla="*/ 2791898 w 5970060"/>
              <a:gd name="connsiteY386" fmla="*/ 6509451 h 6857546"/>
              <a:gd name="connsiteX387" fmla="*/ 2687452 w 5970060"/>
              <a:gd name="connsiteY387" fmla="*/ 6575584 h 6857546"/>
              <a:gd name="connsiteX388" fmla="*/ 2677010 w 5970060"/>
              <a:gd name="connsiteY388" fmla="*/ 6498983 h 6857546"/>
              <a:gd name="connsiteX389" fmla="*/ 2388086 w 5970060"/>
              <a:gd name="connsiteY389" fmla="*/ 6582545 h 6857546"/>
              <a:gd name="connsiteX390" fmla="*/ 2523859 w 5970060"/>
              <a:gd name="connsiteY390" fmla="*/ 6398042 h 6857546"/>
              <a:gd name="connsiteX391" fmla="*/ 2523859 w 5970060"/>
              <a:gd name="connsiteY391" fmla="*/ 6335365 h 6857546"/>
              <a:gd name="connsiteX392" fmla="*/ 2805821 w 5970060"/>
              <a:gd name="connsiteY392" fmla="*/ 5914174 h 6857546"/>
              <a:gd name="connsiteX393" fmla="*/ 2802340 w 5970060"/>
              <a:gd name="connsiteY393" fmla="*/ 5865444 h 6857546"/>
              <a:gd name="connsiteX394" fmla="*/ 2569108 w 5970060"/>
              <a:gd name="connsiteY394" fmla="*/ 6074312 h 6857546"/>
              <a:gd name="connsiteX395" fmla="*/ 2854551 w 5970060"/>
              <a:gd name="connsiteY395" fmla="*/ 5774946 h 6857546"/>
              <a:gd name="connsiteX396" fmla="*/ 2882397 w 5970060"/>
              <a:gd name="connsiteY396" fmla="*/ 5743619 h 6857546"/>
              <a:gd name="connsiteX397" fmla="*/ 2659606 w 5970060"/>
              <a:gd name="connsiteY397" fmla="*/ 5750581 h 6857546"/>
              <a:gd name="connsiteX398" fmla="*/ 2600434 w 5970060"/>
              <a:gd name="connsiteY398" fmla="*/ 5726216 h 6857546"/>
              <a:gd name="connsiteX399" fmla="*/ 2593473 w 5970060"/>
              <a:gd name="connsiteY399" fmla="*/ 5855002 h 6857546"/>
              <a:gd name="connsiteX400" fmla="*/ 2562147 w 5970060"/>
              <a:gd name="connsiteY400" fmla="*/ 5858483 h 6857546"/>
              <a:gd name="connsiteX401" fmla="*/ 2398528 w 5970060"/>
              <a:gd name="connsiteY401" fmla="*/ 5910693 h 6857546"/>
              <a:gd name="connsiteX402" fmla="*/ 2335875 w 5970060"/>
              <a:gd name="connsiteY402" fmla="*/ 6008153 h 6857546"/>
              <a:gd name="connsiteX403" fmla="*/ 2419412 w 5970060"/>
              <a:gd name="connsiteY403" fmla="*/ 6157848 h 6857546"/>
              <a:gd name="connsiteX404" fmla="*/ 2395047 w 5970060"/>
              <a:gd name="connsiteY404" fmla="*/ 6157848 h 6857546"/>
              <a:gd name="connsiteX405" fmla="*/ 2405489 w 5970060"/>
              <a:gd name="connsiteY405" fmla="*/ 6269257 h 6857546"/>
              <a:gd name="connsiteX406" fmla="*/ 2321952 w 5970060"/>
              <a:gd name="connsiteY406" fmla="*/ 6311025 h 6857546"/>
              <a:gd name="connsiteX407" fmla="*/ 2294107 w 5970060"/>
              <a:gd name="connsiteY407" fmla="*/ 6300583 h 6857546"/>
              <a:gd name="connsiteX408" fmla="*/ 2165296 w 5970060"/>
              <a:gd name="connsiteY408" fmla="*/ 6317986 h 6857546"/>
              <a:gd name="connsiteX409" fmla="*/ 2092201 w 5970060"/>
              <a:gd name="connsiteY409" fmla="*/ 6262295 h 6857546"/>
              <a:gd name="connsiteX410" fmla="*/ 2012144 w 5970060"/>
              <a:gd name="connsiteY410" fmla="*/ 6182239 h 6857546"/>
              <a:gd name="connsiteX411" fmla="*/ 1973857 w 5970060"/>
              <a:gd name="connsiteY411" fmla="*/ 6154393 h 6857546"/>
              <a:gd name="connsiteX412" fmla="*/ 2026067 w 5970060"/>
              <a:gd name="connsiteY412" fmla="*/ 6060414 h 6857546"/>
              <a:gd name="connsiteX413" fmla="*/ 1977337 w 5970060"/>
              <a:gd name="connsiteY413" fmla="*/ 6011684 h 6857546"/>
              <a:gd name="connsiteX414" fmla="*/ 2203609 w 5970060"/>
              <a:gd name="connsiteY414" fmla="*/ 5973397 h 6857546"/>
              <a:gd name="connsiteX415" fmla="*/ 2207089 w 5970060"/>
              <a:gd name="connsiteY415" fmla="*/ 5872456 h 6857546"/>
              <a:gd name="connsiteX416" fmla="*/ 2102668 w 5970060"/>
              <a:gd name="connsiteY416" fmla="*/ 5907263 h 6857546"/>
              <a:gd name="connsiteX417" fmla="*/ 2008689 w 5970060"/>
              <a:gd name="connsiteY417" fmla="*/ 5851572 h 6857546"/>
              <a:gd name="connsiteX418" fmla="*/ 1994766 w 5970060"/>
              <a:gd name="connsiteY418" fmla="*/ 5768035 h 6857546"/>
              <a:gd name="connsiteX419" fmla="*/ 1858993 w 5970060"/>
              <a:gd name="connsiteY419" fmla="*/ 5938615 h 6857546"/>
              <a:gd name="connsiteX420" fmla="*/ 1834628 w 5970060"/>
              <a:gd name="connsiteY420" fmla="*/ 5907288 h 6857546"/>
              <a:gd name="connsiteX421" fmla="*/ 1792860 w 5970060"/>
              <a:gd name="connsiteY421" fmla="*/ 5928173 h 6857546"/>
              <a:gd name="connsiteX422" fmla="*/ 1998247 w 5970060"/>
              <a:gd name="connsiteY422" fmla="*/ 5660133 h 6857546"/>
              <a:gd name="connsiteX423" fmla="*/ 1991285 w 5970060"/>
              <a:gd name="connsiteY423" fmla="*/ 5639249 h 6857546"/>
              <a:gd name="connsiteX424" fmla="*/ 1876422 w 5970060"/>
              <a:gd name="connsiteY424" fmla="*/ 5642729 h 6857546"/>
              <a:gd name="connsiteX425" fmla="*/ 1806808 w 5970060"/>
              <a:gd name="connsiteY425" fmla="*/ 5726266 h 6857546"/>
              <a:gd name="connsiteX426" fmla="*/ 1737194 w 5970060"/>
              <a:gd name="connsiteY426" fmla="*/ 5719305 h 6857546"/>
              <a:gd name="connsiteX427" fmla="*/ 1709348 w 5970060"/>
              <a:gd name="connsiteY427" fmla="*/ 5646210 h 6857546"/>
              <a:gd name="connsiteX428" fmla="*/ 1632773 w 5970060"/>
              <a:gd name="connsiteY428" fmla="*/ 5649691 h 6857546"/>
              <a:gd name="connsiteX429" fmla="*/ 1650176 w 5970060"/>
              <a:gd name="connsiteY429" fmla="*/ 5750631 h 6857546"/>
              <a:gd name="connsiteX430" fmla="*/ 1566639 w 5970060"/>
              <a:gd name="connsiteY430" fmla="*/ 5715824 h 6857546"/>
              <a:gd name="connsiteX431" fmla="*/ 1483102 w 5970060"/>
              <a:gd name="connsiteY431" fmla="*/ 5781957 h 6857546"/>
              <a:gd name="connsiteX432" fmla="*/ 1403046 w 5970060"/>
              <a:gd name="connsiteY432" fmla="*/ 5747151 h 6857546"/>
              <a:gd name="connsiteX433" fmla="*/ 1416969 w 5970060"/>
              <a:gd name="connsiteY433" fmla="*/ 5681017 h 6857546"/>
              <a:gd name="connsiteX434" fmla="*/ 1343874 w 5970060"/>
              <a:gd name="connsiteY434" fmla="*/ 5639249 h 6857546"/>
              <a:gd name="connsiteX435" fmla="*/ 1357797 w 5970060"/>
              <a:gd name="connsiteY435" fmla="*/ 5604442 h 6857546"/>
              <a:gd name="connsiteX436" fmla="*/ 1357797 w 5970060"/>
              <a:gd name="connsiteY436" fmla="*/ 5524385 h 6857546"/>
              <a:gd name="connsiteX437" fmla="*/ 1472660 w 5970060"/>
              <a:gd name="connsiteY437" fmla="*/ 5538308 h 6857546"/>
              <a:gd name="connsiteX438" fmla="*/ 1444814 w 5970060"/>
              <a:gd name="connsiteY438" fmla="*/ 5426926 h 6857546"/>
              <a:gd name="connsiteX439" fmla="*/ 1559678 w 5970060"/>
              <a:gd name="connsiteY439" fmla="*/ 5482617 h 6857546"/>
              <a:gd name="connsiteX440" fmla="*/ 1622330 w 5970060"/>
              <a:gd name="connsiteY440" fmla="*/ 5454771 h 6857546"/>
              <a:gd name="connsiteX441" fmla="*/ 1573601 w 5970060"/>
              <a:gd name="connsiteY441" fmla="*/ 5364273 h 6857546"/>
              <a:gd name="connsiteX442" fmla="*/ 1653657 w 5970060"/>
              <a:gd name="connsiteY442" fmla="*/ 5252865 h 6857546"/>
              <a:gd name="connsiteX443" fmla="*/ 1709348 w 5970060"/>
              <a:gd name="connsiteY443" fmla="*/ 5270269 h 6857546"/>
              <a:gd name="connsiteX444" fmla="*/ 1765039 w 5970060"/>
              <a:gd name="connsiteY444" fmla="*/ 5228500 h 6857546"/>
              <a:gd name="connsiteX445" fmla="*/ 1852057 w 5970060"/>
              <a:gd name="connsiteY445" fmla="*/ 5179770 h 6857546"/>
              <a:gd name="connsiteX446" fmla="*/ 1914710 w 5970060"/>
              <a:gd name="connsiteY446" fmla="*/ 5291153 h 6857546"/>
              <a:gd name="connsiteX447" fmla="*/ 1973882 w 5970060"/>
              <a:gd name="connsiteY447" fmla="*/ 5277230 h 6857546"/>
              <a:gd name="connsiteX448" fmla="*/ 1911229 w 5970060"/>
              <a:gd name="connsiteY448" fmla="*/ 5183226 h 6857546"/>
              <a:gd name="connsiteX449" fmla="*/ 1639709 w 5970060"/>
              <a:gd name="connsiteY449" fmla="*/ 4824688 h 6857546"/>
              <a:gd name="connsiteX450" fmla="*/ 1677997 w 5970060"/>
              <a:gd name="connsiteY450" fmla="*/ 4890821 h 6857546"/>
              <a:gd name="connsiteX451" fmla="*/ 1914710 w 5970060"/>
              <a:gd name="connsiteY451" fmla="*/ 5009190 h 6857546"/>
              <a:gd name="connsiteX452" fmla="*/ 1956478 w 5970060"/>
              <a:gd name="connsiteY452" fmla="*/ 5061401 h 6857546"/>
              <a:gd name="connsiteX453" fmla="*/ 1977363 w 5970060"/>
              <a:gd name="connsiteY453" fmla="*/ 5054439 h 6857546"/>
              <a:gd name="connsiteX454" fmla="*/ 1928633 w 5970060"/>
              <a:gd name="connsiteY454" fmla="*/ 4967397 h 6857546"/>
              <a:gd name="connsiteX455" fmla="*/ 1942555 w 5970060"/>
              <a:gd name="connsiteY455" fmla="*/ 4876898 h 6857546"/>
              <a:gd name="connsiteX456" fmla="*/ 2102693 w 5970060"/>
              <a:gd name="connsiteY456" fmla="*/ 4873418 h 6857546"/>
              <a:gd name="connsiteX457" fmla="*/ 2283715 w 5970060"/>
              <a:gd name="connsiteY457" fmla="*/ 4709799 h 6857546"/>
              <a:gd name="connsiteX458" fmla="*/ 2294157 w 5970060"/>
              <a:gd name="connsiteY458" fmla="*/ 4755048 h 6857546"/>
              <a:gd name="connsiteX459" fmla="*/ 2332445 w 5970060"/>
              <a:gd name="connsiteY459" fmla="*/ 4748087 h 6857546"/>
              <a:gd name="connsiteX460" fmla="*/ 2346368 w 5970060"/>
              <a:gd name="connsiteY460" fmla="*/ 4911705 h 6857546"/>
              <a:gd name="connsiteX461" fmla="*/ 2551755 w 5970060"/>
              <a:gd name="connsiteY461" fmla="*/ 4995268 h 6857546"/>
              <a:gd name="connsiteX462" fmla="*/ 2513467 w 5970060"/>
              <a:gd name="connsiteY462" fmla="*/ 5016152 h 6857546"/>
              <a:gd name="connsiteX463" fmla="*/ 2433411 w 5970060"/>
              <a:gd name="connsiteY463" fmla="*/ 5162367 h 6857546"/>
              <a:gd name="connsiteX464" fmla="*/ 2429930 w 5970060"/>
              <a:gd name="connsiteY464" fmla="*/ 5298140 h 6857546"/>
              <a:gd name="connsiteX465" fmla="*/ 2433411 w 5970060"/>
              <a:gd name="connsiteY465" fmla="*/ 5325985 h 6857546"/>
              <a:gd name="connsiteX466" fmla="*/ 2534377 w 5970060"/>
              <a:gd name="connsiteY466" fmla="*/ 5273774 h 6857546"/>
              <a:gd name="connsiteX467" fmla="*/ 2718879 w 5970060"/>
              <a:gd name="connsiteY467" fmla="*/ 5155430 h 6857546"/>
              <a:gd name="connsiteX468" fmla="*/ 2670149 w 5970060"/>
              <a:gd name="connsiteY468" fmla="*/ 4970928 h 6857546"/>
              <a:gd name="connsiteX469" fmla="*/ 2659707 w 5970060"/>
              <a:gd name="connsiteY469" fmla="*/ 4939602 h 6857546"/>
              <a:gd name="connsiteX470" fmla="*/ 2677111 w 5970060"/>
              <a:gd name="connsiteY470" fmla="*/ 4908275 h 6857546"/>
              <a:gd name="connsiteX471" fmla="*/ 2475204 w 5970060"/>
              <a:gd name="connsiteY471" fmla="*/ 4682004 h 6857546"/>
              <a:gd name="connsiteX472" fmla="*/ 2583106 w 5970060"/>
              <a:gd name="connsiteY472" fmla="*/ 4563660 h 6857546"/>
              <a:gd name="connsiteX473" fmla="*/ 2750205 w 5970060"/>
              <a:gd name="connsiteY473" fmla="*/ 4807335 h 6857546"/>
              <a:gd name="connsiteX474" fmla="*/ 2840704 w 5970060"/>
              <a:gd name="connsiteY474" fmla="*/ 4810815 h 6857546"/>
              <a:gd name="connsiteX475" fmla="*/ 2767609 w 5970060"/>
              <a:gd name="connsiteY475" fmla="*/ 4748163 h 6857546"/>
              <a:gd name="connsiteX476" fmla="*/ 2649265 w 5970060"/>
              <a:gd name="connsiteY476" fmla="*/ 4504488 h 6857546"/>
              <a:gd name="connsiteX477" fmla="*/ 2680591 w 5970060"/>
              <a:gd name="connsiteY477" fmla="*/ 4407028 h 6857546"/>
              <a:gd name="connsiteX478" fmla="*/ 2889459 w 5970060"/>
              <a:gd name="connsiteY478" fmla="*/ 4692471 h 6857546"/>
              <a:gd name="connsiteX479" fmla="*/ 2906862 w 5970060"/>
              <a:gd name="connsiteY479" fmla="*/ 4720317 h 6857546"/>
              <a:gd name="connsiteX480" fmla="*/ 2969515 w 5970060"/>
              <a:gd name="connsiteY480" fmla="*/ 4678549 h 6857546"/>
              <a:gd name="connsiteX481" fmla="*/ 3101782 w 5970060"/>
              <a:gd name="connsiteY481" fmla="*/ 4769047 h 6857546"/>
              <a:gd name="connsiteX482" fmla="*/ 3126147 w 5970060"/>
              <a:gd name="connsiteY482" fmla="*/ 4643716 h 6857546"/>
              <a:gd name="connsiteX483" fmla="*/ 3314130 w 5970060"/>
              <a:gd name="connsiteY483" fmla="*/ 4553218 h 6857546"/>
              <a:gd name="connsiteX484" fmla="*/ 3136589 w 5970060"/>
              <a:gd name="connsiteY484" fmla="*/ 4382638 h 6857546"/>
              <a:gd name="connsiteX485" fmla="*/ 3115705 w 5970060"/>
              <a:gd name="connsiteY485" fmla="*/ 4594986 h 6857546"/>
              <a:gd name="connsiteX486" fmla="*/ 2997336 w 5970060"/>
              <a:gd name="connsiteY486" fmla="*/ 4494046 h 6857546"/>
              <a:gd name="connsiteX487" fmla="*/ 2959048 w 5970060"/>
              <a:gd name="connsiteY487" fmla="*/ 4521892 h 6857546"/>
              <a:gd name="connsiteX488" fmla="*/ 2899876 w 5970060"/>
              <a:gd name="connsiteY488" fmla="*/ 4459239 h 6857546"/>
              <a:gd name="connsiteX489" fmla="*/ 2878992 w 5970060"/>
              <a:gd name="connsiteY489" fmla="*/ 4525372 h 6857546"/>
              <a:gd name="connsiteX490" fmla="*/ 2718854 w 5970060"/>
              <a:gd name="connsiteY490" fmla="*/ 4239929 h 6857546"/>
              <a:gd name="connsiteX491" fmla="*/ 2687528 w 5970060"/>
              <a:gd name="connsiteY491" fmla="*/ 4191199 h 6857546"/>
              <a:gd name="connsiteX492" fmla="*/ 2642279 w 5970060"/>
              <a:gd name="connsiteY492" fmla="*/ 4226006 h 6857546"/>
              <a:gd name="connsiteX493" fmla="*/ 2471699 w 5970060"/>
              <a:gd name="connsiteY493" fmla="*/ 4563660 h 6857546"/>
              <a:gd name="connsiteX494" fmla="*/ 2443853 w 5970060"/>
              <a:gd name="connsiteY494" fmla="*/ 4518411 h 6857546"/>
              <a:gd name="connsiteX495" fmla="*/ 2339432 w 5970060"/>
              <a:gd name="connsiteY495" fmla="*/ 4588025 h 6857546"/>
              <a:gd name="connsiteX496" fmla="*/ 2349874 w 5970060"/>
              <a:gd name="connsiteY496" fmla="*/ 4518411 h 6857546"/>
              <a:gd name="connsiteX497" fmla="*/ 2200178 w 5970060"/>
              <a:gd name="connsiteY497" fmla="*/ 4601973 h 6857546"/>
              <a:gd name="connsiteX498" fmla="*/ 2217582 w 5970060"/>
              <a:gd name="connsiteY498" fmla="*/ 4560204 h 6857546"/>
              <a:gd name="connsiteX499" fmla="*/ 2221062 w 5970060"/>
              <a:gd name="connsiteY499" fmla="*/ 4427913 h 6857546"/>
              <a:gd name="connsiteX500" fmla="*/ 2332470 w 5970060"/>
              <a:gd name="connsiteY500" fmla="*/ 4107662 h 6857546"/>
              <a:gd name="connsiteX501" fmla="*/ 2235011 w 5970060"/>
              <a:gd name="connsiteY501" fmla="*/ 4159873 h 6857546"/>
              <a:gd name="connsiteX502" fmla="*/ 2123603 w 5970060"/>
              <a:gd name="connsiteY502" fmla="*/ 4504488 h 6857546"/>
              <a:gd name="connsiteX503" fmla="*/ 2182775 w 5970060"/>
              <a:gd name="connsiteY503" fmla="*/ 4643716 h 6857546"/>
              <a:gd name="connsiteX504" fmla="*/ 2047002 w 5970060"/>
              <a:gd name="connsiteY504" fmla="*/ 4372196 h 6857546"/>
              <a:gd name="connsiteX505" fmla="*/ 1949542 w 5970060"/>
              <a:gd name="connsiteY505" fmla="*/ 4375677 h 6857546"/>
              <a:gd name="connsiteX506" fmla="*/ 1921696 w 5970060"/>
              <a:gd name="connsiteY506" fmla="*/ 4476617 h 6857546"/>
              <a:gd name="connsiteX507" fmla="*/ 1758078 w 5970060"/>
              <a:gd name="connsiteY507" fmla="*/ 4494021 h 6857546"/>
              <a:gd name="connsiteX508" fmla="*/ 1747636 w 5970060"/>
              <a:gd name="connsiteY508" fmla="*/ 4741176 h 6857546"/>
              <a:gd name="connsiteX509" fmla="*/ 1657138 w 5970060"/>
              <a:gd name="connsiteY509" fmla="*/ 4466175 h 6857546"/>
              <a:gd name="connsiteX510" fmla="*/ 1545755 w 5970060"/>
              <a:gd name="connsiteY510" fmla="*/ 4452252 h 6857546"/>
              <a:gd name="connsiteX511" fmla="*/ 1577081 w 5970060"/>
              <a:gd name="connsiteY511" fmla="*/ 4629793 h 6857546"/>
              <a:gd name="connsiteX512" fmla="*/ 1524871 w 5970060"/>
              <a:gd name="connsiteY512" fmla="*/ 4615871 h 6857546"/>
              <a:gd name="connsiteX513" fmla="*/ 1430866 w 5970060"/>
              <a:gd name="connsiteY513" fmla="*/ 4782970 h 6857546"/>
              <a:gd name="connsiteX514" fmla="*/ 1333407 w 5970060"/>
              <a:gd name="connsiteY514" fmla="*/ 4803854 h 6857546"/>
              <a:gd name="connsiteX515" fmla="*/ 1260312 w 5970060"/>
              <a:gd name="connsiteY515" fmla="*/ 4765566 h 6857546"/>
              <a:gd name="connsiteX516" fmla="*/ 1291638 w 5970060"/>
              <a:gd name="connsiteY516" fmla="*/ 4612390 h 6857546"/>
              <a:gd name="connsiteX517" fmla="*/ 1187192 w 5970060"/>
              <a:gd name="connsiteY517" fmla="*/ 4588025 h 6857546"/>
              <a:gd name="connsiteX518" fmla="*/ 1162827 w 5970060"/>
              <a:gd name="connsiteY518" fmla="*/ 4588025 h 6857546"/>
              <a:gd name="connsiteX519" fmla="*/ 1159346 w 5970060"/>
              <a:gd name="connsiteY519" fmla="*/ 4504488 h 6857546"/>
              <a:gd name="connsiteX520" fmla="*/ 1145423 w 5970060"/>
              <a:gd name="connsiteY520" fmla="*/ 4413990 h 6857546"/>
              <a:gd name="connsiteX521" fmla="*/ 1263767 w 5970060"/>
              <a:gd name="connsiteY521" fmla="*/ 4347856 h 6857546"/>
              <a:gd name="connsiteX522" fmla="*/ 1256806 w 5970060"/>
              <a:gd name="connsiteY522" fmla="*/ 4208628 h 6857546"/>
              <a:gd name="connsiteX523" fmla="*/ 1347304 w 5970060"/>
              <a:gd name="connsiteY523" fmla="*/ 4302607 h 6857546"/>
              <a:gd name="connsiteX524" fmla="*/ 1364708 w 5970060"/>
              <a:gd name="connsiteY524" fmla="*/ 4191199 h 6857546"/>
              <a:gd name="connsiteX525" fmla="*/ 1479571 w 5970060"/>
              <a:gd name="connsiteY525" fmla="*/ 4302607 h 6857546"/>
              <a:gd name="connsiteX526" fmla="*/ 1503936 w 5970060"/>
              <a:gd name="connsiteY526" fmla="*/ 4267800 h 6857546"/>
              <a:gd name="connsiteX527" fmla="*/ 1420374 w 5970060"/>
              <a:gd name="connsiteY527" fmla="*/ 4236474 h 6857546"/>
              <a:gd name="connsiteX528" fmla="*/ 1420374 w 5970060"/>
              <a:gd name="connsiteY528" fmla="*/ 4201666 h 6857546"/>
              <a:gd name="connsiteX529" fmla="*/ 1396009 w 5970060"/>
              <a:gd name="connsiteY529" fmla="*/ 4166859 h 6857546"/>
              <a:gd name="connsiteX530" fmla="*/ 1416893 w 5970060"/>
              <a:gd name="connsiteY530" fmla="*/ 4111168 h 6857546"/>
              <a:gd name="connsiteX531" fmla="*/ 1409932 w 5970060"/>
              <a:gd name="connsiteY531" fmla="*/ 4083323 h 6857546"/>
              <a:gd name="connsiteX532" fmla="*/ 1469104 w 5970060"/>
              <a:gd name="connsiteY532" fmla="*/ 4024150 h 6857546"/>
              <a:gd name="connsiteX533" fmla="*/ 1437777 w 5970060"/>
              <a:gd name="connsiteY533" fmla="*/ 3926691 h 6857546"/>
              <a:gd name="connsiteX534" fmla="*/ 1138411 w 5970060"/>
              <a:gd name="connsiteY534" fmla="*/ 3999786 h 6857546"/>
              <a:gd name="connsiteX535" fmla="*/ 1298549 w 5970060"/>
              <a:gd name="connsiteY535" fmla="*/ 3836167 h 6857546"/>
              <a:gd name="connsiteX536" fmla="*/ 1455206 w 5970060"/>
              <a:gd name="connsiteY536" fmla="*/ 3843128 h 6857546"/>
              <a:gd name="connsiteX537" fmla="*/ 1545704 w 5970060"/>
              <a:gd name="connsiteY537" fmla="*/ 3776995 h 6857546"/>
              <a:gd name="connsiteX538" fmla="*/ 1636203 w 5970060"/>
              <a:gd name="connsiteY538" fmla="*/ 3669093 h 6857546"/>
              <a:gd name="connsiteX539" fmla="*/ 1785899 w 5970060"/>
              <a:gd name="connsiteY539" fmla="*/ 3728265 h 6857546"/>
              <a:gd name="connsiteX540" fmla="*/ 1911204 w 5970060"/>
              <a:gd name="connsiteY540" fmla="*/ 3644703 h 6857546"/>
              <a:gd name="connsiteX541" fmla="*/ 2005183 w 5970060"/>
              <a:gd name="connsiteY541" fmla="*/ 3790918 h 6857546"/>
              <a:gd name="connsiteX542" fmla="*/ 2196647 w 5970060"/>
              <a:gd name="connsiteY542" fmla="*/ 3780476 h 6857546"/>
              <a:gd name="connsiteX543" fmla="*/ 2074822 w 5970060"/>
              <a:gd name="connsiteY543" fmla="*/ 3717823 h 6857546"/>
              <a:gd name="connsiteX544" fmla="*/ 2081784 w 5970060"/>
              <a:gd name="connsiteY544" fmla="*/ 3676054 h 6857546"/>
              <a:gd name="connsiteX545" fmla="*/ 2026092 w 5970060"/>
              <a:gd name="connsiteY545" fmla="*/ 3658651 h 6857546"/>
              <a:gd name="connsiteX546" fmla="*/ 2050457 w 5970060"/>
              <a:gd name="connsiteY546" fmla="*/ 3582050 h 6857546"/>
              <a:gd name="connsiteX547" fmla="*/ 2029573 w 5970060"/>
              <a:gd name="connsiteY547" fmla="*/ 3526359 h 6857546"/>
              <a:gd name="connsiteX548" fmla="*/ 1963440 w 5970060"/>
              <a:gd name="connsiteY548" fmla="*/ 3491552 h 6857546"/>
              <a:gd name="connsiteX549" fmla="*/ 1914710 w 5970060"/>
              <a:gd name="connsiteY549" fmla="*/ 3564647 h 6857546"/>
              <a:gd name="connsiteX550" fmla="*/ 1799846 w 5970060"/>
              <a:gd name="connsiteY550" fmla="*/ 3484591 h 6857546"/>
              <a:gd name="connsiteX551" fmla="*/ 1643190 w 5970060"/>
              <a:gd name="connsiteY551" fmla="*/ 3383650 h 6857546"/>
              <a:gd name="connsiteX552" fmla="*/ 1601421 w 5970060"/>
              <a:gd name="connsiteY552" fmla="*/ 3401054 h 6857546"/>
              <a:gd name="connsiteX553" fmla="*/ 1490013 w 5970060"/>
              <a:gd name="connsiteY553" fmla="*/ 3599479 h 6857546"/>
              <a:gd name="connsiteX554" fmla="*/ 1476090 w 5970060"/>
              <a:gd name="connsiteY554" fmla="*/ 3481110 h 6857546"/>
              <a:gd name="connsiteX555" fmla="*/ 1420399 w 5970060"/>
              <a:gd name="connsiteY555" fmla="*/ 3508955 h 6857546"/>
              <a:gd name="connsiteX556" fmla="*/ 1639709 w 5970060"/>
              <a:gd name="connsiteY556" fmla="*/ 3293126 h 6857546"/>
              <a:gd name="connsiteX557" fmla="*/ 1563133 w 5970060"/>
              <a:gd name="connsiteY557" fmla="*/ 3251358 h 6857546"/>
              <a:gd name="connsiteX558" fmla="*/ 1389073 w 5970060"/>
              <a:gd name="connsiteY558" fmla="*/ 3237435 h 6857546"/>
              <a:gd name="connsiteX559" fmla="*/ 1315978 w 5970060"/>
              <a:gd name="connsiteY559" fmla="*/ 3491552 h 6857546"/>
              <a:gd name="connsiteX560" fmla="*/ 1305536 w 5970060"/>
              <a:gd name="connsiteY560" fmla="*/ 3449783 h 6857546"/>
              <a:gd name="connsiteX561" fmla="*/ 1173269 w 5970060"/>
              <a:gd name="connsiteY561" fmla="*/ 3439341 h 6857546"/>
              <a:gd name="connsiteX562" fmla="*/ 1096668 w 5970060"/>
              <a:gd name="connsiteY562" fmla="*/ 3460226 h 6857546"/>
              <a:gd name="connsiteX563" fmla="*/ 1068823 w 5970060"/>
              <a:gd name="connsiteY563" fmla="*/ 3446303 h 6857546"/>
              <a:gd name="connsiteX564" fmla="*/ 992247 w 5970060"/>
              <a:gd name="connsiteY564" fmla="*/ 3432380 h 6857546"/>
              <a:gd name="connsiteX565" fmla="*/ 929594 w 5970060"/>
              <a:gd name="connsiteY565" fmla="*/ 3369727 h 6857546"/>
              <a:gd name="connsiteX566" fmla="*/ 940036 w 5970060"/>
              <a:gd name="connsiteY566" fmla="*/ 3303594 h 6857546"/>
              <a:gd name="connsiteX567" fmla="*/ 1020093 w 5970060"/>
              <a:gd name="connsiteY567" fmla="*/ 3233980 h 6857546"/>
              <a:gd name="connsiteX568" fmla="*/ 988766 w 5970060"/>
              <a:gd name="connsiteY568" fmla="*/ 3157404 h 6857546"/>
              <a:gd name="connsiteX569" fmla="*/ 1013131 w 5970060"/>
              <a:gd name="connsiteY569" fmla="*/ 3052958 h 6857546"/>
              <a:gd name="connsiteX570" fmla="*/ 1054900 w 5970060"/>
              <a:gd name="connsiteY570" fmla="*/ 3066881 h 6857546"/>
              <a:gd name="connsiteX571" fmla="*/ 1103630 w 5970060"/>
              <a:gd name="connsiteY571" fmla="*/ 3021631 h 6857546"/>
              <a:gd name="connsiteX572" fmla="*/ 1169763 w 5970060"/>
              <a:gd name="connsiteY572" fmla="*/ 3052958 h 6857546"/>
              <a:gd name="connsiteX573" fmla="*/ 1201089 w 5970060"/>
              <a:gd name="connsiteY573" fmla="*/ 2906743 h 6857546"/>
              <a:gd name="connsiteX574" fmla="*/ 1260261 w 5970060"/>
              <a:gd name="connsiteY574" fmla="*/ 3049477 h 6857546"/>
              <a:gd name="connsiteX575" fmla="*/ 1315953 w 5970060"/>
              <a:gd name="connsiteY575" fmla="*/ 2945056 h 6857546"/>
              <a:gd name="connsiteX576" fmla="*/ 1371644 w 5970060"/>
              <a:gd name="connsiteY576" fmla="*/ 3181769 h 6857546"/>
              <a:gd name="connsiteX577" fmla="*/ 1549185 w 5970060"/>
              <a:gd name="connsiteY577" fmla="*/ 3188730 h 6857546"/>
              <a:gd name="connsiteX578" fmla="*/ 1517859 w 5970060"/>
              <a:gd name="connsiteY578" fmla="*/ 3160885 h 6857546"/>
              <a:gd name="connsiteX579" fmla="*/ 1416893 w 5970060"/>
              <a:gd name="connsiteY579" fmla="*/ 2896326 h 6857546"/>
              <a:gd name="connsiteX580" fmla="*/ 1455181 w 5970060"/>
              <a:gd name="connsiteY580" fmla="*/ 2934614 h 6857546"/>
              <a:gd name="connsiteX581" fmla="*/ 1469104 w 5970060"/>
              <a:gd name="connsiteY581" fmla="*/ 2858038 h 6857546"/>
              <a:gd name="connsiteX582" fmla="*/ 1608357 w 5970060"/>
              <a:gd name="connsiteY582" fmla="*/ 3028618 h 6857546"/>
              <a:gd name="connsiteX583" fmla="*/ 1667529 w 5970060"/>
              <a:gd name="connsiteY583" fmla="*/ 3146987 h 6857546"/>
              <a:gd name="connsiteX584" fmla="*/ 1705817 w 5970060"/>
              <a:gd name="connsiteY584" fmla="*/ 3136545 h 6857546"/>
              <a:gd name="connsiteX585" fmla="*/ 1664049 w 5970060"/>
              <a:gd name="connsiteY585" fmla="*/ 3056489 h 6857546"/>
              <a:gd name="connsiteX586" fmla="*/ 1764989 w 5970060"/>
              <a:gd name="connsiteY586" fmla="*/ 2948587 h 6857546"/>
              <a:gd name="connsiteX587" fmla="*/ 1768470 w 5970060"/>
              <a:gd name="connsiteY587" fmla="*/ 3049528 h 6857546"/>
              <a:gd name="connsiteX588" fmla="*/ 1820680 w 5970060"/>
              <a:gd name="connsiteY588" fmla="*/ 3035605 h 6857546"/>
              <a:gd name="connsiteX589" fmla="*/ 1858968 w 5970060"/>
              <a:gd name="connsiteY589" fmla="*/ 3018201 h 6857546"/>
              <a:gd name="connsiteX590" fmla="*/ 1897256 w 5970060"/>
              <a:gd name="connsiteY590" fmla="*/ 3063450 h 6857546"/>
              <a:gd name="connsiteX591" fmla="*/ 2033029 w 5970060"/>
              <a:gd name="connsiteY591" fmla="*/ 3059969 h 6857546"/>
              <a:gd name="connsiteX592" fmla="*/ 2074797 w 5970060"/>
              <a:gd name="connsiteY592" fmla="*/ 3143507 h 6857546"/>
              <a:gd name="connsiteX593" fmla="*/ 2137450 w 5970060"/>
              <a:gd name="connsiteY593" fmla="*/ 3202679 h 6857546"/>
              <a:gd name="connsiteX594" fmla="*/ 2214051 w 5970060"/>
              <a:gd name="connsiteY594" fmla="*/ 3157429 h 6857546"/>
              <a:gd name="connsiteX595" fmla="*/ 2005183 w 5970060"/>
              <a:gd name="connsiteY595" fmla="*/ 2948562 h 6857546"/>
              <a:gd name="connsiteX596" fmla="*/ 1538718 w 5970060"/>
              <a:gd name="connsiteY596" fmla="*/ 2861544 h 6857546"/>
              <a:gd name="connsiteX597" fmla="*/ 1921646 w 5970060"/>
              <a:gd name="connsiteY597" fmla="*/ 2767565 h 6857546"/>
              <a:gd name="connsiteX598" fmla="*/ 2106149 w 5970060"/>
              <a:gd name="connsiteY598" fmla="*/ 2906793 h 6857546"/>
              <a:gd name="connsiteX599" fmla="*/ 2266261 w 5970060"/>
              <a:gd name="connsiteY599" fmla="*/ 3070412 h 6857546"/>
              <a:gd name="connsiteX600" fmla="*/ 2214051 w 5970060"/>
              <a:gd name="connsiteY600" fmla="*/ 2868506 h 6857546"/>
              <a:gd name="connsiteX601" fmla="*/ 2064355 w 5970060"/>
              <a:gd name="connsiteY601" fmla="*/ 2607427 h 6857546"/>
              <a:gd name="connsiteX602" fmla="*/ 1966895 w 5970060"/>
              <a:gd name="connsiteY602" fmla="*/ 2503006 h 6857546"/>
              <a:gd name="connsiteX603" fmla="*/ 1907723 w 5970060"/>
              <a:gd name="connsiteY603" fmla="*/ 2551736 h 6857546"/>
              <a:gd name="connsiteX604" fmla="*/ 1970376 w 5970060"/>
              <a:gd name="connsiteY604" fmla="*/ 2694470 h 6857546"/>
              <a:gd name="connsiteX605" fmla="*/ 1831148 w 5970060"/>
              <a:gd name="connsiteY605" fmla="*/ 2562178 h 6857546"/>
              <a:gd name="connsiteX606" fmla="*/ 1782418 w 5970060"/>
              <a:gd name="connsiteY606" fmla="*/ 2513448 h 6857546"/>
              <a:gd name="connsiteX607" fmla="*/ 1723246 w 5970060"/>
              <a:gd name="connsiteY607" fmla="*/ 2558698 h 6857546"/>
              <a:gd name="connsiteX608" fmla="*/ 1712804 w 5970060"/>
              <a:gd name="connsiteY608" fmla="*/ 2471655 h 6857546"/>
              <a:gd name="connsiteX609" fmla="*/ 1660593 w 5970060"/>
              <a:gd name="connsiteY609" fmla="*/ 2496019 h 6857546"/>
              <a:gd name="connsiteX610" fmla="*/ 1639709 w 5970060"/>
              <a:gd name="connsiteY610" fmla="*/ 2447290 h 6857546"/>
              <a:gd name="connsiteX611" fmla="*/ 1406476 w 5970060"/>
              <a:gd name="connsiteY611" fmla="*/ 2621350 h 6857546"/>
              <a:gd name="connsiteX612" fmla="*/ 1239377 w 5970060"/>
              <a:gd name="connsiteY612" fmla="*/ 2684003 h 6857546"/>
              <a:gd name="connsiteX613" fmla="*/ 1215012 w 5970060"/>
              <a:gd name="connsiteY613" fmla="*/ 2722291 h 6857546"/>
              <a:gd name="connsiteX614" fmla="*/ 1274184 w 5970060"/>
              <a:gd name="connsiteY614" fmla="*/ 2509942 h 6857546"/>
              <a:gd name="connsiteX615" fmla="*/ 1215012 w 5970060"/>
              <a:gd name="connsiteY615" fmla="*/ 2502981 h 6857546"/>
              <a:gd name="connsiteX616" fmla="*/ 1288107 w 5970060"/>
              <a:gd name="connsiteY616" fmla="*/ 2409002 h 6857546"/>
              <a:gd name="connsiteX617" fmla="*/ 1232416 w 5970060"/>
              <a:gd name="connsiteY617" fmla="*/ 2381156 h 6857546"/>
              <a:gd name="connsiteX618" fmla="*/ 1312472 w 5970060"/>
              <a:gd name="connsiteY618" fmla="*/ 2349830 h 6857546"/>
              <a:gd name="connsiteX619" fmla="*/ 1270703 w 5970060"/>
              <a:gd name="connsiteY619" fmla="*/ 2301100 h 6857546"/>
              <a:gd name="connsiteX620" fmla="*/ 1312472 w 5970060"/>
              <a:gd name="connsiteY620" fmla="*/ 2252370 h 6857546"/>
              <a:gd name="connsiteX621" fmla="*/ 1093162 w 5970060"/>
              <a:gd name="connsiteY621" fmla="*/ 2234967 h 6857546"/>
              <a:gd name="connsiteX622" fmla="*/ 863410 w 5970060"/>
              <a:gd name="connsiteY622" fmla="*/ 2325465 h 6857546"/>
              <a:gd name="connsiteX623" fmla="*/ 1246313 w 5970060"/>
              <a:gd name="connsiteY623" fmla="*/ 2137482 h 6857546"/>
              <a:gd name="connsiteX624" fmla="*/ 1155815 w 5970060"/>
              <a:gd name="connsiteY624" fmla="*/ 2053945 h 6857546"/>
              <a:gd name="connsiteX625" fmla="*/ 992196 w 5970060"/>
              <a:gd name="connsiteY625" fmla="*/ 1994773 h 6857546"/>
              <a:gd name="connsiteX626" fmla="*/ 1201064 w 5970060"/>
              <a:gd name="connsiteY626" fmla="*/ 1890351 h 6857546"/>
              <a:gd name="connsiteX627" fmla="*/ 1194103 w 5970060"/>
              <a:gd name="connsiteY627" fmla="*/ 1803309 h 6857546"/>
              <a:gd name="connsiteX628" fmla="*/ 1274159 w 5970060"/>
              <a:gd name="connsiteY628" fmla="*/ 1852038 h 6857546"/>
              <a:gd name="connsiteX629" fmla="*/ 1298524 w 5970060"/>
              <a:gd name="connsiteY629" fmla="*/ 1765021 h 6857546"/>
              <a:gd name="connsiteX630" fmla="*/ 1409907 w 5970060"/>
              <a:gd name="connsiteY630" fmla="*/ 1852038 h 6857546"/>
              <a:gd name="connsiteX631" fmla="*/ 1448194 w 5970060"/>
              <a:gd name="connsiteY631" fmla="*/ 1789386 h 6857546"/>
              <a:gd name="connsiteX632" fmla="*/ 1583942 w 5970060"/>
              <a:gd name="connsiteY632" fmla="*/ 1977369 h 6857546"/>
              <a:gd name="connsiteX633" fmla="*/ 1653556 w 5970060"/>
              <a:gd name="connsiteY633" fmla="*/ 1966927 h 6857546"/>
              <a:gd name="connsiteX634" fmla="*/ 1594384 w 5970060"/>
              <a:gd name="connsiteY634" fmla="*/ 1865961 h 6857546"/>
              <a:gd name="connsiteX635" fmla="*/ 1650075 w 5970060"/>
              <a:gd name="connsiteY635" fmla="*/ 1848558 h 6857546"/>
              <a:gd name="connsiteX636" fmla="*/ 1267147 w 5970060"/>
              <a:gd name="connsiteY636" fmla="*/ 1730214 h 6857546"/>
              <a:gd name="connsiteX637" fmla="*/ 1423804 w 5970060"/>
              <a:gd name="connsiteY637" fmla="*/ 1618831 h 6857546"/>
              <a:gd name="connsiteX638" fmla="*/ 1712728 w 5970060"/>
              <a:gd name="connsiteY638" fmla="*/ 1754604 h 6857546"/>
              <a:gd name="connsiteX639" fmla="*/ 1799746 w 5970060"/>
              <a:gd name="connsiteY639" fmla="*/ 1758085 h 6857546"/>
              <a:gd name="connsiteX640" fmla="*/ 1817149 w 5970060"/>
              <a:gd name="connsiteY640" fmla="*/ 1705874 h 6857546"/>
              <a:gd name="connsiteX641" fmla="*/ 1646569 w 5970060"/>
              <a:gd name="connsiteY641" fmla="*/ 1643221 h 6857546"/>
              <a:gd name="connsiteX642" fmla="*/ 1900686 w 5970060"/>
              <a:gd name="connsiteY642" fmla="*/ 1618856 h 6857546"/>
              <a:gd name="connsiteX643" fmla="*/ 1928532 w 5970060"/>
              <a:gd name="connsiteY643" fmla="*/ 1604933 h 6857546"/>
              <a:gd name="connsiteX644" fmla="*/ 2060799 w 5970060"/>
              <a:gd name="connsiteY644" fmla="*/ 1657144 h 6857546"/>
              <a:gd name="connsiteX645" fmla="*/ 2032953 w 5970060"/>
              <a:gd name="connsiteY645" fmla="*/ 1514435 h 6857546"/>
              <a:gd name="connsiteX646" fmla="*/ 1803201 w 5970060"/>
              <a:gd name="connsiteY646" fmla="*/ 1434379 h 6857546"/>
              <a:gd name="connsiteX647" fmla="*/ 1698780 w 5970060"/>
              <a:gd name="connsiteY647" fmla="*/ 1465705 h 6857546"/>
              <a:gd name="connsiteX648" fmla="*/ 1601320 w 5970060"/>
              <a:gd name="connsiteY648" fmla="*/ 1556204 h 6857546"/>
              <a:gd name="connsiteX649" fmla="*/ 1482976 w 5970060"/>
              <a:gd name="connsiteY649" fmla="*/ 1479628 h 6857546"/>
              <a:gd name="connsiteX650" fmla="*/ 1343723 w 5970060"/>
              <a:gd name="connsiteY650" fmla="*/ 1486590 h 6857546"/>
              <a:gd name="connsiteX651" fmla="*/ 1326319 w 5970060"/>
              <a:gd name="connsiteY651" fmla="*/ 1458744 h 6857546"/>
              <a:gd name="connsiteX652" fmla="*/ 1329800 w 5970060"/>
              <a:gd name="connsiteY652" fmla="*/ 1354297 h 6857546"/>
              <a:gd name="connsiteX653" fmla="*/ 1235796 w 5970060"/>
              <a:gd name="connsiteY653" fmla="*/ 1288164 h 6857546"/>
              <a:gd name="connsiteX654" fmla="*/ 1214911 w 5970060"/>
              <a:gd name="connsiteY654" fmla="*/ 1239434 h 6857546"/>
              <a:gd name="connsiteX655" fmla="*/ 1242757 w 5970060"/>
              <a:gd name="connsiteY655" fmla="*/ 1204627 h 6857546"/>
              <a:gd name="connsiteX656" fmla="*/ 1312371 w 5970060"/>
              <a:gd name="connsiteY656" fmla="*/ 1159378 h 6857546"/>
              <a:gd name="connsiteX657" fmla="*/ 1347178 w 5970060"/>
              <a:gd name="connsiteY657" fmla="*/ 1051476 h 6857546"/>
              <a:gd name="connsiteX658" fmla="*/ 1354140 w 5970060"/>
              <a:gd name="connsiteY658" fmla="*/ 1013188 h 6857546"/>
              <a:gd name="connsiteX659" fmla="*/ 1120907 w 5970060"/>
              <a:gd name="connsiteY659" fmla="*/ 1027111 h 6857546"/>
              <a:gd name="connsiteX660" fmla="*/ 1026928 w 5970060"/>
              <a:gd name="connsiteY660" fmla="*/ 1068880 h 6857546"/>
              <a:gd name="connsiteX661" fmla="*/ 1152259 w 5970060"/>
              <a:gd name="connsiteY661" fmla="*/ 960978 h 6857546"/>
              <a:gd name="connsiteX662" fmla="*/ 1107009 w 5970060"/>
              <a:gd name="connsiteY662" fmla="*/ 947055 h 6857546"/>
              <a:gd name="connsiteX663" fmla="*/ 1159220 w 5970060"/>
              <a:gd name="connsiteY663" fmla="*/ 898325 h 6857546"/>
              <a:gd name="connsiteX664" fmla="*/ 1294993 w 5970060"/>
              <a:gd name="connsiteY664" fmla="*/ 870479 h 6857546"/>
              <a:gd name="connsiteX665" fmla="*/ 1482976 w 5970060"/>
              <a:gd name="connsiteY665" fmla="*/ 971420 h 6857546"/>
              <a:gd name="connsiteX666" fmla="*/ 1573474 w 5970060"/>
              <a:gd name="connsiteY666" fmla="*/ 940093 h 6857546"/>
              <a:gd name="connsiteX667" fmla="*/ 1538667 w 5970060"/>
              <a:gd name="connsiteY667" fmla="*/ 919209 h 6857546"/>
              <a:gd name="connsiteX668" fmla="*/ 1521264 w 5970060"/>
              <a:gd name="connsiteY668" fmla="*/ 873960 h 6857546"/>
              <a:gd name="connsiteX669" fmla="*/ 1489938 w 5970060"/>
              <a:gd name="connsiteY669" fmla="*/ 835672 h 6857546"/>
              <a:gd name="connsiteX670" fmla="*/ 1493418 w 5970060"/>
              <a:gd name="connsiteY670" fmla="*/ 811307 h 6857546"/>
              <a:gd name="connsiteX671" fmla="*/ 1329800 w 5970060"/>
              <a:gd name="connsiteY671" fmla="*/ 745174 h 6857546"/>
              <a:gd name="connsiteX672" fmla="*/ 1176623 w 5970060"/>
              <a:gd name="connsiteY672" fmla="*/ 762577 h 6857546"/>
              <a:gd name="connsiteX673" fmla="*/ 1113971 w 5970060"/>
              <a:gd name="connsiteY673" fmla="*/ 877466 h 6857546"/>
              <a:gd name="connsiteX674" fmla="*/ 1037395 w 5970060"/>
              <a:gd name="connsiteY674" fmla="*/ 842659 h 6857546"/>
              <a:gd name="connsiteX675" fmla="*/ 967781 w 5970060"/>
              <a:gd name="connsiteY675" fmla="*/ 748680 h 6857546"/>
              <a:gd name="connsiteX676" fmla="*/ 838970 w 5970060"/>
              <a:gd name="connsiteY676" fmla="*/ 658181 h 6857546"/>
              <a:gd name="connsiteX677" fmla="*/ 797201 w 5970060"/>
              <a:gd name="connsiteY677" fmla="*/ 609452 h 6857546"/>
              <a:gd name="connsiteX678" fmla="*/ 825047 w 5970060"/>
              <a:gd name="connsiteY678" fmla="*/ 581606 h 6857546"/>
              <a:gd name="connsiteX679" fmla="*/ 852893 w 5970060"/>
              <a:gd name="connsiteY679" fmla="*/ 532876 h 6857546"/>
              <a:gd name="connsiteX680" fmla="*/ 664909 w 5970060"/>
              <a:gd name="connsiteY680" fmla="*/ 623374 h 6857546"/>
              <a:gd name="connsiteX681" fmla="*/ 504772 w 5970060"/>
              <a:gd name="connsiteY681" fmla="*/ 696469 h 6857546"/>
              <a:gd name="connsiteX682" fmla="*/ 522175 w 5970060"/>
              <a:gd name="connsiteY682" fmla="*/ 626855 h 6857546"/>
              <a:gd name="connsiteX683" fmla="*/ 452561 w 5970060"/>
              <a:gd name="connsiteY683" fmla="*/ 658181 h 6857546"/>
              <a:gd name="connsiteX684" fmla="*/ 755408 w 5970060"/>
              <a:gd name="connsiteY684" fmla="*/ 438872 h 6857546"/>
              <a:gd name="connsiteX685" fmla="*/ 372479 w 5970060"/>
              <a:gd name="connsiteY685" fmla="*/ 445833 h 6857546"/>
              <a:gd name="connsiteX686" fmla="*/ 417729 w 5970060"/>
              <a:gd name="connsiteY686" fmla="*/ 710392 h 6857546"/>
              <a:gd name="connsiteX687" fmla="*/ 337672 w 5970060"/>
              <a:gd name="connsiteY687" fmla="*/ 529370 h 6857546"/>
              <a:gd name="connsiteX688" fmla="*/ 114882 w 5970060"/>
              <a:gd name="connsiteY688" fmla="*/ 637272 h 6857546"/>
              <a:gd name="connsiteX689" fmla="*/ 6980 w 5970060"/>
              <a:gd name="connsiteY689" fmla="*/ 581581 h 6857546"/>
              <a:gd name="connsiteX690" fmla="*/ 6980 w 5970060"/>
              <a:gd name="connsiteY690" fmla="*/ 508486 h 6857546"/>
              <a:gd name="connsiteX691" fmla="*/ 69633 w 5970060"/>
              <a:gd name="connsiteY691" fmla="*/ 459756 h 6857546"/>
              <a:gd name="connsiteX692" fmla="*/ 19 w 5970060"/>
              <a:gd name="connsiteY692" fmla="*/ 358815 h 6857546"/>
              <a:gd name="connsiteX693" fmla="*/ 52229 w 5970060"/>
              <a:gd name="connsiteY693" fmla="*/ 306605 h 6857546"/>
              <a:gd name="connsiteX694" fmla="*/ 38306 w 5970060"/>
              <a:gd name="connsiteY694" fmla="*/ 223043 h 6857546"/>
              <a:gd name="connsiteX695" fmla="*/ 76594 w 5970060"/>
              <a:gd name="connsiteY695" fmla="*/ 230004 h 6857546"/>
              <a:gd name="connsiteX696" fmla="*/ 205406 w 5970060"/>
              <a:gd name="connsiteY696" fmla="*/ 223043 h 6857546"/>
              <a:gd name="connsiteX697" fmla="*/ 264578 w 5970060"/>
              <a:gd name="connsiteY697" fmla="*/ 73372 h 6857546"/>
              <a:gd name="connsiteX698" fmla="*/ 323750 w 5970060"/>
              <a:gd name="connsiteY698" fmla="*/ 223043 h 6857546"/>
              <a:gd name="connsiteX699" fmla="*/ 414248 w 5970060"/>
              <a:gd name="connsiteY699" fmla="*/ 132544 h 6857546"/>
              <a:gd name="connsiteX700" fmla="*/ 389883 w 5970060"/>
              <a:gd name="connsiteY700" fmla="*/ 365777 h 6857546"/>
              <a:gd name="connsiteX701" fmla="*/ 657923 w 5970060"/>
              <a:gd name="connsiteY701" fmla="*/ 355335 h 6857546"/>
              <a:gd name="connsiteX702" fmla="*/ 598751 w 5970060"/>
              <a:gd name="connsiteY702" fmla="*/ 313566 h 6857546"/>
              <a:gd name="connsiteX703" fmla="*/ 529136 w 5970060"/>
              <a:gd name="connsiteY703" fmla="*/ 38565 h 6857546"/>
              <a:gd name="connsiteX704" fmla="*/ 556982 w 5970060"/>
              <a:gd name="connsiteY704" fmla="*/ 80334 h 6857546"/>
              <a:gd name="connsiteX705" fmla="*/ 595699 w 5970060"/>
              <a:gd name="connsiteY705" fmla="*/ 0 h 6857546"/>
              <a:gd name="connsiteX706" fmla="*/ 2116894 w 5970060"/>
              <a:gd name="connsiteY706" fmla="*/ 3850014 h 6857546"/>
              <a:gd name="connsiteX707" fmla="*/ 2141259 w 5970060"/>
              <a:gd name="connsiteY707" fmla="*/ 3898744 h 6857546"/>
              <a:gd name="connsiteX708" fmla="*/ 2155181 w 5970060"/>
              <a:gd name="connsiteY708" fmla="*/ 3846534 h 6857546"/>
              <a:gd name="connsiteX709" fmla="*/ 2116894 w 5970060"/>
              <a:gd name="connsiteY709" fmla="*/ 3850014 h 6857546"/>
              <a:gd name="connsiteX710" fmla="*/ 1640011 w 5970060"/>
              <a:gd name="connsiteY710" fmla="*/ 1789234 h 6857546"/>
              <a:gd name="connsiteX711" fmla="*/ 1664376 w 5970060"/>
              <a:gd name="connsiteY711" fmla="*/ 1848406 h 6857546"/>
              <a:gd name="connsiteX712" fmla="*/ 1605204 w 5970060"/>
              <a:gd name="connsiteY712" fmla="*/ 1872771 h 6857546"/>
              <a:gd name="connsiteX713" fmla="*/ 1765342 w 5970060"/>
              <a:gd name="connsiteY713" fmla="*/ 2001583 h 6857546"/>
              <a:gd name="connsiteX714" fmla="*/ 1796668 w 5970060"/>
              <a:gd name="connsiteY714" fmla="*/ 1949372 h 6857546"/>
              <a:gd name="connsiteX715" fmla="*/ 1685286 w 5970060"/>
              <a:gd name="connsiteY715" fmla="*/ 1890200 h 6857546"/>
              <a:gd name="connsiteX716" fmla="*/ 1866308 w 5970060"/>
              <a:gd name="connsiteY716" fmla="*/ 1959814 h 6857546"/>
              <a:gd name="connsiteX717" fmla="*/ 1727054 w 5970060"/>
              <a:gd name="connsiteY717" fmla="*/ 1803157 h 6857546"/>
              <a:gd name="connsiteX718" fmla="*/ 1897634 w 5970060"/>
              <a:gd name="connsiteY718" fmla="*/ 1984179 h 6857546"/>
              <a:gd name="connsiteX719" fmla="*/ 1925480 w 5970060"/>
              <a:gd name="connsiteY719" fmla="*/ 1907604 h 6857546"/>
              <a:gd name="connsiteX720" fmla="*/ 1640011 w 5970060"/>
              <a:gd name="connsiteY720" fmla="*/ 1789234 h 6857546"/>
              <a:gd name="connsiteX721" fmla="*/ 776695 w 5970060"/>
              <a:gd name="connsiteY721" fmla="*/ 264559 h 6857546"/>
              <a:gd name="connsiteX722" fmla="*/ 724485 w 5970060"/>
              <a:gd name="connsiteY722" fmla="*/ 156657 h 6857546"/>
              <a:gd name="connsiteX723" fmla="*/ 581776 w 5970060"/>
              <a:gd name="connsiteY723" fmla="*/ 31352 h 6857546"/>
              <a:gd name="connsiteX724" fmla="*/ 585257 w 5970060"/>
              <a:gd name="connsiteY724" fmla="*/ 135773 h 6857546"/>
              <a:gd name="connsiteX725" fmla="*/ 526085 w 5970060"/>
              <a:gd name="connsiteY725" fmla="*/ 55717 h 6857546"/>
              <a:gd name="connsiteX726" fmla="*/ 870700 w 5970060"/>
              <a:gd name="connsiteY726" fmla="*/ 389890 h 6857546"/>
              <a:gd name="connsiteX727" fmla="*/ 776695 w 5970060"/>
              <a:gd name="connsiteY727" fmla="*/ 264559 h 6857546"/>
              <a:gd name="connsiteX728" fmla="*/ 1546007 w 5970060"/>
              <a:gd name="connsiteY728" fmla="*/ 208868 h 6857546"/>
              <a:gd name="connsiteX729" fmla="*/ 1469432 w 5970060"/>
              <a:gd name="connsiteY729" fmla="*/ 31326 h 6857546"/>
              <a:gd name="connsiteX730" fmla="*/ 1406779 w 5970060"/>
              <a:gd name="connsiteY730" fmla="*/ 142709 h 6857546"/>
              <a:gd name="connsiteX731" fmla="*/ 1382414 w 5970060"/>
              <a:gd name="connsiteY731" fmla="*/ 55691 h 6857546"/>
              <a:gd name="connsiteX732" fmla="*/ 1323242 w 5970060"/>
              <a:gd name="connsiteY732" fmla="*/ 226271 h 6857546"/>
              <a:gd name="connsiteX733" fmla="*/ 1476418 w 5970060"/>
              <a:gd name="connsiteY733" fmla="*/ 511714 h 6857546"/>
              <a:gd name="connsiteX734" fmla="*/ 1483380 w 5970060"/>
              <a:gd name="connsiteY734" fmla="*/ 469946 h 6857546"/>
              <a:gd name="connsiteX735" fmla="*/ 1420727 w 5970060"/>
              <a:gd name="connsiteY735" fmla="*/ 323731 h 6857546"/>
              <a:gd name="connsiteX736" fmla="*/ 1351113 w 5970060"/>
              <a:gd name="connsiteY736" fmla="*/ 271520 h 6857546"/>
              <a:gd name="connsiteX737" fmla="*/ 1420727 w 5970060"/>
              <a:gd name="connsiteY737" fmla="*/ 306327 h 6857546"/>
              <a:gd name="connsiteX738" fmla="*/ 1361555 w 5970060"/>
              <a:gd name="connsiteY738" fmla="*/ 205362 h 6857546"/>
              <a:gd name="connsiteX739" fmla="*/ 1420727 w 5970060"/>
              <a:gd name="connsiteY739" fmla="*/ 233207 h 6857546"/>
              <a:gd name="connsiteX740" fmla="*/ 1427688 w 5970060"/>
              <a:gd name="connsiteY740" fmla="*/ 208842 h 6857546"/>
              <a:gd name="connsiteX741" fmla="*/ 1438131 w 5970060"/>
              <a:gd name="connsiteY741" fmla="*/ 229727 h 6857546"/>
              <a:gd name="connsiteX742" fmla="*/ 1514706 w 5970060"/>
              <a:gd name="connsiteY742" fmla="*/ 205362 h 6857546"/>
              <a:gd name="connsiteX743" fmla="*/ 1434650 w 5970060"/>
              <a:gd name="connsiteY743" fmla="*/ 250611 h 6857546"/>
              <a:gd name="connsiteX744" fmla="*/ 1434650 w 5970060"/>
              <a:gd name="connsiteY744" fmla="*/ 327186 h 6857546"/>
              <a:gd name="connsiteX745" fmla="*/ 1493822 w 5970060"/>
              <a:gd name="connsiteY745" fmla="*/ 313264 h 6857546"/>
              <a:gd name="connsiteX746" fmla="*/ 1441611 w 5970060"/>
              <a:gd name="connsiteY746" fmla="*/ 348071 h 6857546"/>
              <a:gd name="connsiteX747" fmla="*/ 1493822 w 5970060"/>
              <a:gd name="connsiteY747" fmla="*/ 452492 h 6857546"/>
              <a:gd name="connsiteX748" fmla="*/ 1532110 w 5970060"/>
              <a:gd name="connsiteY748" fmla="*/ 414204 h 6857546"/>
              <a:gd name="connsiteX749" fmla="*/ 1546007 w 5970060"/>
              <a:gd name="connsiteY749" fmla="*/ 208868 h 6857546"/>
              <a:gd name="connsiteX750" fmla="*/ 317217 w 5970060"/>
              <a:gd name="connsiteY750" fmla="*/ 240194 h 6857546"/>
              <a:gd name="connsiteX751" fmla="*/ 251083 w 5970060"/>
              <a:gd name="connsiteY751" fmla="*/ 90498 h 6857546"/>
              <a:gd name="connsiteX752" fmla="*/ 338101 w 5970060"/>
              <a:gd name="connsiteY752" fmla="*/ 365499 h 6857546"/>
              <a:gd name="connsiteX753" fmla="*/ 317217 w 5970060"/>
              <a:gd name="connsiteY753" fmla="*/ 240194 h 6857546"/>
              <a:gd name="connsiteX754" fmla="*/ 1058658 w 5970060"/>
              <a:gd name="connsiteY754" fmla="*/ 372461 h 6857546"/>
              <a:gd name="connsiteX755" fmla="*/ 1083023 w 5970060"/>
              <a:gd name="connsiteY755" fmla="*/ 330692 h 6857546"/>
              <a:gd name="connsiteX756" fmla="*/ 1058658 w 5970060"/>
              <a:gd name="connsiteY756" fmla="*/ 181022 h 6857546"/>
              <a:gd name="connsiteX757" fmla="*/ 1100426 w 5970060"/>
              <a:gd name="connsiteY757" fmla="*/ 184503 h 6857546"/>
              <a:gd name="connsiteX758" fmla="*/ 1093465 w 5970060"/>
              <a:gd name="connsiteY758" fmla="*/ 146215 h 6857546"/>
              <a:gd name="connsiteX759" fmla="*/ 1058658 w 5970060"/>
              <a:gd name="connsiteY759" fmla="*/ 372461 h 6857546"/>
              <a:gd name="connsiteX760" fmla="*/ 348543 w 5970060"/>
              <a:gd name="connsiteY760" fmla="*/ 191464 h 6857546"/>
              <a:gd name="connsiteX761" fmla="*/ 369428 w 5970060"/>
              <a:gd name="connsiteY761" fmla="*/ 375967 h 6857546"/>
              <a:gd name="connsiteX762" fmla="*/ 397273 w 5970060"/>
              <a:gd name="connsiteY762" fmla="*/ 153176 h 6857546"/>
              <a:gd name="connsiteX763" fmla="*/ 348543 w 5970060"/>
              <a:gd name="connsiteY763" fmla="*/ 191464 h 6857546"/>
              <a:gd name="connsiteX764" fmla="*/ 327659 w 5970060"/>
              <a:gd name="connsiteY764" fmla="*/ 414255 h 6857546"/>
              <a:gd name="connsiteX765" fmla="*/ 282410 w 5970060"/>
              <a:gd name="connsiteY765" fmla="*/ 362044 h 6857546"/>
              <a:gd name="connsiteX766" fmla="*/ 209315 w 5970060"/>
              <a:gd name="connsiteY766" fmla="*/ 240219 h 6857546"/>
              <a:gd name="connsiteX767" fmla="*/ 139701 w 5970060"/>
              <a:gd name="connsiteY767" fmla="*/ 205412 h 6857546"/>
              <a:gd name="connsiteX768" fmla="*/ 80529 w 5970060"/>
              <a:gd name="connsiteY768" fmla="*/ 240219 h 6857546"/>
              <a:gd name="connsiteX769" fmla="*/ 45722 w 5970060"/>
              <a:gd name="connsiteY769" fmla="*/ 229777 h 6857546"/>
              <a:gd name="connsiteX770" fmla="*/ 63125 w 5970060"/>
              <a:gd name="connsiteY770" fmla="*/ 313314 h 6857546"/>
              <a:gd name="connsiteX771" fmla="*/ 10915 w 5970060"/>
              <a:gd name="connsiteY771" fmla="*/ 358563 h 6857546"/>
              <a:gd name="connsiteX772" fmla="*/ 122323 w 5970060"/>
              <a:gd name="connsiteY772" fmla="*/ 449062 h 6857546"/>
              <a:gd name="connsiteX773" fmla="*/ 327659 w 5970060"/>
              <a:gd name="connsiteY773" fmla="*/ 414255 h 6857546"/>
              <a:gd name="connsiteX774" fmla="*/ 1215315 w 5970060"/>
              <a:gd name="connsiteY774" fmla="*/ 330692 h 6857546"/>
              <a:gd name="connsiteX775" fmla="*/ 1083048 w 5970060"/>
              <a:gd name="connsiteY775" fmla="*/ 483869 h 6857546"/>
              <a:gd name="connsiteX776" fmla="*/ 1170066 w 5970060"/>
              <a:gd name="connsiteY776" fmla="*/ 501272 h 6857546"/>
              <a:gd name="connsiteX777" fmla="*/ 1215315 w 5970060"/>
              <a:gd name="connsiteY777" fmla="*/ 330692 h 6857546"/>
              <a:gd name="connsiteX778" fmla="*/ 975121 w 5970060"/>
              <a:gd name="connsiteY778" fmla="*/ 372461 h 6857546"/>
              <a:gd name="connsiteX779" fmla="*/ 943794 w 5970060"/>
              <a:gd name="connsiteY779" fmla="*/ 529118 h 6857546"/>
              <a:gd name="connsiteX780" fmla="*/ 1009928 w 5970060"/>
              <a:gd name="connsiteY780" fmla="*/ 546521 h 6857546"/>
              <a:gd name="connsiteX781" fmla="*/ 1069100 w 5970060"/>
              <a:gd name="connsiteY781" fmla="*/ 490830 h 6857546"/>
              <a:gd name="connsiteX782" fmla="*/ 975121 w 5970060"/>
              <a:gd name="connsiteY782" fmla="*/ 372461 h 6857546"/>
              <a:gd name="connsiteX783" fmla="*/ 372908 w 5970060"/>
              <a:gd name="connsiteY783" fmla="*/ 393345 h 6857546"/>
              <a:gd name="connsiteX784" fmla="*/ 317217 w 5970060"/>
              <a:gd name="connsiteY784" fmla="*/ 379422 h 6857546"/>
              <a:gd name="connsiteX785" fmla="*/ 345063 w 5970060"/>
              <a:gd name="connsiteY785" fmla="*/ 417710 h 6857546"/>
              <a:gd name="connsiteX786" fmla="*/ 324178 w 5970060"/>
              <a:gd name="connsiteY786" fmla="*/ 459478 h 6857546"/>
              <a:gd name="connsiteX787" fmla="*/ 383350 w 5970060"/>
              <a:gd name="connsiteY787" fmla="*/ 424671 h 6857546"/>
              <a:gd name="connsiteX788" fmla="*/ 881142 w 5970060"/>
              <a:gd name="connsiteY788" fmla="*/ 449036 h 6857546"/>
              <a:gd name="connsiteX789" fmla="*/ 877661 w 5970060"/>
              <a:gd name="connsiteY789" fmla="*/ 403787 h 6857546"/>
              <a:gd name="connsiteX790" fmla="*/ 372908 w 5970060"/>
              <a:gd name="connsiteY790" fmla="*/ 393345 h 6857546"/>
              <a:gd name="connsiteX791" fmla="*/ 1862777 w 5970060"/>
              <a:gd name="connsiteY791" fmla="*/ 435139 h 6857546"/>
              <a:gd name="connsiteX792" fmla="*/ 1768798 w 5970060"/>
              <a:gd name="connsiteY792" fmla="*/ 389890 h 6857546"/>
              <a:gd name="connsiteX793" fmla="*/ 1702664 w 5970060"/>
              <a:gd name="connsiteY793" fmla="*/ 563950 h 6857546"/>
              <a:gd name="connsiteX794" fmla="*/ 1779240 w 5970060"/>
              <a:gd name="connsiteY794" fmla="*/ 581354 h 6857546"/>
              <a:gd name="connsiteX795" fmla="*/ 1852335 w 5970060"/>
              <a:gd name="connsiteY795" fmla="*/ 522182 h 6857546"/>
              <a:gd name="connsiteX796" fmla="*/ 1862777 w 5970060"/>
              <a:gd name="connsiteY796" fmla="*/ 435139 h 6857546"/>
              <a:gd name="connsiteX797" fmla="*/ 1229238 w 5970060"/>
              <a:gd name="connsiteY797" fmla="*/ 424697 h 6857546"/>
              <a:gd name="connsiteX798" fmla="*/ 1177027 w 5970060"/>
              <a:gd name="connsiteY798" fmla="*/ 515195 h 6857546"/>
              <a:gd name="connsiteX799" fmla="*/ 1197911 w 5970060"/>
              <a:gd name="connsiteY799" fmla="*/ 560444 h 6857546"/>
              <a:gd name="connsiteX800" fmla="*/ 1361530 w 5970060"/>
              <a:gd name="connsiteY800" fmla="*/ 508234 h 6857546"/>
              <a:gd name="connsiteX801" fmla="*/ 1344126 w 5970060"/>
              <a:gd name="connsiteY801" fmla="*/ 469946 h 6857546"/>
              <a:gd name="connsiteX802" fmla="*/ 1371972 w 5970060"/>
              <a:gd name="connsiteY802" fmla="*/ 438619 h 6857546"/>
              <a:gd name="connsiteX803" fmla="*/ 1229238 w 5970060"/>
              <a:gd name="connsiteY803" fmla="*/ 424697 h 6857546"/>
              <a:gd name="connsiteX804" fmla="*/ 1674818 w 5970060"/>
              <a:gd name="connsiteY804" fmla="*/ 462984 h 6857546"/>
              <a:gd name="connsiteX805" fmla="*/ 1601724 w 5970060"/>
              <a:gd name="connsiteY805" fmla="*/ 414255 h 6857546"/>
              <a:gd name="connsiteX806" fmla="*/ 1521667 w 5970060"/>
              <a:gd name="connsiteY806" fmla="*/ 428177 h 6857546"/>
              <a:gd name="connsiteX807" fmla="*/ 1486860 w 5970060"/>
              <a:gd name="connsiteY807" fmla="*/ 494311 h 6857546"/>
              <a:gd name="connsiteX808" fmla="*/ 1504264 w 5970060"/>
              <a:gd name="connsiteY808" fmla="*/ 525637 h 6857546"/>
              <a:gd name="connsiteX809" fmla="*/ 1608685 w 5970060"/>
              <a:gd name="connsiteY809" fmla="*/ 623097 h 6857546"/>
              <a:gd name="connsiteX810" fmla="*/ 1688741 w 5970060"/>
              <a:gd name="connsiteY810" fmla="*/ 563925 h 6857546"/>
              <a:gd name="connsiteX811" fmla="*/ 1674818 w 5970060"/>
              <a:gd name="connsiteY811" fmla="*/ 462984 h 6857546"/>
              <a:gd name="connsiteX812" fmla="*/ 1493797 w 5970060"/>
              <a:gd name="connsiteY812" fmla="*/ 529118 h 6857546"/>
              <a:gd name="connsiteX813" fmla="*/ 1392831 w 5970060"/>
              <a:gd name="connsiteY813" fmla="*/ 445581 h 6857546"/>
              <a:gd name="connsiteX814" fmla="*/ 1354543 w 5970060"/>
              <a:gd name="connsiteY814" fmla="*/ 473426 h 6857546"/>
              <a:gd name="connsiteX815" fmla="*/ 1295371 w 5970060"/>
              <a:gd name="connsiteY815" fmla="*/ 577848 h 6857546"/>
              <a:gd name="connsiteX816" fmla="*/ 1351062 w 5970060"/>
              <a:gd name="connsiteY816" fmla="*/ 671827 h 6857546"/>
              <a:gd name="connsiteX817" fmla="*/ 1399792 w 5970060"/>
              <a:gd name="connsiteY817" fmla="*/ 647462 h 6857546"/>
              <a:gd name="connsiteX818" fmla="*/ 1504214 w 5970060"/>
              <a:gd name="connsiteY818" fmla="*/ 577848 h 6857546"/>
              <a:gd name="connsiteX819" fmla="*/ 1493797 w 5970060"/>
              <a:gd name="connsiteY819" fmla="*/ 529118 h 6857546"/>
              <a:gd name="connsiteX820" fmla="*/ 877661 w 5970060"/>
              <a:gd name="connsiteY820" fmla="*/ 473426 h 6857546"/>
              <a:gd name="connsiteX821" fmla="*/ 463407 w 5970060"/>
              <a:gd name="connsiteY821" fmla="*/ 644006 h 6857546"/>
              <a:gd name="connsiteX822" fmla="*/ 539982 w 5970060"/>
              <a:gd name="connsiteY822" fmla="*/ 609199 h 6857546"/>
              <a:gd name="connsiteX823" fmla="*/ 522579 w 5970060"/>
              <a:gd name="connsiteY823" fmla="*/ 678813 h 6857546"/>
              <a:gd name="connsiteX824" fmla="*/ 665288 w 5970060"/>
              <a:gd name="connsiteY824" fmla="*/ 612680 h 6857546"/>
              <a:gd name="connsiteX825" fmla="*/ 731421 w 5970060"/>
              <a:gd name="connsiteY825" fmla="*/ 546547 h 6857546"/>
              <a:gd name="connsiteX826" fmla="*/ 912443 w 5970060"/>
              <a:gd name="connsiteY826" fmla="*/ 522182 h 6857546"/>
              <a:gd name="connsiteX827" fmla="*/ 877661 w 5970060"/>
              <a:gd name="connsiteY827" fmla="*/ 473426 h 6857546"/>
              <a:gd name="connsiteX828" fmla="*/ 17851 w 5970060"/>
              <a:gd name="connsiteY828" fmla="*/ 501272 h 6857546"/>
              <a:gd name="connsiteX829" fmla="*/ 17851 w 5970060"/>
              <a:gd name="connsiteY829" fmla="*/ 581328 h 6857546"/>
              <a:gd name="connsiteX830" fmla="*/ 118791 w 5970060"/>
              <a:gd name="connsiteY830" fmla="*/ 626578 h 6857546"/>
              <a:gd name="connsiteX831" fmla="*/ 202328 w 5970060"/>
              <a:gd name="connsiteY831" fmla="*/ 637020 h 6857546"/>
              <a:gd name="connsiteX832" fmla="*/ 348543 w 5970060"/>
              <a:gd name="connsiteY832" fmla="*/ 469921 h 6857546"/>
              <a:gd name="connsiteX833" fmla="*/ 313736 w 5970060"/>
              <a:gd name="connsiteY833" fmla="*/ 476882 h 6857546"/>
              <a:gd name="connsiteX834" fmla="*/ 306775 w 5970060"/>
              <a:gd name="connsiteY834" fmla="*/ 455998 h 6857546"/>
              <a:gd name="connsiteX835" fmla="*/ 17851 w 5970060"/>
              <a:gd name="connsiteY835" fmla="*/ 501272 h 6857546"/>
              <a:gd name="connsiteX836" fmla="*/ 362466 w 5970060"/>
              <a:gd name="connsiteY836" fmla="*/ 459504 h 6857546"/>
              <a:gd name="connsiteX837" fmla="*/ 404235 w 5970060"/>
              <a:gd name="connsiteY837" fmla="*/ 675333 h 6857546"/>
              <a:gd name="connsiteX838" fmla="*/ 362466 w 5970060"/>
              <a:gd name="connsiteY838" fmla="*/ 459504 h 6857546"/>
              <a:gd name="connsiteX839" fmla="*/ 1016915 w 5970060"/>
              <a:gd name="connsiteY839" fmla="*/ 567406 h 6857546"/>
              <a:gd name="connsiteX840" fmla="*/ 1177027 w 5970060"/>
              <a:gd name="connsiteY840" fmla="*/ 598732 h 6857546"/>
              <a:gd name="connsiteX841" fmla="*/ 1086529 w 5970060"/>
              <a:gd name="connsiteY841" fmla="*/ 497791 h 6857546"/>
              <a:gd name="connsiteX842" fmla="*/ 1016915 w 5970060"/>
              <a:gd name="connsiteY842" fmla="*/ 567406 h 6857546"/>
              <a:gd name="connsiteX843" fmla="*/ 2002030 w 5970060"/>
              <a:gd name="connsiteY843" fmla="*/ 591771 h 6857546"/>
              <a:gd name="connsiteX844" fmla="*/ 1974184 w 5970060"/>
              <a:gd name="connsiteY844" fmla="*/ 546521 h 6857546"/>
              <a:gd name="connsiteX845" fmla="*/ 1897609 w 5970060"/>
              <a:gd name="connsiteY845" fmla="*/ 518676 h 6857546"/>
              <a:gd name="connsiteX846" fmla="*/ 1852360 w 5970060"/>
              <a:gd name="connsiteY846" fmla="*/ 539560 h 6857546"/>
              <a:gd name="connsiteX847" fmla="*/ 1817553 w 5970060"/>
              <a:gd name="connsiteY847" fmla="*/ 550002 h 6857546"/>
              <a:gd name="connsiteX848" fmla="*/ 1786226 w 5970060"/>
              <a:gd name="connsiteY848" fmla="*/ 598732 h 6857546"/>
              <a:gd name="connsiteX849" fmla="*/ 1810591 w 5970060"/>
              <a:gd name="connsiteY849" fmla="*/ 682269 h 6857546"/>
              <a:gd name="connsiteX850" fmla="*/ 1977690 w 5970060"/>
              <a:gd name="connsiteY850" fmla="*/ 654423 h 6857546"/>
              <a:gd name="connsiteX851" fmla="*/ 2002030 w 5970060"/>
              <a:gd name="connsiteY851" fmla="*/ 591771 h 6857546"/>
              <a:gd name="connsiteX852" fmla="*/ 1002967 w 5970060"/>
              <a:gd name="connsiteY852" fmla="*/ 563925 h 6857546"/>
              <a:gd name="connsiteX853" fmla="*/ 846309 w 5970060"/>
              <a:gd name="connsiteY853" fmla="*/ 553483 h 6857546"/>
              <a:gd name="connsiteX854" fmla="*/ 808022 w 5970060"/>
              <a:gd name="connsiteY854" fmla="*/ 602213 h 6857546"/>
              <a:gd name="connsiteX855" fmla="*/ 849790 w 5970060"/>
              <a:gd name="connsiteY855" fmla="*/ 657904 h 6857546"/>
              <a:gd name="connsiteX856" fmla="*/ 971615 w 5970060"/>
              <a:gd name="connsiteY856" fmla="*/ 730999 h 6857546"/>
              <a:gd name="connsiteX857" fmla="*/ 1055177 w 5970060"/>
              <a:gd name="connsiteY857" fmla="*/ 650942 h 6857546"/>
              <a:gd name="connsiteX858" fmla="*/ 1002967 w 5970060"/>
              <a:gd name="connsiteY858" fmla="*/ 563925 h 6857546"/>
              <a:gd name="connsiteX859" fmla="*/ 1340645 w 5970060"/>
              <a:gd name="connsiteY859" fmla="*/ 661385 h 6857546"/>
              <a:gd name="connsiteX860" fmla="*/ 1194431 w 5970060"/>
              <a:gd name="connsiteY860" fmla="*/ 574367 h 6857546"/>
              <a:gd name="connsiteX861" fmla="*/ 1128297 w 5970060"/>
              <a:gd name="connsiteY861" fmla="*/ 650942 h 6857546"/>
              <a:gd name="connsiteX862" fmla="*/ 1173546 w 5970060"/>
              <a:gd name="connsiteY862" fmla="*/ 744922 h 6857546"/>
              <a:gd name="connsiteX863" fmla="*/ 1312775 w 5970060"/>
              <a:gd name="connsiteY863" fmla="*/ 748402 h 6857546"/>
              <a:gd name="connsiteX864" fmla="*/ 1340645 w 5970060"/>
              <a:gd name="connsiteY864" fmla="*/ 661385 h 6857546"/>
              <a:gd name="connsiteX865" fmla="*/ 1636531 w 5970060"/>
              <a:gd name="connsiteY865" fmla="*/ 734505 h 6857546"/>
              <a:gd name="connsiteX866" fmla="*/ 1754900 w 5970060"/>
              <a:gd name="connsiteY866" fmla="*/ 748428 h 6857546"/>
              <a:gd name="connsiteX867" fmla="*/ 1744458 w 5970060"/>
              <a:gd name="connsiteY867" fmla="*/ 577848 h 6857546"/>
              <a:gd name="connsiteX868" fmla="*/ 1636531 w 5970060"/>
              <a:gd name="connsiteY868" fmla="*/ 734505 h 6857546"/>
              <a:gd name="connsiteX869" fmla="*/ 1406779 w 5970060"/>
              <a:gd name="connsiteY869" fmla="*/ 654423 h 6857546"/>
              <a:gd name="connsiteX870" fmla="*/ 1361530 w 5970060"/>
              <a:gd name="connsiteY870" fmla="*/ 692711 h 6857546"/>
              <a:gd name="connsiteX871" fmla="*/ 1441586 w 5970060"/>
              <a:gd name="connsiteY871" fmla="*/ 744922 h 6857546"/>
              <a:gd name="connsiteX872" fmla="*/ 1483354 w 5970060"/>
              <a:gd name="connsiteY872" fmla="*/ 748402 h 6857546"/>
              <a:gd name="connsiteX873" fmla="*/ 1521642 w 5970060"/>
              <a:gd name="connsiteY873" fmla="*/ 758844 h 6857546"/>
              <a:gd name="connsiteX874" fmla="*/ 1608660 w 5970060"/>
              <a:gd name="connsiteY874" fmla="*/ 713595 h 6857546"/>
              <a:gd name="connsiteX875" fmla="*/ 1608660 w 5970060"/>
              <a:gd name="connsiteY875" fmla="*/ 637020 h 6857546"/>
              <a:gd name="connsiteX876" fmla="*/ 1406779 w 5970060"/>
              <a:gd name="connsiteY876" fmla="*/ 654423 h 6857546"/>
              <a:gd name="connsiteX877" fmla="*/ 1058658 w 5970060"/>
              <a:gd name="connsiteY877" fmla="*/ 863291 h 6857546"/>
              <a:gd name="connsiteX878" fmla="*/ 1114349 w 5970060"/>
              <a:gd name="connsiteY878" fmla="*/ 866772 h 6857546"/>
              <a:gd name="connsiteX879" fmla="*/ 1110868 w 5970060"/>
              <a:gd name="connsiteY879" fmla="*/ 654423 h 6857546"/>
              <a:gd name="connsiteX880" fmla="*/ 1072581 w 5970060"/>
              <a:gd name="connsiteY880" fmla="*/ 657904 h 6857546"/>
              <a:gd name="connsiteX881" fmla="*/ 982082 w 5970060"/>
              <a:gd name="connsiteY881" fmla="*/ 828484 h 6857546"/>
              <a:gd name="connsiteX882" fmla="*/ 1058658 w 5970060"/>
              <a:gd name="connsiteY882" fmla="*/ 863291 h 6857546"/>
              <a:gd name="connsiteX883" fmla="*/ 1497277 w 5970060"/>
              <a:gd name="connsiteY883" fmla="*/ 800638 h 6857546"/>
              <a:gd name="connsiteX884" fmla="*/ 1511200 w 5970060"/>
              <a:gd name="connsiteY884" fmla="*/ 772792 h 6857546"/>
              <a:gd name="connsiteX885" fmla="*/ 1361505 w 5970060"/>
              <a:gd name="connsiteY885" fmla="*/ 720582 h 6857546"/>
              <a:gd name="connsiteX886" fmla="*/ 1344101 w 5970060"/>
              <a:gd name="connsiteY886" fmla="*/ 685775 h 6857546"/>
              <a:gd name="connsiteX887" fmla="*/ 1326698 w 5970060"/>
              <a:gd name="connsiteY887" fmla="*/ 731024 h 6857546"/>
              <a:gd name="connsiteX888" fmla="*/ 1497277 w 5970060"/>
              <a:gd name="connsiteY888" fmla="*/ 800638 h 6857546"/>
              <a:gd name="connsiteX889" fmla="*/ 1960262 w 5970060"/>
              <a:gd name="connsiteY889" fmla="*/ 828484 h 6857546"/>
              <a:gd name="connsiteX890" fmla="*/ 1807085 w 5970060"/>
              <a:gd name="connsiteY890" fmla="*/ 699698 h 6857546"/>
              <a:gd name="connsiteX891" fmla="*/ 1744433 w 5970060"/>
              <a:gd name="connsiteY891" fmla="*/ 765831 h 6857546"/>
              <a:gd name="connsiteX892" fmla="*/ 1789682 w 5970060"/>
              <a:gd name="connsiteY892" fmla="*/ 891136 h 6857546"/>
              <a:gd name="connsiteX893" fmla="*/ 1841893 w 5970060"/>
              <a:gd name="connsiteY893" fmla="*/ 887656 h 6857546"/>
              <a:gd name="connsiteX894" fmla="*/ 1883661 w 5970060"/>
              <a:gd name="connsiteY894" fmla="*/ 908540 h 6857546"/>
              <a:gd name="connsiteX895" fmla="*/ 1960262 w 5970060"/>
              <a:gd name="connsiteY895" fmla="*/ 828484 h 6857546"/>
              <a:gd name="connsiteX896" fmla="*/ 1612166 w 5970060"/>
              <a:gd name="connsiteY896" fmla="*/ 727543 h 6857546"/>
              <a:gd name="connsiteX897" fmla="*/ 1500758 w 5970060"/>
              <a:gd name="connsiteY897" fmla="*/ 831964 h 6857546"/>
              <a:gd name="connsiteX898" fmla="*/ 1532084 w 5970060"/>
              <a:gd name="connsiteY898" fmla="*/ 873733 h 6857546"/>
              <a:gd name="connsiteX899" fmla="*/ 1546007 w 5970060"/>
              <a:gd name="connsiteY899" fmla="*/ 912021 h 6857546"/>
              <a:gd name="connsiteX900" fmla="*/ 1601698 w 5970060"/>
              <a:gd name="connsiteY900" fmla="*/ 950308 h 6857546"/>
              <a:gd name="connsiteX901" fmla="*/ 1706120 w 5970060"/>
              <a:gd name="connsiteY901" fmla="*/ 901579 h 6857546"/>
              <a:gd name="connsiteX902" fmla="*/ 1737446 w 5970060"/>
              <a:gd name="connsiteY902" fmla="*/ 845887 h 6857546"/>
              <a:gd name="connsiteX903" fmla="*/ 1730485 w 5970060"/>
              <a:gd name="connsiteY903" fmla="*/ 769312 h 6857546"/>
              <a:gd name="connsiteX904" fmla="*/ 1612166 w 5970060"/>
              <a:gd name="connsiteY904" fmla="*/ 727543 h 6857546"/>
              <a:gd name="connsiteX905" fmla="*/ 1960262 w 5970060"/>
              <a:gd name="connsiteY905" fmla="*/ 1322795 h 6857546"/>
              <a:gd name="connsiteX906" fmla="*/ 1827970 w 5970060"/>
              <a:gd name="connsiteY906" fmla="*/ 1204425 h 6857546"/>
              <a:gd name="connsiteX907" fmla="*/ 1814047 w 5970060"/>
              <a:gd name="connsiteY907" fmla="*/ 1239232 h 6857546"/>
              <a:gd name="connsiteX908" fmla="*/ 2078606 w 5970060"/>
              <a:gd name="connsiteY908" fmla="*/ 1625641 h 6857546"/>
              <a:gd name="connsiteX909" fmla="*/ 2123855 w 5970060"/>
              <a:gd name="connsiteY909" fmla="*/ 1590834 h 6857546"/>
              <a:gd name="connsiteX910" fmla="*/ 1995044 w 5970060"/>
              <a:gd name="connsiteY910" fmla="*/ 1354121 h 6857546"/>
              <a:gd name="connsiteX911" fmla="*/ 1908026 w 5970060"/>
              <a:gd name="connsiteY911" fmla="*/ 1051274 h 6857546"/>
              <a:gd name="connsiteX912" fmla="*/ 1744407 w 5970060"/>
              <a:gd name="connsiteY912" fmla="*/ 863291 h 6857546"/>
              <a:gd name="connsiteX913" fmla="*/ 1720043 w 5970060"/>
              <a:gd name="connsiteY913" fmla="*/ 905059 h 6857546"/>
              <a:gd name="connsiteX914" fmla="*/ 1960262 w 5970060"/>
              <a:gd name="connsiteY914" fmla="*/ 1322795 h 6857546"/>
              <a:gd name="connsiteX915" fmla="*/ 2263108 w 5970060"/>
              <a:gd name="connsiteY915" fmla="*/ 974673 h 6857546"/>
              <a:gd name="connsiteX916" fmla="*/ 2256147 w 5970060"/>
              <a:gd name="connsiteY916" fmla="*/ 971193 h 6857546"/>
              <a:gd name="connsiteX917" fmla="*/ 2259628 w 5970060"/>
              <a:gd name="connsiteY917" fmla="*/ 884175 h 6857546"/>
              <a:gd name="connsiteX918" fmla="*/ 2165649 w 5970060"/>
              <a:gd name="connsiteY918" fmla="*/ 1044313 h 6857546"/>
              <a:gd name="connsiteX919" fmla="*/ 2134322 w 5970060"/>
              <a:gd name="connsiteY919" fmla="*/ 1012986 h 6857546"/>
              <a:gd name="connsiteX920" fmla="*/ 2099515 w 5970060"/>
              <a:gd name="connsiteY920" fmla="*/ 1152215 h 6857546"/>
              <a:gd name="connsiteX921" fmla="*/ 2148245 w 5970060"/>
              <a:gd name="connsiteY921" fmla="*/ 1583873 h 6857546"/>
              <a:gd name="connsiteX922" fmla="*/ 2158687 w 5970060"/>
              <a:gd name="connsiteY922" fmla="*/ 1392409 h 6857546"/>
              <a:gd name="connsiteX923" fmla="*/ 2099515 w 5970060"/>
              <a:gd name="connsiteY923" fmla="*/ 1301910 h 6857546"/>
              <a:gd name="connsiteX924" fmla="*/ 2162168 w 5970060"/>
              <a:gd name="connsiteY924" fmla="*/ 1375005 h 6857546"/>
              <a:gd name="connsiteX925" fmla="*/ 2123880 w 5970060"/>
              <a:gd name="connsiteY925" fmla="*/ 1211387 h 6857546"/>
              <a:gd name="connsiteX926" fmla="*/ 2172610 w 5970060"/>
              <a:gd name="connsiteY926" fmla="*/ 1315808 h 6857546"/>
              <a:gd name="connsiteX927" fmla="*/ 2190014 w 5970060"/>
              <a:gd name="connsiteY927" fmla="*/ 1246194 h 6857546"/>
              <a:gd name="connsiteX928" fmla="*/ 2144764 w 5970060"/>
              <a:gd name="connsiteY928" fmla="*/ 1148734 h 6857546"/>
              <a:gd name="connsiteX929" fmla="*/ 2193494 w 5970060"/>
              <a:gd name="connsiteY929" fmla="*/ 1232271 h 6857546"/>
              <a:gd name="connsiteX930" fmla="*/ 2221340 w 5970060"/>
              <a:gd name="connsiteY930" fmla="*/ 1159176 h 6857546"/>
              <a:gd name="connsiteX931" fmla="*/ 2266589 w 5970060"/>
              <a:gd name="connsiteY931" fmla="*/ 1106966 h 6857546"/>
              <a:gd name="connsiteX932" fmla="*/ 2228301 w 5970060"/>
              <a:gd name="connsiteY932" fmla="*/ 1183566 h 6857546"/>
              <a:gd name="connsiteX933" fmla="*/ 2290954 w 5970060"/>
              <a:gd name="connsiteY933" fmla="*/ 1176605 h 6857546"/>
              <a:gd name="connsiteX934" fmla="*/ 2217859 w 5970060"/>
              <a:gd name="connsiteY934" fmla="*/ 1204450 h 6857546"/>
              <a:gd name="connsiteX935" fmla="*/ 2200456 w 5970060"/>
              <a:gd name="connsiteY935" fmla="*/ 1256661 h 6857546"/>
              <a:gd name="connsiteX936" fmla="*/ 2283993 w 5970060"/>
              <a:gd name="connsiteY936" fmla="*/ 1232296 h 6857546"/>
              <a:gd name="connsiteX937" fmla="*/ 2193494 w 5970060"/>
              <a:gd name="connsiteY937" fmla="*/ 1277545 h 6857546"/>
              <a:gd name="connsiteX938" fmla="*/ 2186533 w 5970060"/>
              <a:gd name="connsiteY938" fmla="*/ 1333237 h 6857546"/>
              <a:gd name="connsiteX939" fmla="*/ 2280512 w 5970060"/>
              <a:gd name="connsiteY939" fmla="*/ 1305391 h 6857546"/>
              <a:gd name="connsiteX940" fmla="*/ 2179571 w 5970060"/>
              <a:gd name="connsiteY940" fmla="*/ 1350640 h 6857546"/>
              <a:gd name="connsiteX941" fmla="*/ 2162168 w 5970060"/>
              <a:gd name="connsiteY941" fmla="*/ 1604757 h 6857546"/>
              <a:gd name="connsiteX942" fmla="*/ 2203936 w 5970060"/>
              <a:gd name="connsiteY942" fmla="*/ 1590834 h 6857546"/>
              <a:gd name="connsiteX943" fmla="*/ 2280512 w 5970060"/>
              <a:gd name="connsiteY943" fmla="*/ 1385447 h 6857546"/>
              <a:gd name="connsiteX944" fmla="*/ 2391920 w 5970060"/>
              <a:gd name="connsiteY944" fmla="*/ 1124369 h 6857546"/>
              <a:gd name="connsiteX945" fmla="*/ 2374516 w 5970060"/>
              <a:gd name="connsiteY945" fmla="*/ 988596 h 6857546"/>
              <a:gd name="connsiteX946" fmla="*/ 2458053 w 5970060"/>
              <a:gd name="connsiteY946" fmla="*/ 873733 h 6857546"/>
              <a:gd name="connsiteX947" fmla="*/ 2263108 w 5970060"/>
              <a:gd name="connsiteY947" fmla="*/ 974673 h 6857546"/>
              <a:gd name="connsiteX948" fmla="*/ 1417221 w 5970060"/>
              <a:gd name="connsiteY948" fmla="*/ 932905 h 6857546"/>
              <a:gd name="connsiteX949" fmla="*/ 1340645 w 5970060"/>
              <a:gd name="connsiteY949" fmla="*/ 887656 h 6857546"/>
              <a:gd name="connsiteX950" fmla="*/ 1121336 w 5970060"/>
              <a:gd name="connsiteY950" fmla="*/ 939866 h 6857546"/>
              <a:gd name="connsiteX951" fmla="*/ 1399818 w 5970060"/>
              <a:gd name="connsiteY951" fmla="*/ 957270 h 6857546"/>
              <a:gd name="connsiteX952" fmla="*/ 1472912 w 5970060"/>
              <a:gd name="connsiteY952" fmla="*/ 988596 h 6857546"/>
              <a:gd name="connsiteX953" fmla="*/ 1417221 w 5970060"/>
              <a:gd name="connsiteY953" fmla="*/ 932905 h 6857546"/>
              <a:gd name="connsiteX954" fmla="*/ 1925455 w 5970060"/>
              <a:gd name="connsiteY954" fmla="*/ 1051274 h 6857546"/>
              <a:gd name="connsiteX955" fmla="*/ 1977665 w 5970060"/>
              <a:gd name="connsiteY955" fmla="*/ 1127850 h 6857546"/>
              <a:gd name="connsiteX956" fmla="*/ 2008992 w 5970060"/>
              <a:gd name="connsiteY956" fmla="*/ 908540 h 6857546"/>
              <a:gd name="connsiteX957" fmla="*/ 1925455 w 5970060"/>
              <a:gd name="connsiteY957" fmla="*/ 1051274 h 6857546"/>
              <a:gd name="connsiteX958" fmla="*/ 1782720 w 5970060"/>
              <a:gd name="connsiteY958" fmla="*/ 1044313 h 6857546"/>
              <a:gd name="connsiteX959" fmla="*/ 1807085 w 5970060"/>
              <a:gd name="connsiteY959" fmla="*/ 1072158 h 6857546"/>
              <a:gd name="connsiteX960" fmla="*/ 1841893 w 5970060"/>
              <a:gd name="connsiteY960" fmla="*/ 1096523 h 6857546"/>
              <a:gd name="connsiteX961" fmla="*/ 1824489 w 5970060"/>
              <a:gd name="connsiteY961" fmla="*/ 1134811 h 6857546"/>
              <a:gd name="connsiteX962" fmla="*/ 1848854 w 5970060"/>
              <a:gd name="connsiteY962" fmla="*/ 1166138 h 6857546"/>
              <a:gd name="connsiteX963" fmla="*/ 1834931 w 5970060"/>
              <a:gd name="connsiteY963" fmla="*/ 1197464 h 6857546"/>
              <a:gd name="connsiteX964" fmla="*/ 1953300 w 5970060"/>
              <a:gd name="connsiteY964" fmla="*/ 1291443 h 6857546"/>
              <a:gd name="connsiteX965" fmla="*/ 1789682 w 5970060"/>
              <a:gd name="connsiteY965" fmla="*/ 988596 h 6857546"/>
              <a:gd name="connsiteX966" fmla="*/ 1709626 w 5970060"/>
              <a:gd name="connsiteY966" fmla="*/ 912021 h 6857546"/>
              <a:gd name="connsiteX967" fmla="*/ 1667857 w 5970060"/>
              <a:gd name="connsiteY967" fmla="*/ 932905 h 6857546"/>
              <a:gd name="connsiteX968" fmla="*/ 1619127 w 5970060"/>
              <a:gd name="connsiteY968" fmla="*/ 967712 h 6857546"/>
              <a:gd name="connsiteX969" fmla="*/ 1671338 w 5970060"/>
              <a:gd name="connsiteY969" fmla="*/ 1044288 h 6857546"/>
              <a:gd name="connsiteX970" fmla="*/ 1782720 w 5970060"/>
              <a:gd name="connsiteY970" fmla="*/ 1044313 h 6857546"/>
              <a:gd name="connsiteX971" fmla="*/ 1660896 w 5970060"/>
              <a:gd name="connsiteY971" fmla="*/ 1047794 h 6857546"/>
              <a:gd name="connsiteX972" fmla="*/ 1573878 w 5970060"/>
              <a:gd name="connsiteY972" fmla="*/ 953814 h 6857546"/>
              <a:gd name="connsiteX973" fmla="*/ 1493822 w 5970060"/>
              <a:gd name="connsiteY973" fmla="*/ 981660 h 6857546"/>
              <a:gd name="connsiteX974" fmla="*/ 1539071 w 5970060"/>
              <a:gd name="connsiteY974" fmla="*/ 1166163 h 6857546"/>
              <a:gd name="connsiteX975" fmla="*/ 1598243 w 5970060"/>
              <a:gd name="connsiteY975" fmla="*/ 1173124 h 6857546"/>
              <a:gd name="connsiteX976" fmla="*/ 1660896 w 5970060"/>
              <a:gd name="connsiteY976" fmla="*/ 1047794 h 6857546"/>
              <a:gd name="connsiteX977" fmla="*/ 1048216 w 5970060"/>
              <a:gd name="connsiteY977" fmla="*/ 1054755 h 6857546"/>
              <a:gd name="connsiteX978" fmla="*/ 1121311 w 5970060"/>
              <a:gd name="connsiteY978" fmla="*/ 1016467 h 6857546"/>
              <a:gd name="connsiteX979" fmla="*/ 1183963 w 5970060"/>
              <a:gd name="connsiteY979" fmla="*/ 1033871 h 6857546"/>
              <a:gd name="connsiteX980" fmla="*/ 1385869 w 5970060"/>
              <a:gd name="connsiteY980" fmla="*/ 995583 h 6857546"/>
              <a:gd name="connsiteX981" fmla="*/ 1469406 w 5970060"/>
              <a:gd name="connsiteY981" fmla="*/ 1016467 h 6857546"/>
              <a:gd name="connsiteX982" fmla="*/ 1048216 w 5970060"/>
              <a:gd name="connsiteY982" fmla="*/ 1054755 h 6857546"/>
              <a:gd name="connsiteX983" fmla="*/ 1368491 w 5970060"/>
              <a:gd name="connsiteY983" fmla="*/ 1012986 h 6857546"/>
              <a:gd name="connsiteX984" fmla="*/ 1358049 w 5970060"/>
              <a:gd name="connsiteY984" fmla="*/ 1054755 h 6857546"/>
              <a:gd name="connsiteX985" fmla="*/ 1319761 w 5970060"/>
              <a:gd name="connsiteY985" fmla="*/ 1068678 h 6857546"/>
              <a:gd name="connsiteX986" fmla="*/ 1323242 w 5970060"/>
              <a:gd name="connsiteY986" fmla="*/ 1148734 h 6857546"/>
              <a:gd name="connsiteX987" fmla="*/ 1358049 w 5970060"/>
              <a:gd name="connsiteY987" fmla="*/ 1166138 h 6857546"/>
              <a:gd name="connsiteX988" fmla="*/ 1385895 w 5970060"/>
              <a:gd name="connsiteY988" fmla="*/ 1193983 h 6857546"/>
              <a:gd name="connsiteX989" fmla="*/ 1458990 w 5970060"/>
              <a:gd name="connsiteY989" fmla="*/ 1211387 h 6857546"/>
              <a:gd name="connsiteX990" fmla="*/ 1518162 w 5970060"/>
              <a:gd name="connsiteY990" fmla="*/ 1166138 h 6857546"/>
              <a:gd name="connsiteX991" fmla="*/ 1469432 w 5970060"/>
              <a:gd name="connsiteY991" fmla="*/ 1037326 h 6857546"/>
              <a:gd name="connsiteX992" fmla="*/ 1368491 w 5970060"/>
              <a:gd name="connsiteY992" fmla="*/ 1012986 h 6857546"/>
              <a:gd name="connsiteX993" fmla="*/ 2900128 w 5970060"/>
              <a:gd name="connsiteY993" fmla="*/ 1385447 h 6857546"/>
              <a:gd name="connsiteX994" fmla="*/ 2962781 w 5970060"/>
              <a:gd name="connsiteY994" fmla="*/ 1385447 h 6857546"/>
              <a:gd name="connsiteX995" fmla="*/ 3102034 w 5970060"/>
              <a:gd name="connsiteY995" fmla="*/ 1294949 h 6857546"/>
              <a:gd name="connsiteX996" fmla="*/ 3157726 w 5970060"/>
              <a:gd name="connsiteY996" fmla="*/ 1124369 h 6857546"/>
              <a:gd name="connsiteX997" fmla="*/ 3091592 w 5970060"/>
              <a:gd name="connsiteY997" fmla="*/ 1082601 h 6857546"/>
              <a:gd name="connsiteX998" fmla="*/ 3091592 w 5970060"/>
              <a:gd name="connsiteY998" fmla="*/ 1033871 h 6857546"/>
              <a:gd name="connsiteX999" fmla="*/ 2914051 w 5970060"/>
              <a:gd name="connsiteY999" fmla="*/ 1103485 h 6857546"/>
              <a:gd name="connsiteX1000" fmla="*/ 2914051 w 5970060"/>
              <a:gd name="connsiteY1000" fmla="*/ 1221854 h 6857546"/>
              <a:gd name="connsiteX1001" fmla="*/ 2882725 w 5970060"/>
              <a:gd name="connsiteY1001" fmla="*/ 1322795 h 6857546"/>
              <a:gd name="connsiteX1002" fmla="*/ 2844437 w 5970060"/>
              <a:gd name="connsiteY1002" fmla="*/ 1402851 h 6857546"/>
              <a:gd name="connsiteX1003" fmla="*/ 2900128 w 5970060"/>
              <a:gd name="connsiteY1003" fmla="*/ 1385447 h 6857546"/>
              <a:gd name="connsiteX1004" fmla="*/ 1681780 w 5970060"/>
              <a:gd name="connsiteY1004" fmla="*/ 1051274 h 6857546"/>
              <a:gd name="connsiteX1005" fmla="*/ 1605204 w 5970060"/>
              <a:gd name="connsiteY1005" fmla="*/ 1183566 h 6857546"/>
              <a:gd name="connsiteX1006" fmla="*/ 1643492 w 5970060"/>
              <a:gd name="connsiteY1006" fmla="*/ 1242738 h 6857546"/>
              <a:gd name="connsiteX1007" fmla="*/ 1803630 w 5970060"/>
              <a:gd name="connsiteY1007" fmla="*/ 1228815 h 6857546"/>
              <a:gd name="connsiteX1008" fmla="*/ 1838437 w 5970060"/>
              <a:gd name="connsiteY1008" fmla="*/ 1162682 h 6857546"/>
              <a:gd name="connsiteX1009" fmla="*/ 1814072 w 5970060"/>
              <a:gd name="connsiteY1009" fmla="*/ 1131356 h 6857546"/>
              <a:gd name="connsiteX1010" fmla="*/ 1831476 w 5970060"/>
              <a:gd name="connsiteY1010" fmla="*/ 1093068 h 6857546"/>
              <a:gd name="connsiteX1011" fmla="*/ 1681780 w 5970060"/>
              <a:gd name="connsiteY1011" fmla="*/ 1051274 h 6857546"/>
              <a:gd name="connsiteX1012" fmla="*/ 2680818 w 5970060"/>
              <a:gd name="connsiteY1012" fmla="*/ 1274039 h 6857546"/>
              <a:gd name="connsiteX1013" fmla="*/ 2764355 w 5970060"/>
              <a:gd name="connsiteY1013" fmla="*/ 1427216 h 6857546"/>
              <a:gd name="connsiteX1014" fmla="*/ 2820047 w 5970060"/>
              <a:gd name="connsiteY1014" fmla="*/ 1406331 h 6857546"/>
              <a:gd name="connsiteX1015" fmla="*/ 2785240 w 5970060"/>
              <a:gd name="connsiteY1015" fmla="*/ 1040832 h 6857546"/>
              <a:gd name="connsiteX1016" fmla="*/ 2781759 w 5970060"/>
              <a:gd name="connsiteY1016" fmla="*/ 1124369 h 6857546"/>
              <a:gd name="connsiteX1017" fmla="*/ 2712145 w 5970060"/>
              <a:gd name="connsiteY1017" fmla="*/ 1065197 h 6857546"/>
              <a:gd name="connsiteX1018" fmla="*/ 2680818 w 5970060"/>
              <a:gd name="connsiteY1018" fmla="*/ 1274039 h 6857546"/>
              <a:gd name="connsiteX1019" fmla="*/ 1264045 w 5970060"/>
              <a:gd name="connsiteY1019" fmla="*/ 1183541 h 6857546"/>
              <a:gd name="connsiteX1020" fmla="*/ 1225757 w 5970060"/>
              <a:gd name="connsiteY1020" fmla="*/ 1239232 h 6857546"/>
              <a:gd name="connsiteX1021" fmla="*/ 1246641 w 5970060"/>
              <a:gd name="connsiteY1021" fmla="*/ 1305366 h 6857546"/>
              <a:gd name="connsiteX1022" fmla="*/ 1438105 w 5970060"/>
              <a:gd name="connsiteY1022" fmla="*/ 1298404 h 6857546"/>
              <a:gd name="connsiteX1023" fmla="*/ 1448547 w 5970060"/>
              <a:gd name="connsiteY1023" fmla="*/ 1225309 h 6857546"/>
              <a:gd name="connsiteX1024" fmla="*/ 1264045 w 5970060"/>
              <a:gd name="connsiteY1024" fmla="*/ 1183541 h 6857546"/>
              <a:gd name="connsiteX1025" fmla="*/ 1455509 w 5970060"/>
              <a:gd name="connsiteY1025" fmla="*/ 1301910 h 6857546"/>
              <a:gd name="connsiteX1026" fmla="*/ 1535565 w 5970060"/>
              <a:gd name="connsiteY1026" fmla="*/ 1350640 h 6857546"/>
              <a:gd name="connsiteX1027" fmla="*/ 1626063 w 5970060"/>
              <a:gd name="connsiteY1027" fmla="*/ 1277545 h 6857546"/>
              <a:gd name="connsiteX1028" fmla="*/ 1455509 w 5970060"/>
              <a:gd name="connsiteY1028" fmla="*/ 1301910 h 6857546"/>
              <a:gd name="connsiteX1029" fmla="*/ 1852335 w 5970060"/>
              <a:gd name="connsiteY1029" fmla="*/ 1378486 h 6857546"/>
              <a:gd name="connsiteX1030" fmla="*/ 1988107 w 5970060"/>
              <a:gd name="connsiteY1030" fmla="*/ 1437658 h 6857546"/>
              <a:gd name="connsiteX1031" fmla="*/ 1890648 w 5970060"/>
              <a:gd name="connsiteY1031" fmla="*/ 1301910 h 6857546"/>
              <a:gd name="connsiteX1032" fmla="*/ 1786201 w 5970060"/>
              <a:gd name="connsiteY1032" fmla="*/ 1246219 h 6857546"/>
              <a:gd name="connsiteX1033" fmla="*/ 1852335 w 5970060"/>
              <a:gd name="connsiteY1033" fmla="*/ 1378486 h 6857546"/>
              <a:gd name="connsiteX1034" fmla="*/ 1643492 w 5970060"/>
              <a:gd name="connsiteY1034" fmla="*/ 1256636 h 6857546"/>
              <a:gd name="connsiteX1035" fmla="*/ 1608685 w 5970060"/>
              <a:gd name="connsiteY1035" fmla="*/ 1343653 h 6857546"/>
              <a:gd name="connsiteX1036" fmla="*/ 1664376 w 5970060"/>
              <a:gd name="connsiteY1036" fmla="*/ 1441113 h 6857546"/>
              <a:gd name="connsiteX1037" fmla="*/ 1786201 w 5970060"/>
              <a:gd name="connsiteY1037" fmla="*/ 1437633 h 6857546"/>
              <a:gd name="connsiteX1038" fmla="*/ 1841893 w 5970060"/>
              <a:gd name="connsiteY1038" fmla="*/ 1368018 h 6857546"/>
              <a:gd name="connsiteX1039" fmla="*/ 1643492 w 5970060"/>
              <a:gd name="connsiteY1039" fmla="*/ 1256636 h 6857546"/>
              <a:gd name="connsiteX1040" fmla="*/ 3206455 w 5970060"/>
              <a:gd name="connsiteY1040" fmla="*/ 1368044 h 6857546"/>
              <a:gd name="connsiteX1041" fmla="*/ 3133361 w 5970060"/>
              <a:gd name="connsiteY1041" fmla="*/ 1263597 h 6857546"/>
              <a:gd name="connsiteX1042" fmla="*/ 2994107 w 5970060"/>
              <a:gd name="connsiteY1042" fmla="*/ 1392409 h 6857546"/>
              <a:gd name="connsiteX1043" fmla="*/ 3108996 w 5970060"/>
              <a:gd name="connsiteY1043" fmla="*/ 1458542 h 6857546"/>
              <a:gd name="connsiteX1044" fmla="*/ 3227365 w 5970060"/>
              <a:gd name="connsiteY1044" fmla="*/ 1392409 h 6857546"/>
              <a:gd name="connsiteX1045" fmla="*/ 3206455 w 5970060"/>
              <a:gd name="connsiteY1045" fmla="*/ 1368044 h 6857546"/>
              <a:gd name="connsiteX1046" fmla="*/ 2590320 w 5970060"/>
              <a:gd name="connsiteY1046" fmla="*/ 1281001 h 6857546"/>
              <a:gd name="connsiteX1047" fmla="*/ 2750458 w 5970060"/>
              <a:gd name="connsiteY1047" fmla="*/ 1427216 h 6857546"/>
              <a:gd name="connsiteX1048" fmla="*/ 2590320 w 5970060"/>
              <a:gd name="connsiteY1048" fmla="*/ 1281001 h 6857546"/>
              <a:gd name="connsiteX1049" fmla="*/ 1305838 w 5970060"/>
              <a:gd name="connsiteY1049" fmla="*/ 1402851 h 6857546"/>
              <a:gd name="connsiteX1050" fmla="*/ 1333684 w 5970060"/>
              <a:gd name="connsiteY1050" fmla="*/ 1448100 h 6857546"/>
              <a:gd name="connsiteX1051" fmla="*/ 1347607 w 5970060"/>
              <a:gd name="connsiteY1051" fmla="*/ 1475946 h 6857546"/>
              <a:gd name="connsiteX1052" fmla="*/ 1518187 w 5970060"/>
              <a:gd name="connsiteY1052" fmla="*/ 1361057 h 6857546"/>
              <a:gd name="connsiteX1053" fmla="*/ 1441611 w 5970060"/>
              <a:gd name="connsiteY1053" fmla="*/ 1312327 h 6857546"/>
              <a:gd name="connsiteX1054" fmla="*/ 1305838 w 5970060"/>
              <a:gd name="connsiteY1054" fmla="*/ 1402851 h 6857546"/>
              <a:gd name="connsiteX1055" fmla="*/ 1535565 w 5970060"/>
              <a:gd name="connsiteY1055" fmla="*/ 1364563 h 6857546"/>
              <a:gd name="connsiteX1056" fmla="*/ 1539046 w 5970060"/>
              <a:gd name="connsiteY1056" fmla="*/ 1549066 h 6857546"/>
              <a:gd name="connsiteX1057" fmla="*/ 1601698 w 5970060"/>
              <a:gd name="connsiteY1057" fmla="*/ 1545585 h 6857546"/>
              <a:gd name="connsiteX1058" fmla="*/ 1685235 w 5970060"/>
              <a:gd name="connsiteY1058" fmla="*/ 1469009 h 6857546"/>
              <a:gd name="connsiteX1059" fmla="*/ 1591256 w 5970060"/>
              <a:gd name="connsiteY1059" fmla="*/ 1347185 h 6857546"/>
              <a:gd name="connsiteX1060" fmla="*/ 1535565 w 5970060"/>
              <a:gd name="connsiteY1060" fmla="*/ 1364563 h 6857546"/>
              <a:gd name="connsiteX1061" fmla="*/ 1852335 w 5970060"/>
              <a:gd name="connsiteY1061" fmla="*/ 1385447 h 6857546"/>
              <a:gd name="connsiteX1062" fmla="*/ 1810566 w 5970060"/>
              <a:gd name="connsiteY1062" fmla="*/ 1430696 h 6857546"/>
              <a:gd name="connsiteX1063" fmla="*/ 2019434 w 5970060"/>
              <a:gd name="connsiteY1063" fmla="*/ 1500311 h 6857546"/>
              <a:gd name="connsiteX1064" fmla="*/ 1998549 w 5970060"/>
              <a:gd name="connsiteY1064" fmla="*/ 1451581 h 6857546"/>
              <a:gd name="connsiteX1065" fmla="*/ 1852335 w 5970060"/>
              <a:gd name="connsiteY1065" fmla="*/ 1385447 h 6857546"/>
              <a:gd name="connsiteX1066" fmla="*/ 2875763 w 5970060"/>
              <a:gd name="connsiteY1066" fmla="*/ 1409812 h 6857546"/>
              <a:gd name="connsiteX1067" fmla="*/ 2948858 w 5970060"/>
              <a:gd name="connsiteY1067" fmla="*/ 1489868 h 6857546"/>
              <a:gd name="connsiteX1068" fmla="*/ 3126399 w 5970060"/>
              <a:gd name="connsiteY1068" fmla="*/ 1521195 h 6857546"/>
              <a:gd name="connsiteX1069" fmla="*/ 2875763 w 5970060"/>
              <a:gd name="connsiteY1069" fmla="*/ 1409812 h 6857546"/>
              <a:gd name="connsiteX1070" fmla="*/ 2774823 w 5970060"/>
              <a:gd name="connsiteY1070" fmla="*/ 1444619 h 6857546"/>
              <a:gd name="connsiteX1071" fmla="*/ 2969767 w 5970060"/>
              <a:gd name="connsiteY1071" fmla="*/ 1556027 h 6857546"/>
              <a:gd name="connsiteX1072" fmla="*/ 2774823 w 5970060"/>
              <a:gd name="connsiteY1072" fmla="*/ 1444619 h 6857546"/>
              <a:gd name="connsiteX1073" fmla="*/ 2760900 w 5970060"/>
              <a:gd name="connsiteY1073" fmla="*/ 1451581 h 6857546"/>
              <a:gd name="connsiteX1074" fmla="*/ 2722612 w 5970060"/>
              <a:gd name="connsiteY1074" fmla="*/ 1423735 h 6857546"/>
              <a:gd name="connsiteX1075" fmla="*/ 2659960 w 5970060"/>
              <a:gd name="connsiteY1075" fmla="*/ 1493349 h 6857546"/>
              <a:gd name="connsiteX1076" fmla="*/ 2513745 w 5970060"/>
              <a:gd name="connsiteY1076" fmla="*/ 1754427 h 6857546"/>
              <a:gd name="connsiteX1077" fmla="*/ 2534629 w 5970060"/>
              <a:gd name="connsiteY1077" fmla="*/ 1771831 h 6857546"/>
              <a:gd name="connsiteX1078" fmla="*/ 2538109 w 5970060"/>
              <a:gd name="connsiteY1078" fmla="*/ 1803157 h 6857546"/>
              <a:gd name="connsiteX1079" fmla="*/ 2760900 w 5970060"/>
              <a:gd name="connsiteY1079" fmla="*/ 1451581 h 6857546"/>
              <a:gd name="connsiteX1080" fmla="*/ 2297916 w 5970060"/>
              <a:gd name="connsiteY1080" fmla="*/ 1719620 h 6857546"/>
              <a:gd name="connsiteX1081" fmla="*/ 2343165 w 5970060"/>
              <a:gd name="connsiteY1081" fmla="*/ 1681332 h 6857546"/>
              <a:gd name="connsiteX1082" fmla="*/ 2384933 w 5970060"/>
              <a:gd name="connsiteY1082" fmla="*/ 1486388 h 6857546"/>
              <a:gd name="connsiteX1083" fmla="*/ 2426702 w 5970060"/>
              <a:gd name="connsiteY1083" fmla="*/ 1437658 h 6857546"/>
              <a:gd name="connsiteX1084" fmla="*/ 2297916 w 5970060"/>
              <a:gd name="connsiteY1084" fmla="*/ 1719620 h 6857546"/>
              <a:gd name="connsiteX1085" fmla="*/ 1699184 w 5970060"/>
              <a:gd name="connsiteY1085" fmla="*/ 1594315 h 6857546"/>
              <a:gd name="connsiteX1086" fmla="*/ 1667857 w 5970060"/>
              <a:gd name="connsiteY1086" fmla="*/ 1632603 h 6857546"/>
              <a:gd name="connsiteX1087" fmla="*/ 1824514 w 5970060"/>
              <a:gd name="connsiteY1087" fmla="*/ 1691775 h 6857546"/>
              <a:gd name="connsiteX1088" fmla="*/ 1901115 w 5970060"/>
              <a:gd name="connsiteY1088" fmla="*/ 1632603 h 6857546"/>
              <a:gd name="connsiteX1089" fmla="*/ 1699184 w 5970060"/>
              <a:gd name="connsiteY1089" fmla="*/ 1594315 h 6857546"/>
              <a:gd name="connsiteX1090" fmla="*/ 2287473 w 5970060"/>
              <a:gd name="connsiteY1090" fmla="*/ 1730062 h 6857546"/>
              <a:gd name="connsiteX1091" fmla="*/ 2162168 w 5970060"/>
              <a:gd name="connsiteY1091" fmla="*/ 1639564 h 6857546"/>
              <a:gd name="connsiteX1092" fmla="*/ 2141284 w 5970060"/>
              <a:gd name="connsiteY1092" fmla="*/ 1604757 h 6857546"/>
              <a:gd name="connsiteX1093" fmla="*/ 2071670 w 5970060"/>
              <a:gd name="connsiteY1093" fmla="*/ 1837990 h 6857546"/>
              <a:gd name="connsiteX1094" fmla="*/ 2130842 w 5970060"/>
              <a:gd name="connsiteY1094" fmla="*/ 1810144 h 6857546"/>
              <a:gd name="connsiteX1095" fmla="*/ 2249211 w 5970060"/>
              <a:gd name="connsiteY1095" fmla="*/ 1865835 h 6857546"/>
              <a:gd name="connsiteX1096" fmla="*/ 2287473 w 5970060"/>
              <a:gd name="connsiteY1096" fmla="*/ 1730062 h 6857546"/>
              <a:gd name="connsiteX1097" fmla="*/ 2844437 w 5970060"/>
              <a:gd name="connsiteY1097" fmla="*/ 1611718 h 6857546"/>
              <a:gd name="connsiteX1098" fmla="*/ 2517225 w 5970060"/>
              <a:gd name="connsiteY1098" fmla="*/ 1921526 h 6857546"/>
              <a:gd name="connsiteX1099" fmla="*/ 2576397 w 5970060"/>
              <a:gd name="connsiteY1099" fmla="*/ 1931968 h 6857546"/>
              <a:gd name="connsiteX1100" fmla="*/ 2666896 w 5970060"/>
              <a:gd name="connsiteY1100" fmla="*/ 1810144 h 6857546"/>
              <a:gd name="connsiteX1101" fmla="*/ 2771317 w 5970060"/>
              <a:gd name="connsiteY1101" fmla="*/ 1824067 h 6857546"/>
              <a:gd name="connsiteX1102" fmla="*/ 2948858 w 5970060"/>
              <a:gd name="connsiteY1102" fmla="*/ 1754453 h 6857546"/>
              <a:gd name="connsiteX1103" fmla="*/ 2865296 w 5970060"/>
              <a:gd name="connsiteY1103" fmla="*/ 1719645 h 6857546"/>
              <a:gd name="connsiteX1104" fmla="*/ 2948858 w 5970060"/>
              <a:gd name="connsiteY1104" fmla="*/ 1681358 h 6857546"/>
              <a:gd name="connsiteX1105" fmla="*/ 2844437 w 5970060"/>
              <a:gd name="connsiteY1105" fmla="*/ 1611718 h 6857546"/>
              <a:gd name="connsiteX1106" fmla="*/ 2050760 w 5970060"/>
              <a:gd name="connsiteY1106" fmla="*/ 1663929 h 6857546"/>
              <a:gd name="connsiteX1107" fmla="*/ 1921949 w 5970060"/>
              <a:gd name="connsiteY1107" fmla="*/ 1615199 h 6857546"/>
              <a:gd name="connsiteX1108" fmla="*/ 1908026 w 5970060"/>
              <a:gd name="connsiteY1108" fmla="*/ 1656968 h 6857546"/>
              <a:gd name="connsiteX1109" fmla="*/ 1814022 w 5970060"/>
              <a:gd name="connsiteY1109" fmla="*/ 1757933 h 6857546"/>
              <a:gd name="connsiteX1110" fmla="*/ 1928910 w 5970060"/>
              <a:gd name="connsiteY1110" fmla="*/ 1893706 h 6857546"/>
              <a:gd name="connsiteX1111" fmla="*/ 1970679 w 5970060"/>
              <a:gd name="connsiteY1111" fmla="*/ 1869341 h 6857546"/>
              <a:gd name="connsiteX1112" fmla="*/ 2057721 w 5970060"/>
              <a:gd name="connsiteY1112" fmla="*/ 1890225 h 6857546"/>
              <a:gd name="connsiteX1113" fmla="*/ 2050760 w 5970060"/>
              <a:gd name="connsiteY1113" fmla="*/ 1663929 h 6857546"/>
              <a:gd name="connsiteX1114" fmla="*/ 1633050 w 5970060"/>
              <a:gd name="connsiteY1114" fmla="*/ 1778792 h 6857546"/>
              <a:gd name="connsiteX1115" fmla="*/ 1695703 w 5970060"/>
              <a:gd name="connsiteY1115" fmla="*/ 1757908 h 6857546"/>
              <a:gd name="connsiteX1116" fmla="*/ 1344126 w 5970060"/>
              <a:gd name="connsiteY1116" fmla="*/ 1656942 h 6857546"/>
              <a:gd name="connsiteX1117" fmla="*/ 1298877 w 5970060"/>
              <a:gd name="connsiteY1117" fmla="*/ 1705672 h 6857546"/>
              <a:gd name="connsiteX1118" fmla="*/ 1633050 w 5970060"/>
              <a:gd name="connsiteY1118" fmla="*/ 1778792 h 6857546"/>
              <a:gd name="connsiteX1119" fmla="*/ 2444105 w 5970060"/>
              <a:gd name="connsiteY1119" fmla="*/ 1716140 h 6857546"/>
              <a:gd name="connsiteX1120" fmla="*/ 2353607 w 5970060"/>
              <a:gd name="connsiteY1120" fmla="*/ 1698736 h 6857546"/>
              <a:gd name="connsiteX1121" fmla="*/ 2266589 w 5970060"/>
              <a:gd name="connsiteY1121" fmla="*/ 1872797 h 6857546"/>
              <a:gd name="connsiteX1122" fmla="*/ 2353607 w 5970060"/>
              <a:gd name="connsiteY1122" fmla="*/ 1977243 h 6857546"/>
              <a:gd name="connsiteX1123" fmla="*/ 2496341 w 5970060"/>
              <a:gd name="connsiteY1123" fmla="*/ 1925032 h 6857546"/>
              <a:gd name="connsiteX1124" fmla="*/ 2545071 w 5970060"/>
              <a:gd name="connsiteY1124" fmla="*/ 1848457 h 6857546"/>
              <a:gd name="connsiteX1125" fmla="*/ 2520706 w 5970060"/>
              <a:gd name="connsiteY1125" fmla="*/ 1775362 h 6857546"/>
              <a:gd name="connsiteX1126" fmla="*/ 2444105 w 5970060"/>
              <a:gd name="connsiteY1126" fmla="*/ 1716140 h 6857546"/>
              <a:gd name="connsiteX1127" fmla="*/ 1305838 w 5970060"/>
              <a:gd name="connsiteY1127" fmla="*/ 1963295 h 6857546"/>
              <a:gd name="connsiteX1128" fmla="*/ 1264070 w 5970060"/>
              <a:gd name="connsiteY1128" fmla="*/ 1921526 h 6857546"/>
              <a:gd name="connsiteX1129" fmla="*/ 1368516 w 5970060"/>
              <a:gd name="connsiteY1129" fmla="*/ 1973737 h 6857546"/>
              <a:gd name="connsiteX1130" fmla="*/ 1326748 w 5970060"/>
              <a:gd name="connsiteY1130" fmla="*/ 1900642 h 6857546"/>
              <a:gd name="connsiteX1131" fmla="*/ 1389401 w 5970060"/>
              <a:gd name="connsiteY1131" fmla="*/ 1980698 h 6857546"/>
              <a:gd name="connsiteX1132" fmla="*/ 1434650 w 5970060"/>
              <a:gd name="connsiteY1132" fmla="*/ 1991141 h 6857546"/>
              <a:gd name="connsiteX1133" fmla="*/ 1410285 w 5970060"/>
              <a:gd name="connsiteY1133" fmla="*/ 1897161 h 6857546"/>
              <a:gd name="connsiteX1134" fmla="*/ 1448573 w 5970060"/>
              <a:gd name="connsiteY1134" fmla="*/ 1998102 h 6857546"/>
              <a:gd name="connsiteX1135" fmla="*/ 1493822 w 5970060"/>
              <a:gd name="connsiteY1135" fmla="*/ 2015506 h 6857546"/>
              <a:gd name="connsiteX1136" fmla="*/ 1469457 w 5970060"/>
              <a:gd name="connsiteY1136" fmla="*/ 1914565 h 6857546"/>
              <a:gd name="connsiteX1137" fmla="*/ 1535590 w 5970060"/>
              <a:gd name="connsiteY1137" fmla="*/ 2039870 h 6857546"/>
              <a:gd name="connsiteX1138" fmla="*/ 1573878 w 5970060"/>
              <a:gd name="connsiteY1138" fmla="*/ 1973737 h 6857546"/>
              <a:gd name="connsiteX1139" fmla="*/ 1445092 w 5970060"/>
              <a:gd name="connsiteY1139" fmla="*/ 1803157 h 6857546"/>
              <a:gd name="connsiteX1140" fmla="*/ 1413765 w 5970060"/>
              <a:gd name="connsiteY1140" fmla="*/ 1872771 h 6857546"/>
              <a:gd name="connsiteX1141" fmla="*/ 1298902 w 5970060"/>
              <a:gd name="connsiteY1141" fmla="*/ 1775311 h 6857546"/>
              <a:gd name="connsiteX1142" fmla="*/ 1288460 w 5970060"/>
              <a:gd name="connsiteY1142" fmla="*/ 1886694 h 6857546"/>
              <a:gd name="connsiteX1143" fmla="*/ 1204923 w 5970060"/>
              <a:gd name="connsiteY1143" fmla="*/ 1817080 h 6857546"/>
              <a:gd name="connsiteX1144" fmla="*/ 1232769 w 5970060"/>
              <a:gd name="connsiteY1144" fmla="*/ 1924982 h 6857546"/>
              <a:gd name="connsiteX1145" fmla="*/ 1197962 w 5970060"/>
              <a:gd name="connsiteY1145" fmla="*/ 1897136 h 6857546"/>
              <a:gd name="connsiteX1146" fmla="*/ 1006498 w 5970060"/>
              <a:gd name="connsiteY1146" fmla="*/ 1984154 h 6857546"/>
              <a:gd name="connsiteX1147" fmla="*/ 1389401 w 5970060"/>
              <a:gd name="connsiteY1147" fmla="*/ 2161695 h 6857546"/>
              <a:gd name="connsiteX1148" fmla="*/ 1514706 w 5970060"/>
              <a:gd name="connsiteY1148" fmla="*/ 2112965 h 6857546"/>
              <a:gd name="connsiteX1149" fmla="*/ 1528629 w 5970060"/>
              <a:gd name="connsiteY1149" fmla="*/ 2053793 h 6857546"/>
              <a:gd name="connsiteX1150" fmla="*/ 1486860 w 5970060"/>
              <a:gd name="connsiteY1150" fmla="*/ 2029428 h 6857546"/>
              <a:gd name="connsiteX1151" fmla="*/ 1399843 w 5970060"/>
              <a:gd name="connsiteY1151" fmla="*/ 2112991 h 6857546"/>
              <a:gd name="connsiteX1152" fmla="*/ 1472938 w 5970060"/>
              <a:gd name="connsiteY1152" fmla="*/ 2019011 h 6857546"/>
              <a:gd name="connsiteX1153" fmla="*/ 1438131 w 5970060"/>
              <a:gd name="connsiteY1153" fmla="*/ 2008569 h 6857546"/>
              <a:gd name="connsiteX1154" fmla="*/ 1340671 w 5970060"/>
              <a:gd name="connsiteY1154" fmla="*/ 2078183 h 6857546"/>
              <a:gd name="connsiteX1155" fmla="*/ 1420727 w 5970060"/>
              <a:gd name="connsiteY1155" fmla="*/ 2001608 h 6857546"/>
              <a:gd name="connsiteX1156" fmla="*/ 1365036 w 5970060"/>
              <a:gd name="connsiteY1156" fmla="*/ 1991166 h 6857546"/>
              <a:gd name="connsiteX1157" fmla="*/ 1288460 w 5970060"/>
              <a:gd name="connsiteY1157" fmla="*/ 2053819 h 6857546"/>
              <a:gd name="connsiteX1158" fmla="*/ 1347632 w 5970060"/>
              <a:gd name="connsiteY1158" fmla="*/ 1987685 h 6857546"/>
              <a:gd name="connsiteX1159" fmla="*/ 1159649 w 5970060"/>
              <a:gd name="connsiteY1159" fmla="*/ 1966801 h 6857546"/>
              <a:gd name="connsiteX1160" fmla="*/ 1305838 w 5970060"/>
              <a:gd name="connsiteY1160" fmla="*/ 1963295 h 6857546"/>
              <a:gd name="connsiteX1161" fmla="*/ 2082086 w 5970060"/>
              <a:gd name="connsiteY1161" fmla="*/ 1848432 h 6857546"/>
              <a:gd name="connsiteX1162" fmla="*/ 2085567 w 5970060"/>
              <a:gd name="connsiteY1162" fmla="*/ 1952853 h 6857546"/>
              <a:gd name="connsiteX1163" fmla="*/ 2186508 w 5970060"/>
              <a:gd name="connsiteY1163" fmla="*/ 1921526 h 6857546"/>
              <a:gd name="connsiteX1164" fmla="*/ 2228276 w 5970060"/>
              <a:gd name="connsiteY1164" fmla="*/ 1869316 h 6857546"/>
              <a:gd name="connsiteX1165" fmla="*/ 2082086 w 5970060"/>
              <a:gd name="connsiteY1165" fmla="*/ 1848432 h 6857546"/>
              <a:gd name="connsiteX1166" fmla="*/ 2238743 w 5970060"/>
              <a:gd name="connsiteY1166" fmla="*/ 1879758 h 6857546"/>
              <a:gd name="connsiteX1167" fmla="*/ 2196975 w 5970060"/>
              <a:gd name="connsiteY1167" fmla="*/ 1925007 h 6857546"/>
              <a:gd name="connsiteX1168" fmla="*/ 2263108 w 5970060"/>
              <a:gd name="connsiteY1168" fmla="*/ 1998102 h 6857546"/>
              <a:gd name="connsiteX1169" fmla="*/ 2242224 w 5970060"/>
              <a:gd name="connsiteY1169" fmla="*/ 2050313 h 6857546"/>
              <a:gd name="connsiteX1170" fmla="*/ 2322280 w 5970060"/>
              <a:gd name="connsiteY1170" fmla="*/ 2036390 h 6857546"/>
              <a:gd name="connsiteX1171" fmla="*/ 2238743 w 5970060"/>
              <a:gd name="connsiteY1171" fmla="*/ 1879758 h 6857546"/>
              <a:gd name="connsiteX1172" fmla="*/ 2057721 w 5970060"/>
              <a:gd name="connsiteY1172" fmla="*/ 1907604 h 6857546"/>
              <a:gd name="connsiteX1173" fmla="*/ 1960262 w 5970060"/>
              <a:gd name="connsiteY1173" fmla="*/ 1886719 h 6857546"/>
              <a:gd name="connsiteX1174" fmla="*/ 1974184 w 5970060"/>
              <a:gd name="connsiteY1174" fmla="*/ 2172163 h 6857546"/>
              <a:gd name="connsiteX1175" fmla="*/ 2002030 w 5970060"/>
              <a:gd name="connsiteY1175" fmla="*/ 2172163 h 6857546"/>
              <a:gd name="connsiteX1176" fmla="*/ 1956781 w 5970060"/>
              <a:gd name="connsiteY1176" fmla="*/ 2050338 h 6857546"/>
              <a:gd name="connsiteX1177" fmla="*/ 2047279 w 5970060"/>
              <a:gd name="connsiteY1177" fmla="*/ 2203514 h 6857546"/>
              <a:gd name="connsiteX1178" fmla="*/ 2008992 w 5970060"/>
              <a:gd name="connsiteY1178" fmla="*/ 2050338 h 6857546"/>
              <a:gd name="connsiteX1179" fmla="*/ 2078606 w 5970060"/>
              <a:gd name="connsiteY1179" fmla="*/ 2231360 h 6857546"/>
              <a:gd name="connsiteX1180" fmla="*/ 2064683 w 5970060"/>
              <a:gd name="connsiteY1180" fmla="*/ 2175669 h 6857546"/>
              <a:gd name="connsiteX1181" fmla="*/ 2075125 w 5970060"/>
              <a:gd name="connsiteY1181" fmla="*/ 1959839 h 6857546"/>
              <a:gd name="connsiteX1182" fmla="*/ 2057721 w 5970060"/>
              <a:gd name="connsiteY1182" fmla="*/ 1907604 h 6857546"/>
              <a:gd name="connsiteX1183" fmla="*/ 2249186 w 5970060"/>
              <a:gd name="connsiteY1183" fmla="*/ 1994621 h 6857546"/>
              <a:gd name="connsiteX1184" fmla="*/ 2210898 w 5970060"/>
              <a:gd name="connsiteY1184" fmla="*/ 1963295 h 6857546"/>
              <a:gd name="connsiteX1185" fmla="*/ 2148245 w 5970060"/>
              <a:gd name="connsiteY1185" fmla="*/ 1928488 h 6857546"/>
              <a:gd name="connsiteX1186" fmla="*/ 2071670 w 5970060"/>
              <a:gd name="connsiteY1186" fmla="*/ 2151278 h 6857546"/>
              <a:gd name="connsiteX1187" fmla="*/ 2089073 w 5970060"/>
              <a:gd name="connsiteY1187" fmla="*/ 2039896 h 6857546"/>
              <a:gd name="connsiteX1188" fmla="*/ 2099515 w 5970060"/>
              <a:gd name="connsiteY1188" fmla="*/ 2206995 h 6857546"/>
              <a:gd name="connsiteX1189" fmla="*/ 2151726 w 5970060"/>
              <a:gd name="connsiteY1189" fmla="*/ 2039896 h 6857546"/>
              <a:gd name="connsiteX1190" fmla="*/ 2120399 w 5970060"/>
              <a:gd name="connsiteY1190" fmla="*/ 2161720 h 6857546"/>
              <a:gd name="connsiteX1191" fmla="*/ 2249186 w 5970060"/>
              <a:gd name="connsiteY1191" fmla="*/ 1994621 h 6857546"/>
              <a:gd name="connsiteX1192" fmla="*/ 2350126 w 5970060"/>
              <a:gd name="connsiteY1192" fmla="*/ 1991141 h 6857546"/>
              <a:gd name="connsiteX1193" fmla="*/ 2336203 w 5970060"/>
              <a:gd name="connsiteY1193" fmla="*/ 2039870 h 6857546"/>
              <a:gd name="connsiteX1194" fmla="*/ 2541590 w 5970060"/>
              <a:gd name="connsiteY1194" fmla="*/ 2043351 h 6857546"/>
              <a:gd name="connsiteX1195" fmla="*/ 2391920 w 5970060"/>
              <a:gd name="connsiteY1195" fmla="*/ 2060755 h 6857546"/>
              <a:gd name="connsiteX1196" fmla="*/ 2576422 w 5970060"/>
              <a:gd name="connsiteY1196" fmla="*/ 2106004 h 6857546"/>
              <a:gd name="connsiteX1197" fmla="*/ 2287499 w 5970060"/>
              <a:gd name="connsiteY1197" fmla="*/ 2172137 h 6857546"/>
              <a:gd name="connsiteX1198" fmla="*/ 2377997 w 5970060"/>
              <a:gd name="connsiteY1198" fmla="*/ 2165176 h 6857546"/>
              <a:gd name="connsiteX1199" fmla="*/ 2517250 w 5970060"/>
              <a:gd name="connsiteY1199" fmla="*/ 2217387 h 6857546"/>
              <a:gd name="connsiteX1200" fmla="*/ 2687830 w 5970060"/>
              <a:gd name="connsiteY1200" fmla="*/ 2161695 h 6857546"/>
              <a:gd name="connsiteX1201" fmla="*/ 2649543 w 5970060"/>
              <a:gd name="connsiteY1201" fmla="*/ 2123407 h 6857546"/>
              <a:gd name="connsiteX1202" fmla="*/ 2708715 w 5970060"/>
              <a:gd name="connsiteY1202" fmla="*/ 2085120 h 6857546"/>
              <a:gd name="connsiteX1203" fmla="*/ 2666946 w 5970060"/>
              <a:gd name="connsiteY1203" fmla="*/ 2050313 h 6857546"/>
              <a:gd name="connsiteX1204" fmla="*/ 2680869 w 5970060"/>
              <a:gd name="connsiteY1204" fmla="*/ 2008544 h 6857546"/>
              <a:gd name="connsiteX1205" fmla="*/ 2350126 w 5970060"/>
              <a:gd name="connsiteY1205" fmla="*/ 1991141 h 6857546"/>
              <a:gd name="connsiteX1206" fmla="*/ 1894128 w 5970060"/>
              <a:gd name="connsiteY1206" fmla="*/ 2001583 h 6857546"/>
              <a:gd name="connsiteX1207" fmla="*/ 1789707 w 5970060"/>
              <a:gd name="connsiteY1207" fmla="*/ 1973737 h 6857546"/>
              <a:gd name="connsiteX1208" fmla="*/ 1921974 w 5970060"/>
              <a:gd name="connsiteY1208" fmla="*/ 2172163 h 6857546"/>
              <a:gd name="connsiteX1209" fmla="*/ 1834956 w 5970060"/>
              <a:gd name="connsiteY1209" fmla="*/ 2074703 h 6857546"/>
              <a:gd name="connsiteX1210" fmla="*/ 1956806 w 5970060"/>
              <a:gd name="connsiteY1210" fmla="*/ 2168682 h 6857546"/>
              <a:gd name="connsiteX1211" fmla="*/ 1894128 w 5970060"/>
              <a:gd name="connsiteY1211" fmla="*/ 2001583 h 6857546"/>
              <a:gd name="connsiteX1212" fmla="*/ 1667857 w 5970060"/>
              <a:gd name="connsiteY1212" fmla="*/ 1977218 h 6857546"/>
              <a:gd name="connsiteX1213" fmla="*/ 1552994 w 5970060"/>
              <a:gd name="connsiteY1213" fmla="*/ 2012025 h 6857546"/>
              <a:gd name="connsiteX1214" fmla="*/ 1525148 w 5970060"/>
              <a:gd name="connsiteY1214" fmla="*/ 2106029 h 6857546"/>
              <a:gd name="connsiteX1215" fmla="*/ 1573878 w 5970060"/>
              <a:gd name="connsiteY1215" fmla="*/ 2119952 h 6857546"/>
              <a:gd name="connsiteX1216" fmla="*/ 1532110 w 5970060"/>
              <a:gd name="connsiteY1216" fmla="*/ 2168682 h 6857546"/>
              <a:gd name="connsiteX1217" fmla="*/ 1566917 w 5970060"/>
              <a:gd name="connsiteY1217" fmla="*/ 2179124 h 6857546"/>
              <a:gd name="connsiteX1218" fmla="*/ 1671338 w 5970060"/>
              <a:gd name="connsiteY1218" fmla="*/ 2248738 h 6857546"/>
              <a:gd name="connsiteX1219" fmla="*/ 1786201 w 5970060"/>
              <a:gd name="connsiteY1219" fmla="*/ 2217412 h 6857546"/>
              <a:gd name="connsiteX1220" fmla="*/ 1866257 w 5970060"/>
              <a:gd name="connsiteY1220" fmla="*/ 2186085 h 6857546"/>
              <a:gd name="connsiteX1221" fmla="*/ 1754875 w 5970060"/>
              <a:gd name="connsiteY1221" fmla="*/ 2109510 h 6857546"/>
              <a:gd name="connsiteX1222" fmla="*/ 1626089 w 5970060"/>
              <a:gd name="connsiteY1222" fmla="*/ 2144317 h 6857546"/>
              <a:gd name="connsiteX1223" fmla="*/ 1754875 w 5970060"/>
              <a:gd name="connsiteY1223" fmla="*/ 2095587 h 6857546"/>
              <a:gd name="connsiteX1224" fmla="*/ 1622608 w 5970060"/>
              <a:gd name="connsiteY1224" fmla="*/ 2060780 h 6857546"/>
              <a:gd name="connsiteX1225" fmla="*/ 1751419 w 5970060"/>
              <a:gd name="connsiteY1225" fmla="*/ 2071222 h 6857546"/>
              <a:gd name="connsiteX1226" fmla="*/ 1761861 w 5970060"/>
              <a:gd name="connsiteY1226" fmla="*/ 2015531 h 6857546"/>
              <a:gd name="connsiteX1227" fmla="*/ 1667857 w 5970060"/>
              <a:gd name="connsiteY1227" fmla="*/ 1977218 h 6857546"/>
              <a:gd name="connsiteX1228" fmla="*/ 2116894 w 5970060"/>
              <a:gd name="connsiteY1228" fmla="*/ 2206970 h 6857546"/>
              <a:gd name="connsiteX1229" fmla="*/ 2270070 w 5970060"/>
              <a:gd name="connsiteY1229" fmla="*/ 2168682 h 6857546"/>
              <a:gd name="connsiteX1230" fmla="*/ 2395375 w 5970060"/>
              <a:gd name="connsiteY1230" fmla="*/ 2074703 h 6857546"/>
              <a:gd name="connsiteX1231" fmla="*/ 2116894 w 5970060"/>
              <a:gd name="connsiteY1231" fmla="*/ 2206970 h 6857546"/>
              <a:gd name="connsiteX1232" fmla="*/ 3199494 w 5970060"/>
              <a:gd name="connsiteY1232" fmla="*/ 2085145 h 6857546"/>
              <a:gd name="connsiteX1233" fmla="*/ 3154245 w 5970060"/>
              <a:gd name="connsiteY1233" fmla="*/ 2050338 h 6857546"/>
              <a:gd name="connsiteX1234" fmla="*/ 3122918 w 5970060"/>
              <a:gd name="connsiteY1234" fmla="*/ 2133875 h 6857546"/>
              <a:gd name="connsiteX1235" fmla="*/ 3070708 w 5970060"/>
              <a:gd name="connsiteY1235" fmla="*/ 2102548 h 6857546"/>
              <a:gd name="connsiteX1236" fmla="*/ 3136841 w 5970060"/>
              <a:gd name="connsiteY1236" fmla="*/ 2283570 h 6857546"/>
              <a:gd name="connsiteX1237" fmla="*/ 3255211 w 5970060"/>
              <a:gd name="connsiteY1237" fmla="*/ 2342742 h 6857546"/>
              <a:gd name="connsiteX1238" fmla="*/ 3272614 w 5970060"/>
              <a:gd name="connsiteY1238" fmla="*/ 2182605 h 6857546"/>
              <a:gd name="connsiteX1239" fmla="*/ 3234326 w 5970060"/>
              <a:gd name="connsiteY1239" fmla="*/ 2057299 h 6857546"/>
              <a:gd name="connsiteX1240" fmla="*/ 3199494 w 5970060"/>
              <a:gd name="connsiteY1240" fmla="*/ 2085145 h 6857546"/>
              <a:gd name="connsiteX1241" fmla="*/ 3397920 w 5970060"/>
              <a:gd name="connsiteY1241" fmla="*/ 2081664 h 6857546"/>
              <a:gd name="connsiteX1242" fmla="*/ 3276095 w 5970060"/>
              <a:gd name="connsiteY1242" fmla="*/ 2360146 h 6857546"/>
              <a:gd name="connsiteX1243" fmla="*/ 3397920 w 5970060"/>
              <a:gd name="connsiteY1243" fmla="*/ 2081664 h 6857546"/>
              <a:gd name="connsiteX1244" fmla="*/ 1476393 w 5970060"/>
              <a:gd name="connsiteY1244" fmla="*/ 2154759 h 6857546"/>
              <a:gd name="connsiteX1245" fmla="*/ 1264045 w 5970060"/>
              <a:gd name="connsiteY1245" fmla="*/ 2144317 h 6857546"/>
              <a:gd name="connsiteX1246" fmla="*/ 888103 w 5970060"/>
              <a:gd name="connsiteY1246" fmla="*/ 2300974 h 6857546"/>
              <a:gd name="connsiteX1247" fmla="*/ 1218796 w 5970060"/>
              <a:gd name="connsiteY1247" fmla="*/ 2220918 h 6857546"/>
              <a:gd name="connsiteX1248" fmla="*/ 1326698 w 5970060"/>
              <a:gd name="connsiteY1248" fmla="*/ 2241802 h 6857546"/>
              <a:gd name="connsiteX1249" fmla="*/ 1385869 w 5970060"/>
              <a:gd name="connsiteY1249" fmla="*/ 2213956 h 6857546"/>
              <a:gd name="connsiteX1250" fmla="*/ 1566891 w 5970060"/>
              <a:gd name="connsiteY1250" fmla="*/ 2196553 h 6857546"/>
              <a:gd name="connsiteX1251" fmla="*/ 1514681 w 5970060"/>
              <a:gd name="connsiteY1251" fmla="*/ 2172188 h 6857546"/>
              <a:gd name="connsiteX1252" fmla="*/ 1546007 w 5970060"/>
              <a:gd name="connsiteY1252" fmla="*/ 2123458 h 6857546"/>
              <a:gd name="connsiteX1253" fmla="*/ 1476393 w 5970060"/>
              <a:gd name="connsiteY1253" fmla="*/ 2154759 h 6857546"/>
              <a:gd name="connsiteX1254" fmla="*/ 4654556 w 5970060"/>
              <a:gd name="connsiteY1254" fmla="*/ 2154759 h 6857546"/>
              <a:gd name="connsiteX1255" fmla="*/ 4567538 w 5970060"/>
              <a:gd name="connsiteY1255" fmla="*/ 2283570 h 6857546"/>
              <a:gd name="connsiteX1256" fmla="*/ 4588422 w 5970060"/>
              <a:gd name="connsiteY1256" fmla="*/ 2381030 h 6857546"/>
              <a:gd name="connsiteX1257" fmla="*/ 4783367 w 5970060"/>
              <a:gd name="connsiteY1257" fmla="*/ 2231334 h 6857546"/>
              <a:gd name="connsiteX1258" fmla="*/ 4654556 w 5970060"/>
              <a:gd name="connsiteY1258" fmla="*/ 2154759 h 6857546"/>
              <a:gd name="connsiteX1259" fmla="*/ 2593801 w 5970060"/>
              <a:gd name="connsiteY1259" fmla="*/ 2321833 h 6857546"/>
              <a:gd name="connsiteX1260" fmla="*/ 2336203 w 5970060"/>
              <a:gd name="connsiteY1260" fmla="*/ 2186085 h 6857546"/>
              <a:gd name="connsiteX1261" fmla="*/ 2405817 w 5970060"/>
              <a:gd name="connsiteY1261" fmla="*/ 2259180 h 6857546"/>
              <a:gd name="connsiteX1262" fmla="*/ 2318800 w 5970060"/>
              <a:gd name="connsiteY1262" fmla="*/ 2259180 h 6857546"/>
              <a:gd name="connsiteX1263" fmla="*/ 2440650 w 5970060"/>
              <a:gd name="connsiteY1263" fmla="*/ 2384486 h 6857546"/>
              <a:gd name="connsiteX1264" fmla="*/ 2277031 w 5970060"/>
              <a:gd name="connsiteY1264" fmla="*/ 2269622 h 6857546"/>
              <a:gd name="connsiteX1265" fmla="*/ 2398881 w 5970060"/>
              <a:gd name="connsiteY1265" fmla="*/ 2450644 h 6857546"/>
              <a:gd name="connsiteX1266" fmla="*/ 2336229 w 5970060"/>
              <a:gd name="connsiteY1266" fmla="*/ 2356665 h 6857546"/>
              <a:gd name="connsiteX1267" fmla="*/ 2190014 w 5970060"/>
              <a:gd name="connsiteY1267" fmla="*/ 2290532 h 6857546"/>
              <a:gd name="connsiteX1268" fmla="*/ 2377997 w 5970060"/>
              <a:gd name="connsiteY1268" fmla="*/ 2502880 h 6857546"/>
              <a:gd name="connsiteX1269" fmla="*/ 2503302 w 5970060"/>
              <a:gd name="connsiteY1269" fmla="*/ 2509842 h 6857546"/>
              <a:gd name="connsiteX1270" fmla="*/ 2496341 w 5970060"/>
              <a:gd name="connsiteY1270" fmla="*/ 2405395 h 6857546"/>
              <a:gd name="connsiteX1271" fmla="*/ 2579878 w 5970060"/>
              <a:gd name="connsiteY1271" fmla="*/ 2454125 h 6857546"/>
              <a:gd name="connsiteX1272" fmla="*/ 2593801 w 5970060"/>
              <a:gd name="connsiteY1272" fmla="*/ 2321833 h 6857546"/>
              <a:gd name="connsiteX1273" fmla="*/ 1949820 w 5970060"/>
              <a:gd name="connsiteY1273" fmla="*/ 2182605 h 6857546"/>
              <a:gd name="connsiteX1274" fmla="*/ 1786201 w 5970060"/>
              <a:gd name="connsiteY1274" fmla="*/ 2321833 h 6857546"/>
              <a:gd name="connsiteX1275" fmla="*/ 2054241 w 5970060"/>
              <a:gd name="connsiteY1275" fmla="*/ 2238296 h 6857546"/>
              <a:gd name="connsiteX1276" fmla="*/ 1949820 w 5970060"/>
              <a:gd name="connsiteY1276" fmla="*/ 2182605 h 6857546"/>
              <a:gd name="connsiteX1277" fmla="*/ 2273550 w 5970060"/>
              <a:gd name="connsiteY1277" fmla="*/ 2182605 h 6857546"/>
              <a:gd name="connsiteX1278" fmla="*/ 2082086 w 5970060"/>
              <a:gd name="connsiteY1278" fmla="*/ 2248738 h 6857546"/>
              <a:gd name="connsiteX1279" fmla="*/ 2374491 w 5970060"/>
              <a:gd name="connsiteY1279" fmla="*/ 2238296 h 6857546"/>
              <a:gd name="connsiteX1280" fmla="*/ 2273550 w 5970060"/>
              <a:gd name="connsiteY1280" fmla="*/ 2182605 h 6857546"/>
              <a:gd name="connsiteX1281" fmla="*/ 3140322 w 5970060"/>
              <a:gd name="connsiteY1281" fmla="*/ 2300949 h 6857546"/>
              <a:gd name="connsiteX1282" fmla="*/ 3060266 w 5970060"/>
              <a:gd name="connsiteY1282" fmla="*/ 2220892 h 6857546"/>
              <a:gd name="connsiteX1283" fmla="*/ 2861840 w 5970060"/>
              <a:gd name="connsiteY1283" fmla="*/ 2210450 h 6857546"/>
              <a:gd name="connsiteX1284" fmla="*/ 2945377 w 5970060"/>
              <a:gd name="connsiteY1284" fmla="*/ 2307910 h 6857546"/>
              <a:gd name="connsiteX1285" fmla="*/ 2861840 w 5970060"/>
              <a:gd name="connsiteY1285" fmla="*/ 2314872 h 6857546"/>
              <a:gd name="connsiteX1286" fmla="*/ 3185571 w 5970060"/>
              <a:gd name="connsiteY1286" fmla="*/ 2436721 h 6857546"/>
              <a:gd name="connsiteX1287" fmla="*/ 3265628 w 5970060"/>
              <a:gd name="connsiteY1287" fmla="*/ 2370588 h 6857546"/>
              <a:gd name="connsiteX1288" fmla="*/ 3140322 w 5970060"/>
              <a:gd name="connsiteY1288" fmla="*/ 2300949 h 6857546"/>
              <a:gd name="connsiteX1289" fmla="*/ 1577334 w 5970060"/>
              <a:gd name="connsiteY1289" fmla="*/ 2210450 h 6857546"/>
              <a:gd name="connsiteX1290" fmla="*/ 1284929 w 5970060"/>
              <a:gd name="connsiteY1290" fmla="*/ 2293987 h 6857546"/>
              <a:gd name="connsiteX1291" fmla="*/ 1330178 w 5970060"/>
              <a:gd name="connsiteY1291" fmla="*/ 2356640 h 6857546"/>
              <a:gd name="connsiteX1292" fmla="*/ 1257083 w 5970060"/>
              <a:gd name="connsiteY1292" fmla="*/ 2377524 h 6857546"/>
              <a:gd name="connsiteX1293" fmla="*/ 1316255 w 5970060"/>
              <a:gd name="connsiteY1293" fmla="*/ 2415812 h 6857546"/>
              <a:gd name="connsiteX1294" fmla="*/ 1232718 w 5970060"/>
              <a:gd name="connsiteY1294" fmla="*/ 2492387 h 6857546"/>
              <a:gd name="connsiteX1295" fmla="*/ 1295371 w 5970060"/>
              <a:gd name="connsiteY1295" fmla="*/ 2509791 h 6857546"/>
              <a:gd name="connsiteX1296" fmla="*/ 1222276 w 5970060"/>
              <a:gd name="connsiteY1296" fmla="*/ 2697774 h 6857546"/>
              <a:gd name="connsiteX1297" fmla="*/ 1371947 w 5970060"/>
              <a:gd name="connsiteY1297" fmla="*/ 2610757 h 6857546"/>
              <a:gd name="connsiteX1298" fmla="*/ 1563411 w 5970060"/>
              <a:gd name="connsiteY1298" fmla="*/ 2544623 h 6857546"/>
              <a:gd name="connsiteX1299" fmla="*/ 1636505 w 5970060"/>
              <a:gd name="connsiteY1299" fmla="*/ 2415812 h 6857546"/>
              <a:gd name="connsiteX1300" fmla="*/ 1633025 w 5970060"/>
              <a:gd name="connsiteY1300" fmla="*/ 2367082 h 6857546"/>
              <a:gd name="connsiteX1301" fmla="*/ 1674793 w 5970060"/>
              <a:gd name="connsiteY1301" fmla="*/ 2276584 h 6857546"/>
              <a:gd name="connsiteX1302" fmla="*/ 1556424 w 5970060"/>
              <a:gd name="connsiteY1302" fmla="*/ 2335756 h 6857546"/>
              <a:gd name="connsiteX1303" fmla="*/ 1549463 w 5970060"/>
              <a:gd name="connsiteY1303" fmla="*/ 2475009 h 6857546"/>
              <a:gd name="connsiteX1304" fmla="*/ 1542501 w 5970060"/>
              <a:gd name="connsiteY1304" fmla="*/ 2346198 h 6857546"/>
              <a:gd name="connsiteX1305" fmla="*/ 1497252 w 5970060"/>
              <a:gd name="connsiteY1305" fmla="*/ 2391447 h 6857546"/>
              <a:gd name="connsiteX1306" fmla="*/ 1504214 w 5970060"/>
              <a:gd name="connsiteY1306" fmla="*/ 2506310 h 6857546"/>
              <a:gd name="connsiteX1307" fmla="*/ 1486810 w 5970060"/>
              <a:gd name="connsiteY1307" fmla="*/ 2401889 h 6857546"/>
              <a:gd name="connsiteX1308" fmla="*/ 1445041 w 5970060"/>
              <a:gd name="connsiteY1308" fmla="*/ 2551559 h 6857546"/>
              <a:gd name="connsiteX1309" fmla="*/ 1420677 w 5970060"/>
              <a:gd name="connsiteY1309" fmla="*/ 2457580 h 6857546"/>
              <a:gd name="connsiteX1310" fmla="*/ 1337140 w 5970060"/>
              <a:gd name="connsiteY1310" fmla="*/ 2558546 h 6857546"/>
              <a:gd name="connsiteX1311" fmla="*/ 1417196 w 5970060"/>
              <a:gd name="connsiteY1311" fmla="*/ 2443658 h 6857546"/>
              <a:gd name="connsiteX1312" fmla="*/ 1337140 w 5970060"/>
              <a:gd name="connsiteY1312" fmla="*/ 2440177 h 6857546"/>
              <a:gd name="connsiteX1313" fmla="*/ 1431119 w 5970060"/>
              <a:gd name="connsiteY1313" fmla="*/ 2433216 h 6857546"/>
              <a:gd name="connsiteX1314" fmla="*/ 1465926 w 5970060"/>
              <a:gd name="connsiteY1314" fmla="*/ 2387966 h 6857546"/>
              <a:gd name="connsiteX1315" fmla="*/ 1371921 w 5970060"/>
              <a:gd name="connsiteY1315" fmla="*/ 2370563 h 6857546"/>
              <a:gd name="connsiteX1316" fmla="*/ 1490265 w 5970060"/>
              <a:gd name="connsiteY1316" fmla="*/ 2374043 h 6857546"/>
              <a:gd name="connsiteX1317" fmla="*/ 1542476 w 5970060"/>
              <a:gd name="connsiteY1317" fmla="*/ 2328794 h 6857546"/>
              <a:gd name="connsiteX1318" fmla="*/ 1413665 w 5970060"/>
              <a:gd name="connsiteY1318" fmla="*/ 2304429 h 6857546"/>
              <a:gd name="connsiteX1319" fmla="*/ 1566841 w 5970060"/>
              <a:gd name="connsiteY1319" fmla="*/ 2314872 h 6857546"/>
              <a:gd name="connsiteX1320" fmla="*/ 1664301 w 5970060"/>
              <a:gd name="connsiteY1320" fmla="*/ 2262661 h 6857546"/>
              <a:gd name="connsiteX1321" fmla="*/ 1577334 w 5970060"/>
              <a:gd name="connsiteY1321" fmla="*/ 2210450 h 6857546"/>
              <a:gd name="connsiteX1322" fmla="*/ 1709626 w 5970060"/>
              <a:gd name="connsiteY1322" fmla="*/ 2255700 h 6857546"/>
              <a:gd name="connsiteX1323" fmla="*/ 1664376 w 5970060"/>
              <a:gd name="connsiteY1323" fmla="*/ 2481971 h 6857546"/>
              <a:gd name="connsiteX1324" fmla="*/ 1727029 w 5970060"/>
              <a:gd name="connsiteY1324" fmla="*/ 2461086 h 6857546"/>
              <a:gd name="connsiteX1325" fmla="*/ 1727029 w 5970060"/>
              <a:gd name="connsiteY1325" fmla="*/ 2541143 h 6857546"/>
              <a:gd name="connsiteX1326" fmla="*/ 1782720 w 5970060"/>
              <a:gd name="connsiteY1326" fmla="*/ 2502855 h 6857546"/>
              <a:gd name="connsiteX1327" fmla="*/ 1838412 w 5970060"/>
              <a:gd name="connsiteY1327" fmla="*/ 2555065 h 6857546"/>
              <a:gd name="connsiteX1328" fmla="*/ 1960262 w 5970060"/>
              <a:gd name="connsiteY1328" fmla="*/ 2485451 h 6857546"/>
              <a:gd name="connsiteX1329" fmla="*/ 1956781 w 5970060"/>
              <a:gd name="connsiteY1329" fmla="*/ 2394928 h 6857546"/>
              <a:gd name="connsiteX1330" fmla="*/ 1995069 w 5970060"/>
              <a:gd name="connsiteY1330" fmla="*/ 2297468 h 6857546"/>
              <a:gd name="connsiteX1331" fmla="*/ 1852360 w 5970060"/>
              <a:gd name="connsiteY1331" fmla="*/ 2307910 h 6857546"/>
              <a:gd name="connsiteX1332" fmla="*/ 1768823 w 5970060"/>
              <a:gd name="connsiteY1332" fmla="*/ 2342717 h 6857546"/>
              <a:gd name="connsiteX1333" fmla="*/ 1834956 w 5970060"/>
              <a:gd name="connsiteY1333" fmla="*/ 2217387 h 6857546"/>
              <a:gd name="connsiteX1334" fmla="*/ 1709626 w 5970060"/>
              <a:gd name="connsiteY1334" fmla="*/ 2255700 h 6857546"/>
              <a:gd name="connsiteX1335" fmla="*/ 4128943 w 5970060"/>
              <a:gd name="connsiteY1335" fmla="*/ 2471529 h 6857546"/>
              <a:gd name="connsiteX1336" fmla="*/ 4153308 w 5970060"/>
              <a:gd name="connsiteY1336" fmla="*/ 2548104 h 6857546"/>
              <a:gd name="connsiteX1337" fmla="*/ 4101098 w 5970060"/>
              <a:gd name="connsiteY1337" fmla="*/ 2788298 h 6857546"/>
              <a:gd name="connsiteX1338" fmla="*/ 4017561 w 5970060"/>
              <a:gd name="connsiteY1338" fmla="*/ 2910148 h 6857546"/>
              <a:gd name="connsiteX1339" fmla="*/ 4066291 w 5970060"/>
              <a:gd name="connsiteY1339" fmla="*/ 2934513 h 6857546"/>
              <a:gd name="connsiteX1340" fmla="*/ 4219467 w 5970060"/>
              <a:gd name="connsiteY1340" fmla="*/ 2840534 h 6857546"/>
              <a:gd name="connsiteX1341" fmla="*/ 4497949 w 5970060"/>
              <a:gd name="connsiteY1341" fmla="*/ 2878822 h 6857546"/>
              <a:gd name="connsiteX1342" fmla="*/ 4435296 w 5970060"/>
              <a:gd name="connsiteY1342" fmla="*/ 2791804 h 6857546"/>
              <a:gd name="connsiteX1343" fmla="*/ 4529275 w 5970060"/>
              <a:gd name="connsiteY1343" fmla="*/ 2802246 h 6857546"/>
              <a:gd name="connsiteX1344" fmla="*/ 4271678 w 5970060"/>
              <a:gd name="connsiteY1344" fmla="*/ 2711748 h 6857546"/>
              <a:gd name="connsiteX1345" fmla="*/ 4188141 w 5970060"/>
              <a:gd name="connsiteY1345" fmla="*/ 2788323 h 6857546"/>
              <a:gd name="connsiteX1346" fmla="*/ 4104604 w 5970060"/>
              <a:gd name="connsiteY1346" fmla="*/ 2857937 h 6857546"/>
              <a:gd name="connsiteX1347" fmla="*/ 4511872 w 5970060"/>
              <a:gd name="connsiteY1347" fmla="*/ 2544649 h 6857546"/>
              <a:gd name="connsiteX1348" fmla="*/ 4508391 w 5970060"/>
              <a:gd name="connsiteY1348" fmla="*/ 2492438 h 6857546"/>
              <a:gd name="connsiteX1349" fmla="*/ 4191621 w 5970060"/>
              <a:gd name="connsiteY1349" fmla="*/ 2722190 h 6857546"/>
              <a:gd name="connsiteX1350" fmla="*/ 4268223 w 5970060"/>
              <a:gd name="connsiteY1350" fmla="*/ 2572494 h 6857546"/>
              <a:gd name="connsiteX1351" fmla="*/ 4243857 w 5970060"/>
              <a:gd name="connsiteY1351" fmla="*/ 2217437 h 6857546"/>
              <a:gd name="connsiteX1352" fmla="*/ 4212531 w 5970060"/>
              <a:gd name="connsiteY1352" fmla="*/ 2342768 h 6857546"/>
              <a:gd name="connsiteX1353" fmla="*/ 4181205 w 5970060"/>
              <a:gd name="connsiteY1353" fmla="*/ 2245283 h 6857546"/>
              <a:gd name="connsiteX1354" fmla="*/ 4128943 w 5970060"/>
              <a:gd name="connsiteY1354" fmla="*/ 2471529 h 6857546"/>
              <a:gd name="connsiteX1355" fmla="*/ 3418804 w 5970060"/>
              <a:gd name="connsiteY1355" fmla="*/ 2314872 h 6857546"/>
              <a:gd name="connsiteX1356" fmla="*/ 3477976 w 5970060"/>
              <a:gd name="connsiteY1356" fmla="*/ 2245257 h 6857546"/>
              <a:gd name="connsiteX1357" fmla="*/ 3286512 w 5970060"/>
              <a:gd name="connsiteY1357" fmla="*/ 2374069 h 6857546"/>
              <a:gd name="connsiteX1358" fmla="*/ 3418804 w 5970060"/>
              <a:gd name="connsiteY1358" fmla="*/ 2314872 h 6857546"/>
              <a:gd name="connsiteX1359" fmla="*/ 4908672 w 5970060"/>
              <a:gd name="connsiteY1359" fmla="*/ 2266142 h 6857546"/>
              <a:gd name="connsiteX1360" fmla="*/ 4901711 w 5970060"/>
              <a:gd name="connsiteY1360" fmla="*/ 2262661 h 6857546"/>
              <a:gd name="connsiteX1361" fmla="*/ 4710247 w 5970060"/>
              <a:gd name="connsiteY1361" fmla="*/ 2280064 h 6857546"/>
              <a:gd name="connsiteX1362" fmla="*/ 4584916 w 5970060"/>
              <a:gd name="connsiteY1362" fmla="*/ 2408876 h 6857546"/>
              <a:gd name="connsiteX1363" fmla="*/ 4536186 w 5970060"/>
              <a:gd name="connsiteY1363" fmla="*/ 2509842 h 6857546"/>
              <a:gd name="connsiteX1364" fmla="*/ 4682376 w 5970060"/>
              <a:gd name="connsiteY1364" fmla="*/ 2669979 h 6857546"/>
              <a:gd name="connsiteX1365" fmla="*/ 4845994 w 5970060"/>
              <a:gd name="connsiteY1365" fmla="*/ 2729151 h 6857546"/>
              <a:gd name="connsiteX1366" fmla="*/ 4912128 w 5970060"/>
              <a:gd name="connsiteY1366" fmla="*/ 2687383 h 6857546"/>
              <a:gd name="connsiteX1367" fmla="*/ 4901686 w 5970060"/>
              <a:gd name="connsiteY1367" fmla="*/ 2635172 h 6857546"/>
              <a:gd name="connsiteX1368" fmla="*/ 4926051 w 5970060"/>
              <a:gd name="connsiteY1368" fmla="*/ 2582961 h 6857546"/>
              <a:gd name="connsiteX1369" fmla="*/ 4894724 w 5970060"/>
              <a:gd name="connsiteY1369" fmla="*/ 2537712 h 6857546"/>
              <a:gd name="connsiteX1370" fmla="*/ 4880802 w 5970060"/>
              <a:gd name="connsiteY1370" fmla="*/ 2499425 h 6857546"/>
              <a:gd name="connsiteX1371" fmla="*/ 4842514 w 5970060"/>
              <a:gd name="connsiteY1371" fmla="*/ 2478540 h 6857546"/>
              <a:gd name="connsiteX1372" fmla="*/ 4811187 w 5970060"/>
              <a:gd name="connsiteY1372" fmla="*/ 2454175 h 6857546"/>
              <a:gd name="connsiteX1373" fmla="*/ 4623204 w 5970060"/>
              <a:gd name="connsiteY1373" fmla="*/ 2471579 h 6857546"/>
              <a:gd name="connsiteX1374" fmla="*/ 4584916 w 5970060"/>
              <a:gd name="connsiteY1374" fmla="*/ 2488982 h 6857546"/>
              <a:gd name="connsiteX1375" fmla="*/ 4814668 w 5970060"/>
              <a:gd name="connsiteY1375" fmla="*/ 2440253 h 6857546"/>
              <a:gd name="connsiteX1376" fmla="*/ 4852956 w 5970060"/>
              <a:gd name="connsiteY1376" fmla="*/ 2457656 h 6857546"/>
              <a:gd name="connsiteX1377" fmla="*/ 4943454 w 5970060"/>
              <a:gd name="connsiteY1377" fmla="*/ 2412407 h 6857546"/>
              <a:gd name="connsiteX1378" fmla="*/ 4953896 w 5970060"/>
              <a:gd name="connsiteY1378" fmla="*/ 2335831 h 6857546"/>
              <a:gd name="connsiteX1379" fmla="*/ 4908672 w 5970060"/>
              <a:gd name="connsiteY1379" fmla="*/ 2266142 h 6857546"/>
              <a:gd name="connsiteX1380" fmla="*/ 3606787 w 5970060"/>
              <a:gd name="connsiteY1380" fmla="*/ 2475009 h 6857546"/>
              <a:gd name="connsiteX1381" fmla="*/ 3627671 w 5970060"/>
              <a:gd name="connsiteY1381" fmla="*/ 2252219 h 6857546"/>
              <a:gd name="connsiteX1382" fmla="*/ 3512808 w 5970060"/>
              <a:gd name="connsiteY1382" fmla="*/ 2443683 h 6857546"/>
              <a:gd name="connsiteX1383" fmla="*/ 3589384 w 5970060"/>
              <a:gd name="connsiteY1383" fmla="*/ 2499374 h 6857546"/>
              <a:gd name="connsiteX1384" fmla="*/ 3606787 w 5970060"/>
              <a:gd name="connsiteY1384" fmla="*/ 2475009 h 6857546"/>
              <a:gd name="connsiteX1385" fmla="*/ 2283993 w 5970060"/>
              <a:gd name="connsiteY1385" fmla="*/ 2502855 h 6857546"/>
              <a:gd name="connsiteX1386" fmla="*/ 2165649 w 5970060"/>
              <a:gd name="connsiteY1386" fmla="*/ 2283545 h 6857546"/>
              <a:gd name="connsiteX1387" fmla="*/ 2120399 w 5970060"/>
              <a:gd name="connsiteY1387" fmla="*/ 2280064 h 6857546"/>
              <a:gd name="connsiteX1388" fmla="*/ 2155207 w 5970060"/>
              <a:gd name="connsiteY1388" fmla="*/ 2433241 h 6857546"/>
              <a:gd name="connsiteX1389" fmla="*/ 2071670 w 5970060"/>
              <a:gd name="connsiteY1389" fmla="*/ 2259180 h 6857546"/>
              <a:gd name="connsiteX1390" fmla="*/ 2061227 w 5970060"/>
              <a:gd name="connsiteY1390" fmla="*/ 2485451 h 6857546"/>
              <a:gd name="connsiteX1391" fmla="*/ 2057747 w 5970060"/>
              <a:gd name="connsiteY1391" fmla="*/ 2262661 h 6857546"/>
              <a:gd name="connsiteX1392" fmla="*/ 2015978 w 5970060"/>
              <a:gd name="connsiteY1392" fmla="*/ 2287026 h 6857546"/>
              <a:gd name="connsiteX1393" fmla="*/ 2109957 w 5970060"/>
              <a:gd name="connsiteY1393" fmla="*/ 2607276 h 6857546"/>
              <a:gd name="connsiteX1394" fmla="*/ 2134322 w 5970060"/>
              <a:gd name="connsiteY1394" fmla="*/ 2551585 h 6857546"/>
              <a:gd name="connsiteX1395" fmla="*/ 2172610 w 5970060"/>
              <a:gd name="connsiteY1395" fmla="*/ 2638602 h 6857546"/>
              <a:gd name="connsiteX1396" fmla="*/ 2283993 w 5970060"/>
              <a:gd name="connsiteY1396" fmla="*/ 2502855 h 6857546"/>
              <a:gd name="connsiteX1397" fmla="*/ 4536212 w 5970060"/>
              <a:gd name="connsiteY1397" fmla="*/ 2266142 h 6857546"/>
              <a:gd name="connsiteX1398" fmla="*/ 4529250 w 5970060"/>
              <a:gd name="connsiteY1398" fmla="*/ 2495893 h 6857546"/>
              <a:gd name="connsiteX1399" fmla="*/ 4536212 w 5970060"/>
              <a:gd name="connsiteY1399" fmla="*/ 2266142 h 6857546"/>
              <a:gd name="connsiteX1400" fmla="*/ 3290018 w 5970060"/>
              <a:gd name="connsiteY1400" fmla="*/ 2422799 h 6857546"/>
              <a:gd name="connsiteX1401" fmla="*/ 3370074 w 5970060"/>
              <a:gd name="connsiteY1401" fmla="*/ 2475009 h 6857546"/>
              <a:gd name="connsiteX1402" fmla="*/ 3450130 w 5970060"/>
              <a:gd name="connsiteY1402" fmla="*/ 2530700 h 6857546"/>
              <a:gd name="connsiteX1403" fmla="*/ 3383997 w 5970060"/>
              <a:gd name="connsiteY1403" fmla="*/ 2443683 h 6857546"/>
              <a:gd name="connsiteX1404" fmla="*/ 3283031 w 5970060"/>
              <a:gd name="connsiteY1404" fmla="*/ 2387992 h 6857546"/>
              <a:gd name="connsiteX1405" fmla="*/ 3290018 w 5970060"/>
              <a:gd name="connsiteY1405" fmla="*/ 2422799 h 6857546"/>
              <a:gd name="connsiteX1406" fmla="*/ 3168168 w 5970060"/>
              <a:gd name="connsiteY1406" fmla="*/ 2600314 h 6857546"/>
              <a:gd name="connsiteX1407" fmla="*/ 3265628 w 5970060"/>
              <a:gd name="connsiteY1407" fmla="*/ 2394928 h 6857546"/>
              <a:gd name="connsiteX1408" fmla="*/ 3168168 w 5970060"/>
              <a:gd name="connsiteY1408" fmla="*/ 2600314 h 6857546"/>
              <a:gd name="connsiteX1409" fmla="*/ 2973223 w 5970060"/>
              <a:gd name="connsiteY1409" fmla="*/ 2513297 h 6857546"/>
              <a:gd name="connsiteX1410" fmla="*/ 3140322 w 5970060"/>
              <a:gd name="connsiteY1410" fmla="*/ 2534181 h 6857546"/>
              <a:gd name="connsiteX1411" fmla="*/ 3171649 w 5970060"/>
              <a:gd name="connsiteY1411" fmla="*/ 2450644 h 6857546"/>
              <a:gd name="connsiteX1412" fmla="*/ 2973223 w 5970060"/>
              <a:gd name="connsiteY1412" fmla="*/ 2513297 h 6857546"/>
              <a:gd name="connsiteX1413" fmla="*/ 3561538 w 5970060"/>
              <a:gd name="connsiteY1413" fmla="*/ 2475009 h 6857546"/>
              <a:gd name="connsiteX1414" fmla="*/ 3460572 w 5970060"/>
              <a:gd name="connsiteY1414" fmla="*/ 2541143 h 6857546"/>
              <a:gd name="connsiteX1415" fmla="*/ 3509302 w 5970060"/>
              <a:gd name="connsiteY1415" fmla="*/ 2607276 h 6857546"/>
              <a:gd name="connsiteX1416" fmla="*/ 3571955 w 5970060"/>
              <a:gd name="connsiteY1416" fmla="*/ 2589873 h 6857546"/>
              <a:gd name="connsiteX1417" fmla="*/ 3561538 w 5970060"/>
              <a:gd name="connsiteY1417" fmla="*/ 2475009 h 6857546"/>
              <a:gd name="connsiteX1418" fmla="*/ 3627671 w 5970060"/>
              <a:gd name="connsiteY1418" fmla="*/ 2478490 h 6857546"/>
              <a:gd name="connsiteX1419" fmla="*/ 3585903 w 5970060"/>
              <a:gd name="connsiteY1419" fmla="*/ 2593353 h 6857546"/>
              <a:gd name="connsiteX1420" fmla="*/ 3631152 w 5970060"/>
              <a:gd name="connsiteY1420" fmla="*/ 2624680 h 6857546"/>
              <a:gd name="connsiteX1421" fmla="*/ 3711208 w 5970060"/>
              <a:gd name="connsiteY1421" fmla="*/ 2568988 h 6857546"/>
              <a:gd name="connsiteX1422" fmla="*/ 3700766 w 5970060"/>
              <a:gd name="connsiteY1422" fmla="*/ 2509816 h 6857546"/>
              <a:gd name="connsiteX1423" fmla="*/ 3627671 w 5970060"/>
              <a:gd name="connsiteY1423" fmla="*/ 2478490 h 6857546"/>
              <a:gd name="connsiteX1424" fmla="*/ 2795707 w 5970060"/>
              <a:gd name="connsiteY1424" fmla="*/ 2781336 h 6857546"/>
              <a:gd name="connsiteX1425" fmla="*/ 2764380 w 5970060"/>
              <a:gd name="connsiteY1425" fmla="*/ 2537662 h 6857546"/>
              <a:gd name="connsiteX1426" fmla="*/ 2799188 w 5970060"/>
              <a:gd name="connsiteY1426" fmla="*/ 2488932 h 6857546"/>
              <a:gd name="connsiteX1427" fmla="*/ 2625127 w 5970060"/>
              <a:gd name="connsiteY1427" fmla="*/ 2596834 h 6857546"/>
              <a:gd name="connsiteX1428" fmla="*/ 2618166 w 5970060"/>
              <a:gd name="connsiteY1428" fmla="*/ 2544623 h 6857546"/>
              <a:gd name="connsiteX1429" fmla="*/ 2552007 w 5970060"/>
              <a:gd name="connsiteY1429" fmla="*/ 2680396 h 6857546"/>
              <a:gd name="connsiteX1430" fmla="*/ 2520681 w 5970060"/>
              <a:gd name="connsiteY1430" fmla="*/ 2614263 h 6857546"/>
              <a:gd name="connsiteX1431" fmla="*/ 2471951 w 5970060"/>
              <a:gd name="connsiteY1431" fmla="*/ 2753516 h 6857546"/>
              <a:gd name="connsiteX1432" fmla="*/ 2447586 w 5970060"/>
              <a:gd name="connsiteY1432" fmla="*/ 2701306 h 6857546"/>
              <a:gd name="connsiteX1433" fmla="*/ 2458028 w 5970060"/>
              <a:gd name="connsiteY1433" fmla="*/ 2972826 h 6857546"/>
              <a:gd name="connsiteX1434" fmla="*/ 2492835 w 5970060"/>
              <a:gd name="connsiteY1434" fmla="*/ 2993710 h 6857546"/>
              <a:gd name="connsiteX1435" fmla="*/ 2545046 w 5970060"/>
              <a:gd name="connsiteY1435" fmla="*/ 2938019 h 6857546"/>
              <a:gd name="connsiteX1436" fmla="*/ 2478912 w 5970060"/>
              <a:gd name="connsiteY1436" fmla="*/ 2854457 h 6857546"/>
              <a:gd name="connsiteX1437" fmla="*/ 2583334 w 5970060"/>
              <a:gd name="connsiteY1437" fmla="*/ 2934513 h 6857546"/>
              <a:gd name="connsiteX1438" fmla="*/ 2496316 w 5970060"/>
              <a:gd name="connsiteY1438" fmla="*/ 2791804 h 6857546"/>
              <a:gd name="connsiteX1439" fmla="*/ 2586814 w 5970060"/>
              <a:gd name="connsiteY1439" fmla="*/ 2875341 h 6857546"/>
              <a:gd name="connsiteX1440" fmla="*/ 2590295 w 5970060"/>
              <a:gd name="connsiteY1440" fmla="*/ 2826611 h 6857546"/>
              <a:gd name="connsiteX1441" fmla="*/ 2510239 w 5970060"/>
              <a:gd name="connsiteY1441" fmla="*/ 2729151 h 6857546"/>
              <a:gd name="connsiteX1442" fmla="*/ 2593775 w 5970060"/>
              <a:gd name="connsiteY1442" fmla="*/ 2805727 h 6857546"/>
              <a:gd name="connsiteX1443" fmla="*/ 2604218 w 5970060"/>
              <a:gd name="connsiteY1443" fmla="*/ 2753516 h 6857546"/>
              <a:gd name="connsiteX1444" fmla="*/ 2569411 w 5970060"/>
              <a:gd name="connsiteY1444" fmla="*/ 2708267 h 6857546"/>
              <a:gd name="connsiteX1445" fmla="*/ 2611179 w 5970060"/>
              <a:gd name="connsiteY1445" fmla="*/ 2732632 h 6857546"/>
              <a:gd name="connsiteX1446" fmla="*/ 2635544 w 5970060"/>
              <a:gd name="connsiteY1446" fmla="*/ 2673460 h 6857546"/>
              <a:gd name="connsiteX1447" fmla="*/ 2614660 w 5970060"/>
              <a:gd name="connsiteY1447" fmla="*/ 2774426 h 6857546"/>
              <a:gd name="connsiteX1448" fmla="*/ 2698197 w 5970060"/>
              <a:gd name="connsiteY1448" fmla="*/ 2729177 h 6857546"/>
              <a:gd name="connsiteX1449" fmla="*/ 2600737 w 5970060"/>
              <a:gd name="connsiteY1449" fmla="*/ 2857988 h 6857546"/>
              <a:gd name="connsiteX1450" fmla="*/ 2698197 w 5970060"/>
              <a:gd name="connsiteY1450" fmla="*/ 2812739 h 6857546"/>
              <a:gd name="connsiteX1451" fmla="*/ 2600737 w 5970060"/>
              <a:gd name="connsiteY1451" fmla="*/ 2875391 h 6857546"/>
              <a:gd name="connsiteX1452" fmla="*/ 2597256 w 5970060"/>
              <a:gd name="connsiteY1452" fmla="*/ 2927602 h 6857546"/>
              <a:gd name="connsiteX1453" fmla="*/ 2722562 w 5970060"/>
              <a:gd name="connsiteY1453" fmla="*/ 2857988 h 6857546"/>
              <a:gd name="connsiteX1454" fmla="*/ 2597256 w 5970060"/>
              <a:gd name="connsiteY1454" fmla="*/ 2948486 h 6857546"/>
              <a:gd name="connsiteX1455" fmla="*/ 2600737 w 5970060"/>
              <a:gd name="connsiteY1455" fmla="*/ 2958928 h 6857546"/>
              <a:gd name="connsiteX1456" fmla="*/ 2687754 w 5970060"/>
              <a:gd name="connsiteY1456" fmla="*/ 3014619 h 6857546"/>
              <a:gd name="connsiteX1457" fmla="*/ 2795707 w 5970060"/>
              <a:gd name="connsiteY1457" fmla="*/ 2781336 h 6857546"/>
              <a:gd name="connsiteX1458" fmla="*/ 4553615 w 5970060"/>
              <a:gd name="connsiteY1458" fmla="*/ 2534181 h 6857546"/>
              <a:gd name="connsiteX1459" fmla="*/ 4525770 w 5970060"/>
              <a:gd name="connsiteY1459" fmla="*/ 2527220 h 6857546"/>
              <a:gd name="connsiteX1460" fmla="*/ 4668504 w 5970060"/>
              <a:gd name="connsiteY1460" fmla="*/ 2722165 h 6857546"/>
              <a:gd name="connsiteX1461" fmla="*/ 4553615 w 5970060"/>
              <a:gd name="connsiteY1461" fmla="*/ 2534181 h 6857546"/>
              <a:gd name="connsiteX1462" fmla="*/ 3418804 w 5970060"/>
              <a:gd name="connsiteY1462" fmla="*/ 2541143 h 6857546"/>
              <a:gd name="connsiteX1463" fmla="*/ 3359632 w 5970060"/>
              <a:gd name="connsiteY1463" fmla="*/ 2586392 h 6857546"/>
              <a:gd name="connsiteX1464" fmla="*/ 3484937 w 5970060"/>
              <a:gd name="connsiteY1464" fmla="*/ 2656006 h 6857546"/>
              <a:gd name="connsiteX1465" fmla="*/ 3418804 w 5970060"/>
              <a:gd name="connsiteY1465" fmla="*/ 2541143 h 6857546"/>
              <a:gd name="connsiteX1466" fmla="*/ 1841893 w 5970060"/>
              <a:gd name="connsiteY1466" fmla="*/ 2572469 h 6857546"/>
              <a:gd name="connsiteX1467" fmla="*/ 1942833 w 5970060"/>
              <a:gd name="connsiteY1467" fmla="*/ 2669929 h 6857546"/>
              <a:gd name="connsiteX1468" fmla="*/ 1894103 w 5970060"/>
              <a:gd name="connsiteY1468" fmla="*/ 2558546 h 6857546"/>
              <a:gd name="connsiteX1469" fmla="*/ 1841893 w 5970060"/>
              <a:gd name="connsiteY1469" fmla="*/ 2572469 h 6857546"/>
              <a:gd name="connsiteX1470" fmla="*/ 4003613 w 5970060"/>
              <a:gd name="connsiteY1470" fmla="*/ 2906642 h 6857546"/>
              <a:gd name="connsiteX1471" fmla="*/ 3954883 w 5970060"/>
              <a:gd name="connsiteY1471" fmla="*/ 2568988 h 6857546"/>
              <a:gd name="connsiteX1472" fmla="*/ 3954883 w 5970060"/>
              <a:gd name="connsiteY1472" fmla="*/ 2955397 h 6857546"/>
              <a:gd name="connsiteX1473" fmla="*/ 4003613 w 5970060"/>
              <a:gd name="connsiteY1473" fmla="*/ 2906642 h 6857546"/>
              <a:gd name="connsiteX1474" fmla="*/ 2137778 w 5970060"/>
              <a:gd name="connsiteY1474" fmla="*/ 2579430 h 6857546"/>
              <a:gd name="connsiteX1475" fmla="*/ 2123855 w 5970060"/>
              <a:gd name="connsiteY1475" fmla="*/ 2631641 h 6857546"/>
              <a:gd name="connsiteX1476" fmla="*/ 2207392 w 5970060"/>
              <a:gd name="connsiteY1476" fmla="*/ 2788298 h 6857546"/>
              <a:gd name="connsiteX1477" fmla="*/ 2207392 w 5970060"/>
              <a:gd name="connsiteY1477" fmla="*/ 2635122 h 6857546"/>
              <a:gd name="connsiteX1478" fmla="*/ 2162143 w 5970060"/>
              <a:gd name="connsiteY1478" fmla="*/ 2652525 h 6857546"/>
              <a:gd name="connsiteX1479" fmla="*/ 2137778 w 5970060"/>
              <a:gd name="connsiteY1479" fmla="*/ 2579430 h 6857546"/>
              <a:gd name="connsiteX1480" fmla="*/ 3728612 w 5970060"/>
              <a:gd name="connsiteY1480" fmla="*/ 2579430 h 6857546"/>
              <a:gd name="connsiteX1481" fmla="*/ 3634608 w 5970060"/>
              <a:gd name="connsiteY1481" fmla="*/ 2649045 h 6857546"/>
              <a:gd name="connsiteX1482" fmla="*/ 3763419 w 5970060"/>
              <a:gd name="connsiteY1482" fmla="*/ 2694294 h 6857546"/>
              <a:gd name="connsiteX1483" fmla="*/ 3728612 w 5970060"/>
              <a:gd name="connsiteY1483" fmla="*/ 2579430 h 6857546"/>
              <a:gd name="connsiteX1484" fmla="*/ 2217859 w 5970060"/>
              <a:gd name="connsiteY1484" fmla="*/ 2635147 h 6857546"/>
              <a:gd name="connsiteX1485" fmla="*/ 2217859 w 5970060"/>
              <a:gd name="connsiteY1485" fmla="*/ 2809207 h 6857546"/>
              <a:gd name="connsiteX1486" fmla="*/ 2113438 w 5970060"/>
              <a:gd name="connsiteY1486" fmla="*/ 2621224 h 6857546"/>
              <a:gd name="connsiteX1487" fmla="*/ 2075150 w 5970060"/>
              <a:gd name="connsiteY1487" fmla="*/ 2617743 h 6857546"/>
              <a:gd name="connsiteX1488" fmla="*/ 2224846 w 5970060"/>
              <a:gd name="connsiteY1488" fmla="*/ 2857937 h 6857546"/>
              <a:gd name="connsiteX1489" fmla="*/ 2336229 w 5970060"/>
              <a:gd name="connsiteY1489" fmla="*/ 3171226 h 6857546"/>
              <a:gd name="connsiteX1490" fmla="*/ 2364074 w 5970060"/>
              <a:gd name="connsiteY1490" fmla="*/ 3178188 h 6857546"/>
              <a:gd name="connsiteX1491" fmla="*/ 2329267 w 5970060"/>
              <a:gd name="connsiteY1491" fmla="*/ 3077247 h 6857546"/>
              <a:gd name="connsiteX1492" fmla="*/ 2266614 w 5970060"/>
              <a:gd name="connsiteY1492" fmla="*/ 2586417 h 6857546"/>
              <a:gd name="connsiteX1493" fmla="*/ 2217859 w 5970060"/>
              <a:gd name="connsiteY1493" fmla="*/ 2635147 h 6857546"/>
              <a:gd name="connsiteX1494" fmla="*/ 2301396 w 5970060"/>
              <a:gd name="connsiteY1494" fmla="*/ 2937993 h 6857546"/>
              <a:gd name="connsiteX1495" fmla="*/ 2395375 w 5970060"/>
              <a:gd name="connsiteY1495" fmla="*/ 2607301 h 6857546"/>
              <a:gd name="connsiteX1496" fmla="*/ 2409298 w 5970060"/>
              <a:gd name="connsiteY1496" fmla="*/ 2586417 h 6857546"/>
              <a:gd name="connsiteX1497" fmla="*/ 2301396 w 5970060"/>
              <a:gd name="connsiteY1497" fmla="*/ 2937993 h 6857546"/>
              <a:gd name="connsiteX1498" fmla="*/ 3575461 w 5970060"/>
              <a:gd name="connsiteY1498" fmla="*/ 2722165 h 6857546"/>
              <a:gd name="connsiteX1499" fmla="*/ 3592864 w 5970060"/>
              <a:gd name="connsiteY1499" fmla="*/ 2610757 h 6857546"/>
              <a:gd name="connsiteX1500" fmla="*/ 3575461 w 5970060"/>
              <a:gd name="connsiteY1500" fmla="*/ 2722165 h 6857546"/>
              <a:gd name="connsiteX1501" fmla="*/ 3363112 w 5970060"/>
              <a:gd name="connsiteY1501" fmla="*/ 2732607 h 6857546"/>
              <a:gd name="connsiteX1502" fmla="*/ 3401400 w 5970060"/>
              <a:gd name="connsiteY1502" fmla="*/ 2736087 h 6857546"/>
              <a:gd name="connsiteX1503" fmla="*/ 3526706 w 5970060"/>
              <a:gd name="connsiteY1503" fmla="*/ 2732607 h 6857546"/>
              <a:gd name="connsiteX1504" fmla="*/ 3488418 w 5970060"/>
              <a:gd name="connsiteY1504" fmla="*/ 2669954 h 6857546"/>
              <a:gd name="connsiteX1505" fmla="*/ 3363112 w 5970060"/>
              <a:gd name="connsiteY1505" fmla="*/ 2732607 h 6857546"/>
              <a:gd name="connsiteX1506" fmla="*/ 3582422 w 5970060"/>
              <a:gd name="connsiteY1506" fmla="*/ 2736087 h 6857546"/>
              <a:gd name="connsiteX1507" fmla="*/ 3596345 w 5970060"/>
              <a:gd name="connsiteY1507" fmla="*/ 2812663 h 6857546"/>
              <a:gd name="connsiteX1508" fmla="*/ 3658998 w 5970060"/>
              <a:gd name="connsiteY1508" fmla="*/ 2861393 h 6857546"/>
              <a:gd name="connsiteX1509" fmla="*/ 3718170 w 5970060"/>
              <a:gd name="connsiteY1509" fmla="*/ 2777856 h 6857546"/>
              <a:gd name="connsiteX1510" fmla="*/ 3634608 w 5970060"/>
              <a:gd name="connsiteY1510" fmla="*/ 2676915 h 6857546"/>
              <a:gd name="connsiteX1511" fmla="*/ 3582422 w 5970060"/>
              <a:gd name="connsiteY1511" fmla="*/ 2736087 h 6857546"/>
              <a:gd name="connsiteX1512" fmla="*/ 3846981 w 5970060"/>
              <a:gd name="connsiteY1512" fmla="*/ 2704761 h 6857546"/>
              <a:gd name="connsiteX1513" fmla="*/ 3805213 w 5970060"/>
              <a:gd name="connsiteY1513" fmla="*/ 2924071 h 6857546"/>
              <a:gd name="connsiteX1514" fmla="*/ 3773886 w 5970060"/>
              <a:gd name="connsiteY1514" fmla="*/ 2983243 h 6857546"/>
              <a:gd name="connsiteX1515" fmla="*/ 3860904 w 5970060"/>
              <a:gd name="connsiteY1515" fmla="*/ 2997166 h 6857546"/>
              <a:gd name="connsiteX1516" fmla="*/ 3846981 w 5970060"/>
              <a:gd name="connsiteY1516" fmla="*/ 2704761 h 6857546"/>
              <a:gd name="connsiteX1517" fmla="*/ 3540654 w 5970060"/>
              <a:gd name="connsiteY1517" fmla="*/ 2732607 h 6857546"/>
              <a:gd name="connsiteX1518" fmla="*/ 3502366 w 5970060"/>
              <a:gd name="connsiteY1518" fmla="*/ 2844014 h 6857546"/>
              <a:gd name="connsiteX1519" fmla="*/ 3578942 w 5970060"/>
              <a:gd name="connsiteY1519" fmla="*/ 2812688 h 6857546"/>
              <a:gd name="connsiteX1520" fmla="*/ 3568499 w 5970060"/>
              <a:gd name="connsiteY1520" fmla="*/ 2736113 h 6857546"/>
              <a:gd name="connsiteX1521" fmla="*/ 3540654 w 5970060"/>
              <a:gd name="connsiteY1521" fmla="*/ 2732607 h 6857546"/>
              <a:gd name="connsiteX1522" fmla="*/ 2019434 w 5970060"/>
              <a:gd name="connsiteY1522" fmla="*/ 2951916 h 6857546"/>
              <a:gd name="connsiteX1523" fmla="*/ 2127336 w 5970060"/>
              <a:gd name="connsiteY1523" fmla="*/ 3049376 h 6857546"/>
              <a:gd name="connsiteX1524" fmla="*/ 2231757 w 5970060"/>
              <a:gd name="connsiteY1524" fmla="*/ 3150317 h 6857546"/>
              <a:gd name="connsiteX1525" fmla="*/ 2311813 w 5970060"/>
              <a:gd name="connsiteY1525" fmla="*/ 3160759 h 6857546"/>
              <a:gd name="connsiteX1526" fmla="*/ 1921949 w 5970060"/>
              <a:gd name="connsiteY1526" fmla="*/ 2777856 h 6857546"/>
              <a:gd name="connsiteX1527" fmla="*/ 1580814 w 5970060"/>
              <a:gd name="connsiteY1527" fmla="*/ 2823105 h 6857546"/>
              <a:gd name="connsiteX1528" fmla="*/ 2019434 w 5970060"/>
              <a:gd name="connsiteY1528" fmla="*/ 2951916 h 6857546"/>
              <a:gd name="connsiteX1529" fmla="*/ 3067227 w 5970060"/>
              <a:gd name="connsiteY1529" fmla="*/ 2746530 h 6857546"/>
              <a:gd name="connsiteX1530" fmla="*/ 2844437 w 5970060"/>
              <a:gd name="connsiteY1530" fmla="*/ 2976281 h 6857546"/>
              <a:gd name="connsiteX1531" fmla="*/ 2907090 w 5970060"/>
              <a:gd name="connsiteY1531" fmla="*/ 2969320 h 6857546"/>
              <a:gd name="connsiteX1532" fmla="*/ 3067227 w 5970060"/>
              <a:gd name="connsiteY1532" fmla="*/ 2746530 h 6857546"/>
              <a:gd name="connsiteX1533" fmla="*/ 3209936 w 5970060"/>
              <a:gd name="connsiteY1533" fmla="*/ 2833547 h 6857546"/>
              <a:gd name="connsiteX1534" fmla="*/ 3241263 w 5970060"/>
              <a:gd name="connsiteY1534" fmla="*/ 2864873 h 6857546"/>
              <a:gd name="connsiteX1535" fmla="*/ 3164687 w 5970060"/>
              <a:gd name="connsiteY1535" fmla="*/ 2910123 h 6857546"/>
              <a:gd name="connsiteX1536" fmla="*/ 3377035 w 5970060"/>
              <a:gd name="connsiteY1536" fmla="*/ 2955372 h 6857546"/>
              <a:gd name="connsiteX1537" fmla="*/ 3397920 w 5970060"/>
              <a:gd name="connsiteY1537" fmla="*/ 2920565 h 6857546"/>
              <a:gd name="connsiteX1538" fmla="*/ 3300460 w 5970060"/>
              <a:gd name="connsiteY1538" fmla="*/ 2878796 h 6857546"/>
              <a:gd name="connsiteX1539" fmla="*/ 3436232 w 5970060"/>
              <a:gd name="connsiteY1539" fmla="*/ 2913603 h 6857546"/>
              <a:gd name="connsiteX1540" fmla="*/ 3209936 w 5970060"/>
              <a:gd name="connsiteY1540" fmla="*/ 2833547 h 6857546"/>
              <a:gd name="connsiteX1541" fmla="*/ 3530212 w 5970060"/>
              <a:gd name="connsiteY1541" fmla="*/ 2823105 h 6857546"/>
              <a:gd name="connsiteX1542" fmla="*/ 3558057 w 5970060"/>
              <a:gd name="connsiteY1542" fmla="*/ 3007608 h 6857546"/>
              <a:gd name="connsiteX1543" fmla="*/ 3627671 w 5970060"/>
              <a:gd name="connsiteY1543" fmla="*/ 2997166 h 6857546"/>
              <a:gd name="connsiteX1544" fmla="*/ 3648556 w 5970060"/>
              <a:gd name="connsiteY1544" fmla="*/ 2878796 h 6857546"/>
              <a:gd name="connsiteX1545" fmla="*/ 3530212 w 5970060"/>
              <a:gd name="connsiteY1545" fmla="*/ 2823105 h 6857546"/>
              <a:gd name="connsiteX1546" fmla="*/ 3697285 w 5970060"/>
              <a:gd name="connsiteY1546" fmla="*/ 2837028 h 6857546"/>
              <a:gd name="connsiteX1547" fmla="*/ 3641594 w 5970060"/>
              <a:gd name="connsiteY1547" fmla="*/ 2993685 h 6857546"/>
              <a:gd name="connsiteX1548" fmla="*/ 3676401 w 5970060"/>
              <a:gd name="connsiteY1548" fmla="*/ 3031973 h 6857546"/>
              <a:gd name="connsiteX1549" fmla="*/ 3773861 w 5970060"/>
              <a:gd name="connsiteY1549" fmla="*/ 2847470 h 6857546"/>
              <a:gd name="connsiteX1550" fmla="*/ 3697285 w 5970060"/>
              <a:gd name="connsiteY1550" fmla="*/ 2837028 h 6857546"/>
              <a:gd name="connsiteX1551" fmla="*/ 1608685 w 5970060"/>
              <a:gd name="connsiteY1551" fmla="*/ 3112029 h 6857546"/>
              <a:gd name="connsiteX1552" fmla="*/ 1577359 w 5970060"/>
              <a:gd name="connsiteY1552" fmla="*/ 2976256 h 6857546"/>
              <a:gd name="connsiteX1553" fmla="*/ 1504264 w 5970060"/>
              <a:gd name="connsiteY1553" fmla="*/ 2899681 h 6857546"/>
              <a:gd name="connsiteX1554" fmla="*/ 1476418 w 5970060"/>
              <a:gd name="connsiteY1554" fmla="*/ 2885758 h 6857546"/>
              <a:gd name="connsiteX1555" fmla="*/ 1462495 w 5970060"/>
              <a:gd name="connsiteY1555" fmla="*/ 2958853 h 6857546"/>
              <a:gd name="connsiteX1556" fmla="*/ 1424208 w 5970060"/>
              <a:gd name="connsiteY1556" fmla="*/ 2913603 h 6857546"/>
              <a:gd name="connsiteX1557" fmla="*/ 1619153 w 5970060"/>
              <a:gd name="connsiteY1557" fmla="*/ 3209489 h 6857546"/>
              <a:gd name="connsiteX1558" fmla="*/ 1650479 w 5970060"/>
              <a:gd name="connsiteY1558" fmla="*/ 3185124 h 6857546"/>
              <a:gd name="connsiteX1559" fmla="*/ 1490341 w 5970060"/>
              <a:gd name="connsiteY1559" fmla="*/ 3028467 h 6857546"/>
              <a:gd name="connsiteX1560" fmla="*/ 1601749 w 5970060"/>
              <a:gd name="connsiteY1560" fmla="*/ 3146836 h 6857546"/>
              <a:gd name="connsiteX1561" fmla="*/ 1664402 w 5970060"/>
              <a:gd name="connsiteY1561" fmla="*/ 3164240 h 6857546"/>
              <a:gd name="connsiteX1562" fmla="*/ 1608685 w 5970060"/>
              <a:gd name="connsiteY1562" fmla="*/ 3112029 h 6857546"/>
              <a:gd name="connsiteX1563" fmla="*/ 1253603 w 5970060"/>
              <a:gd name="connsiteY1563" fmla="*/ 3059818 h 6857546"/>
              <a:gd name="connsiteX1564" fmla="*/ 1218796 w 5970060"/>
              <a:gd name="connsiteY1564" fmla="*/ 3021530 h 6857546"/>
              <a:gd name="connsiteX1565" fmla="*/ 1187469 w 5970060"/>
              <a:gd name="connsiteY1565" fmla="*/ 2924071 h 6857546"/>
              <a:gd name="connsiteX1566" fmla="*/ 1194431 w 5970060"/>
              <a:gd name="connsiteY1566" fmla="*/ 3080728 h 6857546"/>
              <a:gd name="connsiteX1567" fmla="*/ 1211834 w 5970060"/>
              <a:gd name="connsiteY1567" fmla="*/ 3143380 h 6857546"/>
              <a:gd name="connsiteX1568" fmla="*/ 1337140 w 5970060"/>
              <a:gd name="connsiteY1568" fmla="*/ 3202552 h 6857546"/>
              <a:gd name="connsiteX1569" fmla="*/ 1253603 w 5970060"/>
              <a:gd name="connsiteY1569" fmla="*/ 3059818 h 6857546"/>
              <a:gd name="connsiteX1570" fmla="*/ 4007094 w 5970060"/>
              <a:gd name="connsiteY1570" fmla="*/ 2924071 h 6857546"/>
              <a:gd name="connsiteX1571" fmla="*/ 3954883 w 5970060"/>
              <a:gd name="connsiteY1571" fmla="*/ 2972801 h 6857546"/>
              <a:gd name="connsiteX1572" fmla="*/ 4007094 w 5970060"/>
              <a:gd name="connsiteY1572" fmla="*/ 3139900 h 6857546"/>
              <a:gd name="connsiteX1573" fmla="*/ 4097592 w 5970060"/>
              <a:gd name="connsiteY1573" fmla="*/ 3119015 h 6857546"/>
              <a:gd name="connsiteX1574" fmla="*/ 4087150 w 5970060"/>
              <a:gd name="connsiteY1574" fmla="*/ 2948436 h 6857546"/>
              <a:gd name="connsiteX1575" fmla="*/ 4007094 w 5970060"/>
              <a:gd name="connsiteY1575" fmla="*/ 2924071 h 6857546"/>
              <a:gd name="connsiteX1576" fmla="*/ 3491899 w 5970060"/>
              <a:gd name="connsiteY1576" fmla="*/ 2944955 h 6857546"/>
              <a:gd name="connsiteX1577" fmla="*/ 3394439 w 5970060"/>
              <a:gd name="connsiteY1577" fmla="*/ 2948436 h 6857546"/>
              <a:gd name="connsiteX1578" fmla="*/ 3383997 w 5970060"/>
              <a:gd name="connsiteY1578" fmla="*/ 3007608 h 6857546"/>
              <a:gd name="connsiteX1579" fmla="*/ 3505822 w 5970060"/>
              <a:gd name="connsiteY1579" fmla="*/ 3073741 h 6857546"/>
              <a:gd name="connsiteX1580" fmla="*/ 3544109 w 5970060"/>
              <a:gd name="connsiteY1580" fmla="*/ 3014569 h 6857546"/>
              <a:gd name="connsiteX1581" fmla="*/ 3491899 w 5970060"/>
              <a:gd name="connsiteY1581" fmla="*/ 2944955 h 6857546"/>
              <a:gd name="connsiteX1582" fmla="*/ 2593801 w 5970060"/>
              <a:gd name="connsiteY1582" fmla="*/ 2976281 h 6857546"/>
              <a:gd name="connsiteX1583" fmla="*/ 2583359 w 5970060"/>
              <a:gd name="connsiteY1583" fmla="*/ 2948436 h 6857546"/>
              <a:gd name="connsiteX1584" fmla="*/ 2558994 w 5970060"/>
              <a:gd name="connsiteY1584" fmla="*/ 2944955 h 6857546"/>
              <a:gd name="connsiteX1585" fmla="*/ 2489380 w 5970060"/>
              <a:gd name="connsiteY1585" fmla="*/ 3007608 h 6857546"/>
              <a:gd name="connsiteX1586" fmla="*/ 2398881 w 5970060"/>
              <a:gd name="connsiteY1586" fmla="*/ 2990204 h 6857546"/>
              <a:gd name="connsiteX1587" fmla="*/ 2346671 w 5970060"/>
              <a:gd name="connsiteY1587" fmla="*/ 3052857 h 6857546"/>
              <a:gd name="connsiteX1588" fmla="*/ 2416285 w 5970060"/>
              <a:gd name="connsiteY1588" fmla="*/ 3216475 h 6857546"/>
              <a:gd name="connsiteX1589" fmla="*/ 2419765 w 5970060"/>
              <a:gd name="connsiteY1589" fmla="*/ 3233879 h 6857546"/>
              <a:gd name="connsiteX1590" fmla="*/ 2471976 w 5970060"/>
              <a:gd name="connsiteY1590" fmla="*/ 3303493 h 6857546"/>
              <a:gd name="connsiteX1591" fmla="*/ 2520706 w 5970060"/>
              <a:gd name="connsiteY1591" fmla="*/ 3380068 h 6857546"/>
              <a:gd name="connsiteX1592" fmla="*/ 2541590 w 5970060"/>
              <a:gd name="connsiteY1592" fmla="*/ 3265205 h 6857546"/>
              <a:gd name="connsiteX1593" fmla="*/ 2409323 w 5970060"/>
              <a:gd name="connsiteY1593" fmla="*/ 3125952 h 6857546"/>
              <a:gd name="connsiteX1594" fmla="*/ 2552032 w 5970060"/>
              <a:gd name="connsiteY1594" fmla="*/ 3251257 h 6857546"/>
              <a:gd name="connsiteX1595" fmla="*/ 2541590 w 5970060"/>
              <a:gd name="connsiteY1595" fmla="*/ 3174682 h 6857546"/>
              <a:gd name="connsiteX1596" fmla="*/ 2527667 w 5970060"/>
              <a:gd name="connsiteY1596" fmla="*/ 3056312 h 6857546"/>
              <a:gd name="connsiteX1597" fmla="*/ 2576397 w 5970060"/>
              <a:gd name="connsiteY1597" fmla="*/ 3230373 h 6857546"/>
              <a:gd name="connsiteX1598" fmla="*/ 2673857 w 5970060"/>
              <a:gd name="connsiteY1598" fmla="*/ 3233854 h 6857546"/>
              <a:gd name="connsiteX1599" fmla="*/ 2701703 w 5970060"/>
              <a:gd name="connsiteY1599" fmla="*/ 3073716 h 6857546"/>
              <a:gd name="connsiteX1600" fmla="*/ 2593801 w 5970060"/>
              <a:gd name="connsiteY1600" fmla="*/ 2976281 h 6857546"/>
              <a:gd name="connsiteX1601" fmla="*/ 1747913 w 5970060"/>
              <a:gd name="connsiteY1601" fmla="*/ 2962358 h 6857546"/>
              <a:gd name="connsiteX1602" fmla="*/ 1758355 w 5970060"/>
              <a:gd name="connsiteY1602" fmla="*/ 3143380 h 6857546"/>
              <a:gd name="connsiteX1603" fmla="*/ 1761836 w 5970060"/>
              <a:gd name="connsiteY1603" fmla="*/ 3059844 h 6857546"/>
              <a:gd name="connsiteX1604" fmla="*/ 1747913 w 5970060"/>
              <a:gd name="connsiteY1604" fmla="*/ 2962358 h 6857546"/>
              <a:gd name="connsiteX1605" fmla="*/ 1361530 w 5970060"/>
              <a:gd name="connsiteY1605" fmla="*/ 3192085 h 6857546"/>
              <a:gd name="connsiteX1606" fmla="*/ 1305838 w 5970060"/>
              <a:gd name="connsiteY1606" fmla="*/ 2969295 h 6857546"/>
              <a:gd name="connsiteX1607" fmla="*/ 1361530 w 5970060"/>
              <a:gd name="connsiteY1607" fmla="*/ 3192085 h 6857546"/>
              <a:gd name="connsiteX1608" fmla="*/ 2938416 w 5970060"/>
              <a:gd name="connsiteY1608" fmla="*/ 3011089 h 6857546"/>
              <a:gd name="connsiteX1609" fmla="*/ 2719106 w 5970060"/>
              <a:gd name="connsiteY1609" fmla="*/ 3070260 h 6857546"/>
              <a:gd name="connsiteX1610" fmla="*/ 2687780 w 5970060"/>
              <a:gd name="connsiteY1610" fmla="*/ 3240840 h 6857546"/>
              <a:gd name="connsiteX1611" fmla="*/ 2729548 w 5970060"/>
              <a:gd name="connsiteY1611" fmla="*/ 3296531 h 6857546"/>
              <a:gd name="connsiteX1612" fmla="*/ 2781759 w 5970060"/>
              <a:gd name="connsiteY1612" fmla="*/ 3258244 h 6857546"/>
              <a:gd name="connsiteX1613" fmla="*/ 2833970 w 5970060"/>
              <a:gd name="connsiteY1613" fmla="*/ 3275647 h 6857546"/>
              <a:gd name="connsiteX1614" fmla="*/ 2875738 w 5970060"/>
              <a:gd name="connsiteY1614" fmla="*/ 3279128 h 6857546"/>
              <a:gd name="connsiteX1615" fmla="*/ 2927949 w 5970060"/>
              <a:gd name="connsiteY1615" fmla="*/ 3334819 h 6857546"/>
              <a:gd name="connsiteX1616" fmla="*/ 3056735 w 5970060"/>
              <a:gd name="connsiteY1616" fmla="*/ 3101587 h 6857546"/>
              <a:gd name="connsiteX1617" fmla="*/ 3011486 w 5970060"/>
              <a:gd name="connsiteY1617" fmla="*/ 3018050 h 6857546"/>
              <a:gd name="connsiteX1618" fmla="*/ 2938416 w 5970060"/>
              <a:gd name="connsiteY1618" fmla="*/ 3011089 h 6857546"/>
              <a:gd name="connsiteX1619" fmla="*/ 4202038 w 5970060"/>
              <a:gd name="connsiteY1619" fmla="*/ 2979762 h 6857546"/>
              <a:gd name="connsiteX1620" fmla="*/ 4121982 w 5970060"/>
              <a:gd name="connsiteY1620" fmla="*/ 3025011 h 6857546"/>
              <a:gd name="connsiteX1621" fmla="*/ 4111540 w 5970060"/>
              <a:gd name="connsiteY1621" fmla="*/ 3122471 h 6857546"/>
              <a:gd name="connsiteX1622" fmla="*/ 4163751 w 5970060"/>
              <a:gd name="connsiteY1622" fmla="*/ 3181643 h 6857546"/>
              <a:gd name="connsiteX1623" fmla="*/ 4299523 w 5970060"/>
              <a:gd name="connsiteY1623" fmla="*/ 3080703 h 6857546"/>
              <a:gd name="connsiteX1624" fmla="*/ 4275159 w 5970060"/>
              <a:gd name="connsiteY1624" fmla="*/ 3021530 h 6857546"/>
              <a:gd name="connsiteX1625" fmla="*/ 4202038 w 5970060"/>
              <a:gd name="connsiteY1625" fmla="*/ 2979762 h 6857546"/>
              <a:gd name="connsiteX1626" fmla="*/ 3686844 w 5970060"/>
              <a:gd name="connsiteY1626" fmla="*/ 3045895 h 6857546"/>
              <a:gd name="connsiteX1627" fmla="*/ 3822616 w 5970060"/>
              <a:gd name="connsiteY1627" fmla="*/ 3181668 h 6857546"/>
              <a:gd name="connsiteX1628" fmla="*/ 3867865 w 5970060"/>
              <a:gd name="connsiteY1628" fmla="*/ 3035453 h 6857546"/>
              <a:gd name="connsiteX1629" fmla="*/ 3686844 w 5970060"/>
              <a:gd name="connsiteY1629" fmla="*/ 3045895 h 6857546"/>
              <a:gd name="connsiteX1630" fmla="*/ 3589384 w 5970060"/>
              <a:gd name="connsiteY1630" fmla="*/ 3157278 h 6857546"/>
              <a:gd name="connsiteX1631" fmla="*/ 3627671 w 5970060"/>
              <a:gd name="connsiteY1631" fmla="*/ 3011063 h 6857546"/>
              <a:gd name="connsiteX1632" fmla="*/ 3589384 w 5970060"/>
              <a:gd name="connsiteY1632" fmla="*/ 3157278 h 6857546"/>
              <a:gd name="connsiteX1633" fmla="*/ 1789682 w 5970060"/>
              <a:gd name="connsiteY1633" fmla="*/ 3049376 h 6857546"/>
              <a:gd name="connsiteX1634" fmla="*/ 1841893 w 5970060"/>
              <a:gd name="connsiteY1634" fmla="*/ 3230398 h 6857546"/>
              <a:gd name="connsiteX1635" fmla="*/ 1894103 w 5970060"/>
              <a:gd name="connsiteY1635" fmla="*/ 3216475 h 6857546"/>
              <a:gd name="connsiteX1636" fmla="*/ 1866257 w 5970060"/>
              <a:gd name="connsiteY1636" fmla="*/ 3028492 h 6857546"/>
              <a:gd name="connsiteX1637" fmla="*/ 1789682 w 5970060"/>
              <a:gd name="connsiteY1637" fmla="*/ 3049376 h 6857546"/>
              <a:gd name="connsiteX1638" fmla="*/ 3220404 w 5970060"/>
              <a:gd name="connsiteY1638" fmla="*/ 3084183 h 6857546"/>
              <a:gd name="connsiteX1639" fmla="*/ 3363138 w 5970060"/>
              <a:gd name="connsiteY1639" fmla="*/ 3094625 h 6857546"/>
              <a:gd name="connsiteX1640" fmla="*/ 3415348 w 5970060"/>
              <a:gd name="connsiteY1640" fmla="*/ 3066780 h 6857546"/>
              <a:gd name="connsiteX1641" fmla="*/ 3220404 w 5970060"/>
              <a:gd name="connsiteY1641" fmla="*/ 3084183 h 6857546"/>
              <a:gd name="connsiteX1642" fmla="*/ 1103932 w 5970060"/>
              <a:gd name="connsiteY1642" fmla="*/ 3035453 h 6857546"/>
              <a:gd name="connsiteX1643" fmla="*/ 1055202 w 5970060"/>
              <a:gd name="connsiteY1643" fmla="*/ 3077222 h 6857546"/>
              <a:gd name="connsiteX1644" fmla="*/ 1020395 w 5970060"/>
              <a:gd name="connsiteY1644" fmla="*/ 3063299 h 6857546"/>
              <a:gd name="connsiteX1645" fmla="*/ 1030837 w 5970060"/>
              <a:gd name="connsiteY1645" fmla="*/ 3132913 h 6857546"/>
              <a:gd name="connsiteX1646" fmla="*/ 999511 w 5970060"/>
              <a:gd name="connsiteY1646" fmla="*/ 3164240 h 6857546"/>
              <a:gd name="connsiteX1647" fmla="*/ 1037799 w 5970060"/>
              <a:gd name="connsiteY1647" fmla="*/ 3233854 h 6857546"/>
              <a:gd name="connsiteX1648" fmla="*/ 1096971 w 5970060"/>
              <a:gd name="connsiteY1648" fmla="*/ 3240815 h 6857546"/>
              <a:gd name="connsiteX1649" fmla="*/ 1194431 w 5970060"/>
              <a:gd name="connsiteY1649" fmla="*/ 3265180 h 6857546"/>
              <a:gd name="connsiteX1650" fmla="*/ 1330203 w 5970060"/>
              <a:gd name="connsiteY1650" fmla="*/ 3219931 h 6857546"/>
              <a:gd name="connsiteX1651" fmla="*/ 1173546 w 5970060"/>
              <a:gd name="connsiteY1651" fmla="*/ 3066754 h 6857546"/>
              <a:gd name="connsiteX1652" fmla="*/ 1103932 w 5970060"/>
              <a:gd name="connsiteY1652" fmla="*/ 3035453 h 6857546"/>
              <a:gd name="connsiteX1653" fmla="*/ 1974184 w 5970060"/>
              <a:gd name="connsiteY1653" fmla="*/ 3049376 h 6857546"/>
              <a:gd name="connsiteX1654" fmla="*/ 1908051 w 5970060"/>
              <a:gd name="connsiteY1654" fmla="*/ 3209514 h 6857546"/>
              <a:gd name="connsiteX1655" fmla="*/ 1963742 w 5970060"/>
              <a:gd name="connsiteY1655" fmla="*/ 3233879 h 6857546"/>
              <a:gd name="connsiteX1656" fmla="*/ 2064708 w 5970060"/>
              <a:gd name="connsiteY1656" fmla="*/ 3143380 h 6857546"/>
              <a:gd name="connsiteX1657" fmla="*/ 2054266 w 5970060"/>
              <a:gd name="connsiteY1657" fmla="*/ 3080728 h 6857546"/>
              <a:gd name="connsiteX1658" fmla="*/ 2002055 w 5970060"/>
              <a:gd name="connsiteY1658" fmla="*/ 3035479 h 6857546"/>
              <a:gd name="connsiteX1659" fmla="*/ 1974184 w 5970060"/>
              <a:gd name="connsiteY1659" fmla="*/ 3049376 h 6857546"/>
              <a:gd name="connsiteX1660" fmla="*/ 3885269 w 5970060"/>
              <a:gd name="connsiteY1660" fmla="*/ 3045895 h 6857546"/>
              <a:gd name="connsiteX1661" fmla="*/ 3829578 w 5970060"/>
              <a:gd name="connsiteY1661" fmla="*/ 3115509 h 6857546"/>
              <a:gd name="connsiteX1662" fmla="*/ 3993196 w 5970060"/>
              <a:gd name="connsiteY1662" fmla="*/ 3254763 h 6857546"/>
              <a:gd name="connsiteX1663" fmla="*/ 3996677 w 5970060"/>
              <a:gd name="connsiteY1663" fmla="*/ 3153797 h 6857546"/>
              <a:gd name="connsiteX1664" fmla="*/ 3885269 w 5970060"/>
              <a:gd name="connsiteY1664" fmla="*/ 3045895 h 6857546"/>
              <a:gd name="connsiteX1665" fmla="*/ 4292537 w 5970060"/>
              <a:gd name="connsiteY1665" fmla="*/ 3056338 h 6857546"/>
              <a:gd name="connsiteX1666" fmla="*/ 4289056 w 5970060"/>
              <a:gd name="connsiteY1666" fmla="*/ 3132913 h 6857546"/>
              <a:gd name="connsiteX1667" fmla="*/ 4362151 w 5970060"/>
              <a:gd name="connsiteY1667" fmla="*/ 3153797 h 6857546"/>
              <a:gd name="connsiteX1668" fmla="*/ 4584941 w 5970060"/>
              <a:gd name="connsiteY1668" fmla="*/ 3143355 h 6857546"/>
              <a:gd name="connsiteX1669" fmla="*/ 4616268 w 5970060"/>
              <a:gd name="connsiteY1669" fmla="*/ 3164240 h 6857546"/>
              <a:gd name="connsiteX1670" fmla="*/ 4292537 w 5970060"/>
              <a:gd name="connsiteY1670" fmla="*/ 3056338 h 6857546"/>
              <a:gd name="connsiteX1671" fmla="*/ 3429246 w 5970060"/>
              <a:gd name="connsiteY1671" fmla="*/ 3073741 h 6857546"/>
              <a:gd name="connsiteX1672" fmla="*/ 3370074 w 5970060"/>
              <a:gd name="connsiteY1672" fmla="*/ 3122471 h 6857546"/>
              <a:gd name="connsiteX1673" fmla="*/ 3401400 w 5970060"/>
              <a:gd name="connsiteY1673" fmla="*/ 3206008 h 6857546"/>
              <a:gd name="connsiteX1674" fmla="*/ 3491899 w 5970060"/>
              <a:gd name="connsiteY1674" fmla="*/ 3223411 h 6857546"/>
              <a:gd name="connsiteX1675" fmla="*/ 3551071 w 5970060"/>
              <a:gd name="connsiteY1675" fmla="*/ 3157278 h 6857546"/>
              <a:gd name="connsiteX1676" fmla="*/ 3509302 w 5970060"/>
              <a:gd name="connsiteY1676" fmla="*/ 3087664 h 6857546"/>
              <a:gd name="connsiteX1677" fmla="*/ 3429246 w 5970060"/>
              <a:gd name="connsiteY1677" fmla="*/ 3073741 h 6857546"/>
              <a:gd name="connsiteX1678" fmla="*/ 3746015 w 5970060"/>
              <a:gd name="connsiteY1678" fmla="*/ 3313935 h 6857546"/>
              <a:gd name="connsiteX1679" fmla="*/ 3794745 w 5970060"/>
              <a:gd name="connsiteY1679" fmla="*/ 3237360 h 6857546"/>
              <a:gd name="connsiteX1680" fmla="*/ 3683338 w 5970060"/>
              <a:gd name="connsiteY1680" fmla="*/ 3115535 h 6857546"/>
              <a:gd name="connsiteX1681" fmla="*/ 3627646 w 5970060"/>
              <a:gd name="connsiteY1681" fmla="*/ 3171226 h 6857546"/>
              <a:gd name="connsiteX1682" fmla="*/ 3746015 w 5970060"/>
              <a:gd name="connsiteY1682" fmla="*/ 3313935 h 6857546"/>
              <a:gd name="connsiteX1683" fmla="*/ 4007094 w 5970060"/>
              <a:gd name="connsiteY1683" fmla="*/ 3164240 h 6857546"/>
              <a:gd name="connsiteX1684" fmla="*/ 4142866 w 5970060"/>
              <a:gd name="connsiteY1684" fmla="*/ 3251257 h 6857546"/>
              <a:gd name="connsiteX1685" fmla="*/ 4048887 w 5970060"/>
              <a:gd name="connsiteY1685" fmla="*/ 3132888 h 6857546"/>
              <a:gd name="connsiteX1686" fmla="*/ 4007094 w 5970060"/>
              <a:gd name="connsiteY1686" fmla="*/ 3164240 h 6857546"/>
              <a:gd name="connsiteX1687" fmla="*/ 1636531 w 5970060"/>
              <a:gd name="connsiteY1687" fmla="*/ 3251282 h 6857546"/>
              <a:gd name="connsiteX1688" fmla="*/ 1803630 w 5970060"/>
              <a:gd name="connsiteY1688" fmla="*/ 3306974 h 6857546"/>
              <a:gd name="connsiteX1689" fmla="*/ 1827995 w 5970060"/>
              <a:gd name="connsiteY1689" fmla="*/ 3247802 h 6857546"/>
              <a:gd name="connsiteX1690" fmla="*/ 1688741 w 5970060"/>
              <a:gd name="connsiteY1690" fmla="*/ 3150342 h 6857546"/>
              <a:gd name="connsiteX1691" fmla="*/ 1636531 w 5970060"/>
              <a:gd name="connsiteY1691" fmla="*/ 3251282 h 6857546"/>
              <a:gd name="connsiteX1692" fmla="*/ 4379554 w 5970060"/>
              <a:gd name="connsiteY1692" fmla="*/ 3247802 h 6857546"/>
              <a:gd name="connsiteX1693" fmla="*/ 4365632 w 5970060"/>
              <a:gd name="connsiteY1693" fmla="*/ 3178188 h 6857546"/>
              <a:gd name="connsiteX1694" fmla="*/ 4163725 w 5970060"/>
              <a:gd name="connsiteY1694" fmla="*/ 3195591 h 6857546"/>
              <a:gd name="connsiteX1695" fmla="*/ 4160245 w 5970060"/>
              <a:gd name="connsiteY1695" fmla="*/ 3244321 h 6857546"/>
              <a:gd name="connsiteX1696" fmla="*/ 4355190 w 5970060"/>
              <a:gd name="connsiteY1696" fmla="*/ 3296531 h 6857546"/>
              <a:gd name="connsiteX1697" fmla="*/ 4379554 w 5970060"/>
              <a:gd name="connsiteY1697" fmla="*/ 3247802 h 6857546"/>
              <a:gd name="connsiteX1698" fmla="*/ 1970704 w 5970060"/>
              <a:gd name="connsiteY1698" fmla="*/ 3247802 h 6857546"/>
              <a:gd name="connsiteX1699" fmla="*/ 1988107 w 5970060"/>
              <a:gd name="connsiteY1699" fmla="*/ 3279128 h 6857546"/>
              <a:gd name="connsiteX1700" fmla="*/ 1988107 w 5970060"/>
              <a:gd name="connsiteY1700" fmla="*/ 3324377 h 6857546"/>
              <a:gd name="connsiteX1701" fmla="*/ 2158687 w 5970060"/>
              <a:gd name="connsiteY1701" fmla="*/ 3275647 h 6857546"/>
              <a:gd name="connsiteX1702" fmla="*/ 2130842 w 5970060"/>
              <a:gd name="connsiteY1702" fmla="*/ 3244321 h 6857546"/>
              <a:gd name="connsiteX1703" fmla="*/ 2137803 w 5970060"/>
              <a:gd name="connsiteY1703" fmla="*/ 3216475 h 6857546"/>
              <a:gd name="connsiteX1704" fmla="*/ 2102996 w 5970060"/>
              <a:gd name="connsiteY1704" fmla="*/ 3164265 h 6857546"/>
              <a:gd name="connsiteX1705" fmla="*/ 1970704 w 5970060"/>
              <a:gd name="connsiteY1705" fmla="*/ 3247802 h 6857546"/>
              <a:gd name="connsiteX1706" fmla="*/ 2395375 w 5970060"/>
              <a:gd name="connsiteY1706" fmla="*/ 3219956 h 6857546"/>
              <a:gd name="connsiteX1707" fmla="*/ 2151701 w 5970060"/>
              <a:gd name="connsiteY1707" fmla="*/ 3209514 h 6857546"/>
              <a:gd name="connsiteX1708" fmla="*/ 2144739 w 5970060"/>
              <a:gd name="connsiteY1708" fmla="*/ 3244321 h 6857546"/>
              <a:gd name="connsiteX1709" fmla="*/ 2165623 w 5970060"/>
              <a:gd name="connsiteY1709" fmla="*/ 3338300 h 6857546"/>
              <a:gd name="connsiteX1710" fmla="*/ 2409298 w 5970060"/>
              <a:gd name="connsiteY1710" fmla="*/ 3463631 h 6857546"/>
              <a:gd name="connsiteX1711" fmla="*/ 2492835 w 5970060"/>
              <a:gd name="connsiteY1711" fmla="*/ 3376613 h 6857546"/>
              <a:gd name="connsiteX1712" fmla="*/ 2395375 w 5970060"/>
              <a:gd name="connsiteY1712" fmla="*/ 3219956 h 6857546"/>
              <a:gd name="connsiteX1713" fmla="*/ 3568499 w 5970060"/>
              <a:gd name="connsiteY1713" fmla="*/ 3164240 h 6857546"/>
              <a:gd name="connsiteX1714" fmla="*/ 3516289 w 5970060"/>
              <a:gd name="connsiteY1714" fmla="*/ 3317416 h 6857546"/>
              <a:gd name="connsiteX1715" fmla="*/ 3641594 w 5970060"/>
              <a:gd name="connsiteY1715" fmla="*/ 3275647 h 6857546"/>
              <a:gd name="connsiteX1716" fmla="*/ 3613748 w 5970060"/>
              <a:gd name="connsiteY1716" fmla="*/ 3171201 h 6857546"/>
              <a:gd name="connsiteX1717" fmla="*/ 3568499 w 5970060"/>
              <a:gd name="connsiteY1717" fmla="*/ 3164240 h 6857546"/>
              <a:gd name="connsiteX1718" fmla="*/ 3154245 w 5970060"/>
              <a:gd name="connsiteY1718" fmla="*/ 3505374 h 6857546"/>
              <a:gd name="connsiteX1719" fmla="*/ 3025433 w 5970060"/>
              <a:gd name="connsiteY1719" fmla="*/ 3522778 h 6857546"/>
              <a:gd name="connsiteX1720" fmla="*/ 3303915 w 5970060"/>
              <a:gd name="connsiteY1720" fmla="*/ 3404408 h 6857546"/>
              <a:gd name="connsiteX1721" fmla="*/ 3296954 w 5970060"/>
              <a:gd name="connsiteY1721" fmla="*/ 3338275 h 6857546"/>
              <a:gd name="connsiteX1722" fmla="*/ 3310877 w 5970060"/>
              <a:gd name="connsiteY1722" fmla="*/ 3296506 h 6857546"/>
              <a:gd name="connsiteX1723" fmla="*/ 3272589 w 5970060"/>
              <a:gd name="connsiteY1723" fmla="*/ 3244296 h 6857546"/>
              <a:gd name="connsiteX1724" fmla="*/ 3223859 w 5970060"/>
              <a:gd name="connsiteY1724" fmla="*/ 3199046 h 6857546"/>
              <a:gd name="connsiteX1725" fmla="*/ 3192533 w 5970060"/>
              <a:gd name="connsiteY1725" fmla="*/ 3206008 h 6857546"/>
              <a:gd name="connsiteX1726" fmla="*/ 3032395 w 5970060"/>
              <a:gd name="connsiteY1726" fmla="*/ 3226892 h 6857546"/>
              <a:gd name="connsiteX1727" fmla="*/ 2969742 w 5970060"/>
              <a:gd name="connsiteY1727" fmla="*/ 3268661 h 6857546"/>
              <a:gd name="connsiteX1728" fmla="*/ 2927974 w 5970060"/>
              <a:gd name="connsiteY1728" fmla="*/ 3425318 h 6857546"/>
              <a:gd name="connsiteX1729" fmla="*/ 3154245 w 5970060"/>
              <a:gd name="connsiteY1729" fmla="*/ 3439241 h 6857546"/>
              <a:gd name="connsiteX1730" fmla="*/ 2927974 w 5970060"/>
              <a:gd name="connsiteY1730" fmla="*/ 3602859 h 6857546"/>
              <a:gd name="connsiteX1731" fmla="*/ 3182090 w 5970060"/>
              <a:gd name="connsiteY1731" fmla="*/ 3655069 h 6857546"/>
              <a:gd name="connsiteX1732" fmla="*/ 2955819 w 5970060"/>
              <a:gd name="connsiteY1732" fmla="*/ 3742087 h 6857546"/>
              <a:gd name="connsiteX1733" fmla="*/ 3227340 w 5970060"/>
              <a:gd name="connsiteY1733" fmla="*/ 3808220 h 6857546"/>
              <a:gd name="connsiteX1734" fmla="*/ 3338722 w 5970060"/>
              <a:gd name="connsiteY1734" fmla="*/ 3776894 h 6857546"/>
              <a:gd name="connsiteX1735" fmla="*/ 3370049 w 5970060"/>
              <a:gd name="connsiteY1735" fmla="*/ 3721203 h 6857546"/>
              <a:gd name="connsiteX1736" fmla="*/ 3331761 w 5970060"/>
              <a:gd name="connsiteY1736" fmla="*/ 3672473 h 6857546"/>
              <a:gd name="connsiteX1737" fmla="*/ 3366568 w 5970060"/>
              <a:gd name="connsiteY1737" fmla="*/ 3641147 h 6857546"/>
              <a:gd name="connsiteX1738" fmla="*/ 3314357 w 5970060"/>
              <a:gd name="connsiteY1738" fmla="*/ 3575013 h 6857546"/>
              <a:gd name="connsiteX1739" fmla="*/ 3310877 w 5970060"/>
              <a:gd name="connsiteY1739" fmla="*/ 3547168 h 6857546"/>
              <a:gd name="connsiteX1740" fmla="*/ 3154245 w 5970060"/>
              <a:gd name="connsiteY1740" fmla="*/ 3505374 h 6857546"/>
              <a:gd name="connsiteX1741" fmla="*/ 1371972 w 5970060"/>
              <a:gd name="connsiteY1741" fmla="*/ 3195566 h 6857546"/>
              <a:gd name="connsiteX1742" fmla="*/ 1385895 w 5970060"/>
              <a:gd name="connsiteY1742" fmla="*/ 3226892 h 6857546"/>
              <a:gd name="connsiteX1743" fmla="*/ 1622608 w 5970060"/>
              <a:gd name="connsiteY1743" fmla="*/ 3258219 h 6857546"/>
              <a:gd name="connsiteX1744" fmla="*/ 1622608 w 5970060"/>
              <a:gd name="connsiteY1744" fmla="*/ 3223411 h 6857546"/>
              <a:gd name="connsiteX1745" fmla="*/ 1371972 w 5970060"/>
              <a:gd name="connsiteY1745" fmla="*/ 3195566 h 6857546"/>
              <a:gd name="connsiteX1746" fmla="*/ 3728612 w 5970060"/>
              <a:gd name="connsiteY1746" fmla="*/ 3338300 h 6857546"/>
              <a:gd name="connsiteX1747" fmla="*/ 3732093 w 5970060"/>
              <a:gd name="connsiteY1747" fmla="*/ 3362665 h 6857546"/>
              <a:gd name="connsiteX1748" fmla="*/ 3871346 w 5970060"/>
              <a:gd name="connsiteY1748" fmla="*/ 3341781 h 6857546"/>
              <a:gd name="connsiteX1749" fmla="*/ 3920076 w 5970060"/>
              <a:gd name="connsiteY1749" fmla="*/ 3261725 h 6857546"/>
              <a:gd name="connsiteX1750" fmla="*/ 3833058 w 5970060"/>
              <a:gd name="connsiteY1750" fmla="*/ 3188629 h 6857546"/>
              <a:gd name="connsiteX1751" fmla="*/ 3801732 w 5970060"/>
              <a:gd name="connsiteY1751" fmla="*/ 3192110 h 6857546"/>
              <a:gd name="connsiteX1752" fmla="*/ 3728612 w 5970060"/>
              <a:gd name="connsiteY1752" fmla="*/ 3338300 h 6857546"/>
              <a:gd name="connsiteX1753" fmla="*/ 1309319 w 5970060"/>
              <a:gd name="connsiteY1753" fmla="*/ 3439241 h 6857546"/>
              <a:gd name="connsiteX1754" fmla="*/ 1361530 w 5970060"/>
              <a:gd name="connsiteY1754" fmla="*/ 3219931 h 6857546"/>
              <a:gd name="connsiteX1755" fmla="*/ 1309319 w 5970060"/>
              <a:gd name="connsiteY1755" fmla="*/ 3439241 h 6857546"/>
              <a:gd name="connsiteX1756" fmla="*/ 1897609 w 5970060"/>
              <a:gd name="connsiteY1756" fmla="*/ 3373107 h 6857546"/>
              <a:gd name="connsiteX1757" fmla="*/ 1911532 w 5970060"/>
              <a:gd name="connsiteY1757" fmla="*/ 3226892 h 6857546"/>
              <a:gd name="connsiteX1758" fmla="*/ 1817553 w 5970060"/>
              <a:gd name="connsiteY1758" fmla="*/ 3306948 h 6857546"/>
              <a:gd name="connsiteX1759" fmla="*/ 1897609 w 5970060"/>
              <a:gd name="connsiteY1759" fmla="*/ 3373107 h 6857546"/>
              <a:gd name="connsiteX1760" fmla="*/ 2715651 w 5970060"/>
              <a:gd name="connsiteY1760" fmla="*/ 3306974 h 6857546"/>
              <a:gd name="connsiteX1761" fmla="*/ 2569436 w 5970060"/>
              <a:gd name="connsiteY1761" fmla="*/ 3247802 h 6857546"/>
              <a:gd name="connsiteX1762" fmla="*/ 2534629 w 5970060"/>
              <a:gd name="connsiteY1762" fmla="*/ 3383574 h 6857546"/>
              <a:gd name="connsiteX1763" fmla="*/ 2565955 w 5970060"/>
              <a:gd name="connsiteY1763" fmla="*/ 3421862 h 6857546"/>
              <a:gd name="connsiteX1764" fmla="*/ 2597281 w 5970060"/>
              <a:gd name="connsiteY1764" fmla="*/ 3387055 h 6857546"/>
              <a:gd name="connsiteX1765" fmla="*/ 2579878 w 5970060"/>
              <a:gd name="connsiteY1765" fmla="*/ 3300037 h 6857546"/>
              <a:gd name="connsiteX1766" fmla="*/ 2611204 w 5970060"/>
              <a:gd name="connsiteY1766" fmla="*/ 3380094 h 6857546"/>
              <a:gd name="connsiteX1767" fmla="*/ 2621646 w 5970060"/>
              <a:gd name="connsiteY1767" fmla="*/ 3373132 h 6857546"/>
              <a:gd name="connsiteX1768" fmla="*/ 2625127 w 5970060"/>
              <a:gd name="connsiteY1768" fmla="*/ 3286115 h 6857546"/>
              <a:gd name="connsiteX1769" fmla="*/ 2663415 w 5970060"/>
              <a:gd name="connsiteY1769" fmla="*/ 3387055 h 6857546"/>
              <a:gd name="connsiteX1770" fmla="*/ 2670376 w 5970060"/>
              <a:gd name="connsiteY1770" fmla="*/ 3286115 h 6857546"/>
              <a:gd name="connsiteX1771" fmla="*/ 2687780 w 5970060"/>
              <a:gd name="connsiteY1771" fmla="*/ 3411445 h 6857546"/>
              <a:gd name="connsiteX1772" fmla="*/ 2715651 w 5970060"/>
              <a:gd name="connsiteY1772" fmla="*/ 3306974 h 6857546"/>
              <a:gd name="connsiteX1773" fmla="*/ 1093490 w 5970060"/>
              <a:gd name="connsiteY1773" fmla="*/ 3254763 h 6857546"/>
              <a:gd name="connsiteX1774" fmla="*/ 950756 w 5970060"/>
              <a:gd name="connsiteY1774" fmla="*/ 3300012 h 6857546"/>
              <a:gd name="connsiteX1775" fmla="*/ 957717 w 5970060"/>
              <a:gd name="connsiteY1775" fmla="*/ 3341781 h 6857546"/>
              <a:gd name="connsiteX1776" fmla="*/ 940314 w 5970060"/>
              <a:gd name="connsiteY1776" fmla="*/ 3373107 h 6857546"/>
              <a:gd name="connsiteX1777" fmla="*/ 996005 w 5970060"/>
              <a:gd name="connsiteY1777" fmla="*/ 3421837 h 6857546"/>
              <a:gd name="connsiteX1778" fmla="*/ 1069100 w 5970060"/>
              <a:gd name="connsiteY1778" fmla="*/ 3435760 h 6857546"/>
              <a:gd name="connsiteX1779" fmla="*/ 1277968 w 5970060"/>
              <a:gd name="connsiteY1779" fmla="*/ 3334819 h 6857546"/>
              <a:gd name="connsiteX1780" fmla="*/ 1305813 w 5970060"/>
              <a:gd name="connsiteY1780" fmla="*/ 3254763 h 6857546"/>
              <a:gd name="connsiteX1781" fmla="*/ 1093490 w 5970060"/>
              <a:gd name="connsiteY1781" fmla="*/ 3254763 h 6857546"/>
              <a:gd name="connsiteX1782" fmla="*/ 4104579 w 5970060"/>
              <a:gd name="connsiteY1782" fmla="*/ 3296531 h 6857546"/>
              <a:gd name="connsiteX1783" fmla="*/ 4181154 w 5970060"/>
              <a:gd name="connsiteY1783" fmla="*/ 3481034 h 6857546"/>
              <a:gd name="connsiteX1784" fmla="*/ 4243807 w 5970060"/>
              <a:gd name="connsiteY1784" fmla="*/ 3474073 h 6857546"/>
              <a:gd name="connsiteX1785" fmla="*/ 4153308 w 5970060"/>
              <a:gd name="connsiteY1785" fmla="*/ 3258244 h 6857546"/>
              <a:gd name="connsiteX1786" fmla="*/ 4104579 w 5970060"/>
              <a:gd name="connsiteY1786" fmla="*/ 3296531 h 6857546"/>
              <a:gd name="connsiteX1787" fmla="*/ 4010574 w 5970060"/>
              <a:gd name="connsiteY1787" fmla="*/ 3265205 h 6857546"/>
              <a:gd name="connsiteX1788" fmla="*/ 3878282 w 5970060"/>
              <a:gd name="connsiteY1788" fmla="*/ 3341781 h 6857546"/>
              <a:gd name="connsiteX1789" fmla="*/ 3892205 w 5970060"/>
              <a:gd name="connsiteY1789" fmla="*/ 3387030 h 6857546"/>
              <a:gd name="connsiteX1790" fmla="*/ 3927012 w 5970060"/>
              <a:gd name="connsiteY1790" fmla="*/ 3498413 h 6857546"/>
              <a:gd name="connsiteX1791" fmla="*/ 4090631 w 5970060"/>
              <a:gd name="connsiteY1791" fmla="*/ 3400953 h 6857546"/>
              <a:gd name="connsiteX1792" fmla="*/ 4090631 w 5970060"/>
              <a:gd name="connsiteY1792" fmla="*/ 3299987 h 6857546"/>
              <a:gd name="connsiteX1793" fmla="*/ 4010574 w 5970060"/>
              <a:gd name="connsiteY1793" fmla="*/ 3265205 h 6857546"/>
              <a:gd name="connsiteX1794" fmla="*/ 2886205 w 5970060"/>
              <a:gd name="connsiteY1794" fmla="*/ 3300012 h 6857546"/>
              <a:gd name="connsiteX1795" fmla="*/ 2827033 w 5970060"/>
              <a:gd name="connsiteY1795" fmla="*/ 3289570 h 6857546"/>
              <a:gd name="connsiteX1796" fmla="*/ 2785265 w 5970060"/>
              <a:gd name="connsiteY1796" fmla="*/ 3272166 h 6857546"/>
              <a:gd name="connsiteX1797" fmla="*/ 2708664 w 5970060"/>
              <a:gd name="connsiteY1797" fmla="*/ 3400978 h 6857546"/>
              <a:gd name="connsiteX1798" fmla="*/ 2739990 w 5970060"/>
              <a:gd name="connsiteY1798" fmla="*/ 3400978 h 6857546"/>
              <a:gd name="connsiteX1799" fmla="*/ 2750433 w 5970060"/>
              <a:gd name="connsiteY1799" fmla="*/ 3334845 h 6857546"/>
              <a:gd name="connsiteX1800" fmla="*/ 2753913 w 5970060"/>
              <a:gd name="connsiteY1800" fmla="*/ 3404459 h 6857546"/>
              <a:gd name="connsiteX1801" fmla="*/ 2778278 w 5970060"/>
              <a:gd name="connsiteY1801" fmla="*/ 3407939 h 6857546"/>
              <a:gd name="connsiteX1802" fmla="*/ 2802643 w 5970060"/>
              <a:gd name="connsiteY1802" fmla="*/ 3348767 h 6857546"/>
              <a:gd name="connsiteX1803" fmla="*/ 2788720 w 5970060"/>
              <a:gd name="connsiteY1803" fmla="*/ 3421862 h 6857546"/>
              <a:gd name="connsiteX1804" fmla="*/ 2809605 w 5970060"/>
              <a:gd name="connsiteY1804" fmla="*/ 3439266 h 6857546"/>
              <a:gd name="connsiteX1805" fmla="*/ 2847892 w 5970060"/>
              <a:gd name="connsiteY1805" fmla="*/ 3362690 h 6857546"/>
              <a:gd name="connsiteX1806" fmla="*/ 2823527 w 5970060"/>
              <a:gd name="connsiteY1806" fmla="*/ 3487996 h 6857546"/>
              <a:gd name="connsiteX1807" fmla="*/ 2910545 w 5970060"/>
              <a:gd name="connsiteY1807" fmla="*/ 3432304 h 6857546"/>
              <a:gd name="connsiteX1808" fmla="*/ 2886205 w 5970060"/>
              <a:gd name="connsiteY1808" fmla="*/ 3300012 h 6857546"/>
              <a:gd name="connsiteX1809" fmla="*/ 3648556 w 5970060"/>
              <a:gd name="connsiteY1809" fmla="*/ 3296531 h 6857546"/>
              <a:gd name="connsiteX1810" fmla="*/ 3568499 w 5970060"/>
              <a:gd name="connsiteY1810" fmla="*/ 3352223 h 6857546"/>
              <a:gd name="connsiteX1811" fmla="*/ 3683363 w 5970060"/>
              <a:gd name="connsiteY1811" fmla="*/ 3432279 h 6857546"/>
              <a:gd name="connsiteX1812" fmla="*/ 3648556 w 5970060"/>
              <a:gd name="connsiteY1812" fmla="*/ 3296531 h 6857546"/>
              <a:gd name="connsiteX1813" fmla="*/ 1431144 w 5970060"/>
              <a:gd name="connsiteY1813" fmla="*/ 3484490 h 6857546"/>
              <a:gd name="connsiteX1814" fmla="*/ 1479874 w 5970060"/>
              <a:gd name="connsiteY1814" fmla="*/ 3470567 h 6857546"/>
              <a:gd name="connsiteX1815" fmla="*/ 1486835 w 5970060"/>
              <a:gd name="connsiteY1815" fmla="*/ 3481009 h 6857546"/>
              <a:gd name="connsiteX1816" fmla="*/ 1486835 w 5970060"/>
              <a:gd name="connsiteY1816" fmla="*/ 3568027 h 6857546"/>
              <a:gd name="connsiteX1817" fmla="*/ 1587776 w 5970060"/>
              <a:gd name="connsiteY1817" fmla="*/ 3463580 h 6857546"/>
              <a:gd name="connsiteX1818" fmla="*/ 1643467 w 5970060"/>
              <a:gd name="connsiteY1818" fmla="*/ 3373082 h 6857546"/>
              <a:gd name="connsiteX1819" fmla="*/ 1699158 w 5970060"/>
              <a:gd name="connsiteY1819" fmla="*/ 3327833 h 6857546"/>
              <a:gd name="connsiteX1820" fmla="*/ 1667832 w 5970060"/>
              <a:gd name="connsiteY1820" fmla="*/ 3317391 h 6857546"/>
              <a:gd name="connsiteX1821" fmla="*/ 1507719 w 5970060"/>
              <a:gd name="connsiteY1821" fmla="*/ 3432279 h 6857546"/>
              <a:gd name="connsiteX1822" fmla="*/ 1653934 w 5970060"/>
              <a:gd name="connsiteY1822" fmla="*/ 3303468 h 6857546"/>
              <a:gd name="connsiteX1823" fmla="*/ 1431144 w 5970060"/>
              <a:gd name="connsiteY1823" fmla="*/ 3484490 h 6857546"/>
              <a:gd name="connsiteX1824" fmla="*/ 4797290 w 5970060"/>
              <a:gd name="connsiteY1824" fmla="*/ 3432279 h 6857546"/>
              <a:gd name="connsiteX1825" fmla="*/ 4804251 w 5970060"/>
              <a:gd name="connsiteY1825" fmla="*/ 3327833 h 6857546"/>
              <a:gd name="connsiteX1826" fmla="*/ 4738118 w 5970060"/>
              <a:gd name="connsiteY1826" fmla="*/ 3442721 h 6857546"/>
              <a:gd name="connsiteX1827" fmla="*/ 4734637 w 5970060"/>
              <a:gd name="connsiteY1827" fmla="*/ 3404433 h 6857546"/>
              <a:gd name="connsiteX1828" fmla="*/ 4689388 w 5970060"/>
              <a:gd name="connsiteY1828" fmla="*/ 3362665 h 6857546"/>
              <a:gd name="connsiteX1829" fmla="*/ 4658061 w 5970060"/>
              <a:gd name="connsiteY1829" fmla="*/ 3460125 h 6857546"/>
              <a:gd name="connsiteX1830" fmla="*/ 4609332 w 5970060"/>
              <a:gd name="connsiteY1830" fmla="*/ 3442721 h 6857546"/>
              <a:gd name="connsiteX1831" fmla="*/ 4651100 w 5970060"/>
              <a:gd name="connsiteY1831" fmla="*/ 3756010 h 6857546"/>
              <a:gd name="connsiteX1832" fmla="*/ 4682426 w 5970060"/>
              <a:gd name="connsiteY1832" fmla="*/ 3769933 h 6857546"/>
              <a:gd name="connsiteX1833" fmla="*/ 4748560 w 5970060"/>
              <a:gd name="connsiteY1833" fmla="*/ 3909186 h 6857546"/>
              <a:gd name="connsiteX1834" fmla="*/ 4762483 w 5970060"/>
              <a:gd name="connsiteY1834" fmla="*/ 3884821 h 6857546"/>
              <a:gd name="connsiteX1835" fmla="*/ 4738118 w 5970060"/>
              <a:gd name="connsiteY1835" fmla="*/ 3728164 h 6857546"/>
              <a:gd name="connsiteX1836" fmla="*/ 4658061 w 5970060"/>
              <a:gd name="connsiteY1836" fmla="*/ 3665512 h 6857546"/>
              <a:gd name="connsiteX1837" fmla="*/ 4741598 w 5970060"/>
              <a:gd name="connsiteY1837" fmla="*/ 3714241 h 6857546"/>
              <a:gd name="connsiteX1838" fmla="*/ 4741598 w 5970060"/>
              <a:gd name="connsiteY1838" fmla="*/ 3655069 h 6857546"/>
              <a:gd name="connsiteX1839" fmla="*/ 4658061 w 5970060"/>
              <a:gd name="connsiteY1839" fmla="*/ 3585455 h 6857546"/>
              <a:gd name="connsiteX1840" fmla="*/ 4745079 w 5970060"/>
              <a:gd name="connsiteY1840" fmla="*/ 3641147 h 6857546"/>
              <a:gd name="connsiteX1841" fmla="*/ 4752041 w 5970060"/>
              <a:gd name="connsiteY1841" fmla="*/ 3602859 h 6857546"/>
              <a:gd name="connsiteX1842" fmla="*/ 4678946 w 5970060"/>
              <a:gd name="connsiteY1842" fmla="*/ 3529764 h 6857546"/>
              <a:gd name="connsiteX1843" fmla="*/ 4755521 w 5970060"/>
              <a:gd name="connsiteY1843" fmla="*/ 3588936 h 6857546"/>
              <a:gd name="connsiteX1844" fmla="*/ 4765963 w 5970060"/>
              <a:gd name="connsiteY1844" fmla="*/ 3554129 h 6857546"/>
              <a:gd name="connsiteX1845" fmla="*/ 4703311 w 5970060"/>
              <a:gd name="connsiteY1845" fmla="*/ 3487996 h 6857546"/>
              <a:gd name="connsiteX1846" fmla="*/ 4772925 w 5970060"/>
              <a:gd name="connsiteY1846" fmla="*/ 3533245 h 6857546"/>
              <a:gd name="connsiteX1847" fmla="*/ 4818174 w 5970060"/>
              <a:gd name="connsiteY1847" fmla="*/ 3460150 h 6857546"/>
              <a:gd name="connsiteX1848" fmla="*/ 4793809 w 5970060"/>
              <a:gd name="connsiteY1848" fmla="*/ 3519322 h 6857546"/>
              <a:gd name="connsiteX1849" fmla="*/ 4873865 w 5970060"/>
              <a:gd name="connsiteY1849" fmla="*/ 3519322 h 6857546"/>
              <a:gd name="connsiteX1850" fmla="*/ 4783367 w 5970060"/>
              <a:gd name="connsiteY1850" fmla="*/ 3540206 h 6857546"/>
              <a:gd name="connsiteX1851" fmla="*/ 4769444 w 5970060"/>
              <a:gd name="connsiteY1851" fmla="*/ 3585455 h 6857546"/>
              <a:gd name="connsiteX1852" fmla="*/ 4887813 w 5970060"/>
              <a:gd name="connsiteY1852" fmla="*/ 3575013 h 6857546"/>
              <a:gd name="connsiteX1853" fmla="*/ 4765963 w 5970060"/>
              <a:gd name="connsiteY1853" fmla="*/ 3602859 h 6857546"/>
              <a:gd name="connsiteX1854" fmla="*/ 4762483 w 5970060"/>
              <a:gd name="connsiteY1854" fmla="*/ 3648108 h 6857546"/>
              <a:gd name="connsiteX1855" fmla="*/ 4880852 w 5970060"/>
              <a:gd name="connsiteY1855" fmla="*/ 3641147 h 6857546"/>
              <a:gd name="connsiteX1856" fmla="*/ 4755547 w 5970060"/>
              <a:gd name="connsiteY1856" fmla="*/ 3662031 h 6857546"/>
              <a:gd name="connsiteX1857" fmla="*/ 4755547 w 5970060"/>
              <a:gd name="connsiteY1857" fmla="*/ 3707280 h 6857546"/>
              <a:gd name="connsiteX1858" fmla="*/ 4877396 w 5970060"/>
              <a:gd name="connsiteY1858" fmla="*/ 3707280 h 6857546"/>
              <a:gd name="connsiteX1859" fmla="*/ 4752066 w 5970060"/>
              <a:gd name="connsiteY1859" fmla="*/ 3721203 h 6857546"/>
              <a:gd name="connsiteX1860" fmla="*/ 4769469 w 5970060"/>
              <a:gd name="connsiteY1860" fmla="*/ 3874379 h 6857546"/>
              <a:gd name="connsiteX1861" fmla="*/ 4947011 w 5970060"/>
              <a:gd name="connsiteY1861" fmla="*/ 3815207 h 6857546"/>
              <a:gd name="connsiteX1862" fmla="*/ 4940049 w 5970060"/>
              <a:gd name="connsiteY1862" fmla="*/ 3651589 h 6857546"/>
              <a:gd name="connsiteX1863" fmla="*/ 4978337 w 5970060"/>
              <a:gd name="connsiteY1863" fmla="*/ 3526283 h 6857546"/>
              <a:gd name="connsiteX1864" fmla="*/ 4957453 w 5970060"/>
              <a:gd name="connsiteY1864" fmla="*/ 3306974 h 6857546"/>
              <a:gd name="connsiteX1865" fmla="*/ 4797290 w 5970060"/>
              <a:gd name="connsiteY1865" fmla="*/ 3432279 h 6857546"/>
              <a:gd name="connsiteX1866" fmla="*/ 3697285 w 5970060"/>
              <a:gd name="connsiteY1866" fmla="*/ 3421837 h 6857546"/>
              <a:gd name="connsiteX1867" fmla="*/ 3718170 w 5970060"/>
              <a:gd name="connsiteY1867" fmla="*/ 3338275 h 6857546"/>
              <a:gd name="connsiteX1868" fmla="*/ 3672921 w 5970060"/>
              <a:gd name="connsiteY1868" fmla="*/ 3317391 h 6857546"/>
              <a:gd name="connsiteX1869" fmla="*/ 3697285 w 5970060"/>
              <a:gd name="connsiteY1869" fmla="*/ 3421837 h 6857546"/>
              <a:gd name="connsiteX1870" fmla="*/ 1807085 w 5970060"/>
              <a:gd name="connsiteY1870" fmla="*/ 3320896 h 6857546"/>
              <a:gd name="connsiteX1871" fmla="*/ 1653909 w 5970060"/>
              <a:gd name="connsiteY1871" fmla="*/ 3383549 h 6857546"/>
              <a:gd name="connsiteX1872" fmla="*/ 1789682 w 5970060"/>
              <a:gd name="connsiteY1872" fmla="*/ 3477528 h 6857546"/>
              <a:gd name="connsiteX1873" fmla="*/ 1852335 w 5970060"/>
              <a:gd name="connsiteY1873" fmla="*/ 3380068 h 6857546"/>
              <a:gd name="connsiteX1874" fmla="*/ 1807085 w 5970060"/>
              <a:gd name="connsiteY1874" fmla="*/ 3320896 h 6857546"/>
              <a:gd name="connsiteX1875" fmla="*/ 2029876 w 5970060"/>
              <a:gd name="connsiteY1875" fmla="*/ 3515841 h 6857546"/>
              <a:gd name="connsiteX1876" fmla="*/ 2071644 w 5970060"/>
              <a:gd name="connsiteY1876" fmla="*/ 3491476 h 6857546"/>
              <a:gd name="connsiteX1877" fmla="*/ 2116894 w 5970060"/>
              <a:gd name="connsiteY1877" fmla="*/ 3435785 h 6857546"/>
              <a:gd name="connsiteX1878" fmla="*/ 2099490 w 5970060"/>
              <a:gd name="connsiteY1878" fmla="*/ 3366171 h 6857546"/>
              <a:gd name="connsiteX1879" fmla="*/ 1981121 w 5970060"/>
              <a:gd name="connsiteY1879" fmla="*/ 3334845 h 6857546"/>
              <a:gd name="connsiteX1880" fmla="*/ 1939352 w 5970060"/>
              <a:gd name="connsiteY1880" fmla="*/ 3380094 h 6857546"/>
              <a:gd name="connsiteX1881" fmla="*/ 2029876 w 5970060"/>
              <a:gd name="connsiteY1881" fmla="*/ 3515841 h 6857546"/>
              <a:gd name="connsiteX1882" fmla="*/ 3484937 w 5970060"/>
              <a:gd name="connsiteY1882" fmla="*/ 3334819 h 6857546"/>
              <a:gd name="connsiteX1883" fmla="*/ 3314357 w 5970060"/>
              <a:gd name="connsiteY1883" fmla="*/ 3383549 h 6857546"/>
              <a:gd name="connsiteX1884" fmla="*/ 3631127 w 5970060"/>
              <a:gd name="connsiteY1884" fmla="*/ 3421837 h 6857546"/>
              <a:gd name="connsiteX1885" fmla="*/ 3484937 w 5970060"/>
              <a:gd name="connsiteY1885" fmla="*/ 3334819 h 6857546"/>
              <a:gd name="connsiteX1886" fmla="*/ 2109932 w 5970060"/>
              <a:gd name="connsiteY1886" fmla="*/ 3355703 h 6857546"/>
              <a:gd name="connsiteX1887" fmla="*/ 2127336 w 5970060"/>
              <a:gd name="connsiteY1887" fmla="*/ 3432279 h 6857546"/>
              <a:gd name="connsiteX1888" fmla="*/ 2224795 w 5970060"/>
              <a:gd name="connsiteY1888" fmla="*/ 3404433 h 6857546"/>
              <a:gd name="connsiteX1889" fmla="*/ 2151701 w 5970060"/>
              <a:gd name="connsiteY1889" fmla="*/ 3338300 h 6857546"/>
              <a:gd name="connsiteX1890" fmla="*/ 2109932 w 5970060"/>
              <a:gd name="connsiteY1890" fmla="*/ 3355703 h 6857546"/>
              <a:gd name="connsiteX1891" fmla="*/ 3707728 w 5970060"/>
              <a:gd name="connsiteY1891" fmla="*/ 3439241 h 6857546"/>
              <a:gd name="connsiteX1892" fmla="*/ 3735573 w 5970060"/>
              <a:gd name="connsiteY1892" fmla="*/ 3581949 h 6857546"/>
              <a:gd name="connsiteX1893" fmla="*/ 3766900 w 5970060"/>
              <a:gd name="connsiteY1893" fmla="*/ 3578469 h 6857546"/>
              <a:gd name="connsiteX1894" fmla="*/ 3801707 w 5970060"/>
              <a:gd name="connsiteY1894" fmla="*/ 3487970 h 6857546"/>
              <a:gd name="connsiteX1895" fmla="*/ 3780822 w 5970060"/>
              <a:gd name="connsiteY1895" fmla="*/ 3581949 h 6857546"/>
              <a:gd name="connsiteX1896" fmla="*/ 3822591 w 5970060"/>
              <a:gd name="connsiteY1896" fmla="*/ 3592392 h 6857546"/>
              <a:gd name="connsiteX1897" fmla="*/ 3878282 w 5970060"/>
              <a:gd name="connsiteY1897" fmla="*/ 3387005 h 6857546"/>
              <a:gd name="connsiteX1898" fmla="*/ 3881763 w 5970060"/>
              <a:gd name="connsiteY1898" fmla="*/ 3366120 h 6857546"/>
              <a:gd name="connsiteX1899" fmla="*/ 3707728 w 5970060"/>
              <a:gd name="connsiteY1899" fmla="*/ 3439241 h 6857546"/>
              <a:gd name="connsiteX1900" fmla="*/ 1291916 w 5970060"/>
              <a:gd name="connsiteY1900" fmla="*/ 3428798 h 6857546"/>
              <a:gd name="connsiteX1901" fmla="*/ 1271031 w 5970060"/>
              <a:gd name="connsiteY1901" fmla="*/ 3359184 h 6857546"/>
              <a:gd name="connsiteX1902" fmla="*/ 1187494 w 5970060"/>
              <a:gd name="connsiteY1902" fmla="*/ 3428798 h 6857546"/>
              <a:gd name="connsiteX1903" fmla="*/ 1291916 w 5970060"/>
              <a:gd name="connsiteY1903" fmla="*/ 3428798 h 6857546"/>
              <a:gd name="connsiteX1904" fmla="*/ 1838412 w 5970060"/>
              <a:gd name="connsiteY1904" fmla="*/ 3543687 h 6857546"/>
              <a:gd name="connsiteX1905" fmla="*/ 1914987 w 5970060"/>
              <a:gd name="connsiteY1905" fmla="*/ 3554129 h 6857546"/>
              <a:gd name="connsiteX1906" fmla="*/ 1928910 w 5970060"/>
              <a:gd name="connsiteY1906" fmla="*/ 3383549 h 6857546"/>
              <a:gd name="connsiteX1907" fmla="*/ 1862777 w 5970060"/>
              <a:gd name="connsiteY1907" fmla="*/ 3383549 h 6857546"/>
              <a:gd name="connsiteX1908" fmla="*/ 1838412 w 5970060"/>
              <a:gd name="connsiteY1908" fmla="*/ 3543687 h 6857546"/>
              <a:gd name="connsiteX1909" fmla="*/ 2628608 w 5970060"/>
              <a:gd name="connsiteY1909" fmla="*/ 3383549 h 6857546"/>
              <a:gd name="connsiteX1910" fmla="*/ 2569436 w 5970060"/>
              <a:gd name="connsiteY1910" fmla="*/ 3446202 h 6857546"/>
              <a:gd name="connsiteX1911" fmla="*/ 2694766 w 5970060"/>
              <a:gd name="connsiteY1911" fmla="*/ 3693357 h 6857546"/>
              <a:gd name="connsiteX1912" fmla="*/ 2673882 w 5970060"/>
              <a:gd name="connsiteY1912" fmla="*/ 3658550 h 6857546"/>
              <a:gd name="connsiteX1913" fmla="*/ 2642556 w 5970060"/>
              <a:gd name="connsiteY1913" fmla="*/ 3620262 h 6857546"/>
              <a:gd name="connsiteX1914" fmla="*/ 2604268 w 5970060"/>
              <a:gd name="connsiteY1914" fmla="*/ 3533245 h 6857546"/>
              <a:gd name="connsiteX1915" fmla="*/ 2715676 w 5970060"/>
              <a:gd name="connsiteY1915" fmla="*/ 3686421 h 6857546"/>
              <a:gd name="connsiteX1916" fmla="*/ 2677388 w 5970060"/>
              <a:gd name="connsiteY1916" fmla="*/ 3599404 h 6857546"/>
              <a:gd name="connsiteX1917" fmla="*/ 2646062 w 5970060"/>
              <a:gd name="connsiteY1917" fmla="*/ 3505399 h 6857546"/>
              <a:gd name="connsiteX1918" fmla="*/ 2726118 w 5970060"/>
              <a:gd name="connsiteY1918" fmla="*/ 3648133 h 6857546"/>
              <a:gd name="connsiteX1919" fmla="*/ 2736560 w 5970060"/>
              <a:gd name="connsiteY1919" fmla="*/ 3623768 h 6857546"/>
              <a:gd name="connsiteX1920" fmla="*/ 2691311 w 5970060"/>
              <a:gd name="connsiteY1920" fmla="*/ 3491502 h 6857546"/>
              <a:gd name="connsiteX1921" fmla="*/ 2743522 w 5970060"/>
              <a:gd name="connsiteY1921" fmla="*/ 3606365 h 6857546"/>
              <a:gd name="connsiteX1922" fmla="*/ 2736560 w 5970060"/>
              <a:gd name="connsiteY1922" fmla="*/ 3463631 h 6857546"/>
              <a:gd name="connsiteX1923" fmla="*/ 2767886 w 5970060"/>
              <a:gd name="connsiteY1923" fmla="*/ 3561116 h 6857546"/>
              <a:gd name="connsiteX1924" fmla="*/ 2813136 w 5970060"/>
              <a:gd name="connsiteY1924" fmla="*/ 3498463 h 6857546"/>
              <a:gd name="connsiteX1925" fmla="*/ 2684324 w 5970060"/>
              <a:gd name="connsiteY1925" fmla="*/ 3425368 h 6857546"/>
              <a:gd name="connsiteX1926" fmla="*/ 2628608 w 5970060"/>
              <a:gd name="connsiteY1926" fmla="*/ 3383549 h 6857546"/>
              <a:gd name="connsiteX1927" fmla="*/ 2558994 w 5970060"/>
              <a:gd name="connsiteY1927" fmla="*/ 3432279 h 6857546"/>
              <a:gd name="connsiteX1928" fmla="*/ 2423221 w 5970060"/>
              <a:gd name="connsiteY1928" fmla="*/ 3467086 h 6857546"/>
              <a:gd name="connsiteX1929" fmla="*/ 2555513 w 5970060"/>
              <a:gd name="connsiteY1929" fmla="*/ 3679435 h 6857546"/>
              <a:gd name="connsiteX1930" fmla="*/ 2471976 w 5970060"/>
              <a:gd name="connsiteY1930" fmla="*/ 3581975 h 6857546"/>
              <a:gd name="connsiteX1931" fmla="*/ 2593801 w 5970060"/>
              <a:gd name="connsiteY1931" fmla="*/ 3682940 h 6857546"/>
              <a:gd name="connsiteX1932" fmla="*/ 2482418 w 5970060"/>
              <a:gd name="connsiteY1932" fmla="*/ 3501918 h 6857546"/>
              <a:gd name="connsiteX1933" fmla="*/ 2541590 w 5970060"/>
              <a:gd name="connsiteY1933" fmla="*/ 3602859 h 6857546"/>
              <a:gd name="connsiteX1934" fmla="*/ 2646037 w 5970060"/>
              <a:gd name="connsiteY1934" fmla="*/ 3682915 h 6857546"/>
              <a:gd name="connsiteX1935" fmla="*/ 2558994 w 5970060"/>
              <a:gd name="connsiteY1935" fmla="*/ 3432279 h 6857546"/>
              <a:gd name="connsiteX1936" fmla="*/ 3202975 w 5970060"/>
              <a:gd name="connsiteY1936" fmla="*/ 3501918 h 6857546"/>
              <a:gd name="connsiteX1937" fmla="*/ 3303940 w 5970060"/>
              <a:gd name="connsiteY1937" fmla="*/ 3533245 h 6857546"/>
              <a:gd name="connsiteX1938" fmla="*/ 3415323 w 5970060"/>
              <a:gd name="connsiteY1938" fmla="*/ 3421862 h 6857546"/>
              <a:gd name="connsiteX1939" fmla="*/ 3314383 w 5970060"/>
              <a:gd name="connsiteY1939" fmla="*/ 3400978 h 6857546"/>
              <a:gd name="connsiteX1940" fmla="*/ 3202975 w 5970060"/>
              <a:gd name="connsiteY1940" fmla="*/ 3501918 h 6857546"/>
              <a:gd name="connsiteX1941" fmla="*/ 2907090 w 5970060"/>
              <a:gd name="connsiteY1941" fmla="*/ 3606340 h 6857546"/>
              <a:gd name="connsiteX1942" fmla="*/ 3119438 w 5970060"/>
              <a:gd name="connsiteY1942" fmla="*/ 3425318 h 6857546"/>
              <a:gd name="connsiteX1943" fmla="*/ 2948858 w 5970060"/>
              <a:gd name="connsiteY1943" fmla="*/ 3432279 h 6857546"/>
              <a:gd name="connsiteX1944" fmla="*/ 2726068 w 5970060"/>
              <a:gd name="connsiteY1944" fmla="*/ 3724684 h 6857546"/>
              <a:gd name="connsiteX1945" fmla="*/ 2907090 w 5970060"/>
              <a:gd name="connsiteY1945" fmla="*/ 3606340 h 6857546"/>
              <a:gd name="connsiteX1946" fmla="*/ 4101098 w 5970060"/>
              <a:gd name="connsiteY1946" fmla="*/ 3414876 h 6857546"/>
              <a:gd name="connsiteX1947" fmla="*/ 4031484 w 5970060"/>
              <a:gd name="connsiteY1947" fmla="*/ 3481009 h 6857546"/>
              <a:gd name="connsiteX1948" fmla="*/ 4083694 w 5970060"/>
              <a:gd name="connsiteY1948" fmla="*/ 3501893 h 6857546"/>
              <a:gd name="connsiteX1949" fmla="*/ 4076733 w 5970060"/>
              <a:gd name="connsiteY1949" fmla="*/ 3526258 h 6857546"/>
              <a:gd name="connsiteX1950" fmla="*/ 4160295 w 5970060"/>
              <a:gd name="connsiteY1950" fmla="*/ 3487970 h 6857546"/>
              <a:gd name="connsiteX1951" fmla="*/ 4101098 w 5970060"/>
              <a:gd name="connsiteY1951" fmla="*/ 3414876 h 6857546"/>
              <a:gd name="connsiteX1952" fmla="*/ 2082086 w 5970060"/>
              <a:gd name="connsiteY1952" fmla="*/ 3501918 h 6857546"/>
              <a:gd name="connsiteX1953" fmla="*/ 2040318 w 5970060"/>
              <a:gd name="connsiteY1953" fmla="*/ 3540206 h 6857546"/>
              <a:gd name="connsiteX1954" fmla="*/ 2061202 w 5970060"/>
              <a:gd name="connsiteY1954" fmla="*/ 3581975 h 6857546"/>
              <a:gd name="connsiteX1955" fmla="*/ 2036837 w 5970060"/>
              <a:gd name="connsiteY1955" fmla="*/ 3655069 h 6857546"/>
              <a:gd name="connsiteX1956" fmla="*/ 2096009 w 5970060"/>
              <a:gd name="connsiteY1956" fmla="*/ 3672473 h 6857546"/>
              <a:gd name="connsiteX1957" fmla="*/ 2106451 w 5970060"/>
              <a:gd name="connsiteY1957" fmla="*/ 3738606 h 6857546"/>
              <a:gd name="connsiteX1958" fmla="*/ 2270070 w 5970060"/>
              <a:gd name="connsiteY1958" fmla="*/ 3620262 h 6857546"/>
              <a:gd name="connsiteX1959" fmla="*/ 2099490 w 5970060"/>
              <a:gd name="connsiteY1959" fmla="*/ 3568052 h 6857546"/>
              <a:gd name="connsiteX1960" fmla="*/ 2256147 w 5970060"/>
              <a:gd name="connsiteY1960" fmla="*/ 3578494 h 6857546"/>
              <a:gd name="connsiteX1961" fmla="*/ 2405843 w 5970060"/>
              <a:gd name="connsiteY1961" fmla="*/ 3536725 h 6857546"/>
              <a:gd name="connsiteX1962" fmla="*/ 2405843 w 5970060"/>
              <a:gd name="connsiteY1962" fmla="*/ 3477553 h 6857546"/>
              <a:gd name="connsiteX1963" fmla="*/ 2082086 w 5970060"/>
              <a:gd name="connsiteY1963" fmla="*/ 3501918 h 6857546"/>
              <a:gd name="connsiteX1964" fmla="*/ 3321344 w 5970060"/>
              <a:gd name="connsiteY1964" fmla="*/ 3519322 h 6857546"/>
              <a:gd name="connsiteX1965" fmla="*/ 3523250 w 5970060"/>
              <a:gd name="connsiteY1965" fmla="*/ 3470592 h 6857546"/>
              <a:gd name="connsiteX1966" fmla="*/ 3530212 w 5970060"/>
              <a:gd name="connsiteY1966" fmla="*/ 3428824 h 6857546"/>
              <a:gd name="connsiteX1967" fmla="*/ 3321344 w 5970060"/>
              <a:gd name="connsiteY1967" fmla="*/ 3519322 h 6857546"/>
              <a:gd name="connsiteX1968" fmla="*/ 3711208 w 5970060"/>
              <a:gd name="connsiteY1968" fmla="*/ 3467086 h 6857546"/>
              <a:gd name="connsiteX1969" fmla="*/ 3551096 w 5970060"/>
              <a:gd name="connsiteY1969" fmla="*/ 3432279 h 6857546"/>
              <a:gd name="connsiteX1970" fmla="*/ 3523250 w 5970060"/>
              <a:gd name="connsiteY1970" fmla="*/ 3498413 h 6857546"/>
              <a:gd name="connsiteX1971" fmla="*/ 3530212 w 5970060"/>
              <a:gd name="connsiteY1971" fmla="*/ 3561065 h 6857546"/>
              <a:gd name="connsiteX1972" fmla="*/ 3669465 w 5970060"/>
              <a:gd name="connsiteY1972" fmla="*/ 3634160 h 6857546"/>
              <a:gd name="connsiteX1973" fmla="*/ 3686868 w 5970060"/>
              <a:gd name="connsiteY1973" fmla="*/ 3613276 h 6857546"/>
              <a:gd name="connsiteX1974" fmla="*/ 3592864 w 5970060"/>
              <a:gd name="connsiteY1974" fmla="*/ 3529739 h 6857546"/>
              <a:gd name="connsiteX1975" fmla="*/ 3704272 w 5970060"/>
              <a:gd name="connsiteY1975" fmla="*/ 3599353 h 6857546"/>
              <a:gd name="connsiteX1976" fmla="*/ 3721676 w 5970060"/>
              <a:gd name="connsiteY1976" fmla="*/ 3588911 h 6857546"/>
              <a:gd name="connsiteX1977" fmla="*/ 3711208 w 5970060"/>
              <a:gd name="connsiteY1977" fmla="*/ 3467086 h 6857546"/>
              <a:gd name="connsiteX1978" fmla="*/ 5225467 w 5970060"/>
              <a:gd name="connsiteY1978" fmla="*/ 3829130 h 6857546"/>
              <a:gd name="connsiteX1979" fmla="*/ 5082733 w 5970060"/>
              <a:gd name="connsiteY1979" fmla="*/ 3808246 h 6857546"/>
              <a:gd name="connsiteX1980" fmla="*/ 5051406 w 5970060"/>
              <a:gd name="connsiteY1980" fmla="*/ 3905706 h 6857546"/>
              <a:gd name="connsiteX1981" fmla="*/ 5127982 w 5970060"/>
              <a:gd name="connsiteY1981" fmla="*/ 3943993 h 6857546"/>
              <a:gd name="connsiteX1982" fmla="*/ 5340331 w 5970060"/>
              <a:gd name="connsiteY1982" fmla="*/ 3644627 h 6857546"/>
              <a:gd name="connsiteX1983" fmla="*/ 5406464 w 5970060"/>
              <a:gd name="connsiteY1983" fmla="*/ 3498413 h 6857546"/>
              <a:gd name="connsiteX1984" fmla="*/ 5430829 w 5970060"/>
              <a:gd name="connsiteY1984" fmla="*/ 3463605 h 6857546"/>
              <a:gd name="connsiteX1985" fmla="*/ 5249807 w 5970060"/>
              <a:gd name="connsiteY1985" fmla="*/ 3543662 h 6857546"/>
              <a:gd name="connsiteX1986" fmla="*/ 5242845 w 5970060"/>
              <a:gd name="connsiteY1986" fmla="*/ 3456644 h 6857546"/>
              <a:gd name="connsiteX1987" fmla="*/ 5141905 w 5970060"/>
              <a:gd name="connsiteY1987" fmla="*/ 3547142 h 6857546"/>
              <a:gd name="connsiteX1988" fmla="*/ 5121021 w 5970060"/>
              <a:gd name="connsiteY1988" fmla="*/ 3463580 h 6857546"/>
              <a:gd name="connsiteX1989" fmla="*/ 5051406 w 5970060"/>
              <a:gd name="connsiteY1989" fmla="*/ 3550623 h 6857546"/>
              <a:gd name="connsiteX1990" fmla="*/ 5016600 w 5970060"/>
              <a:gd name="connsiteY1990" fmla="*/ 3519297 h 6857546"/>
              <a:gd name="connsiteX1991" fmla="*/ 4971350 w 5970060"/>
              <a:gd name="connsiteY1991" fmla="*/ 3630679 h 6857546"/>
              <a:gd name="connsiteX1992" fmla="*/ 4953947 w 5970060"/>
              <a:gd name="connsiteY1992" fmla="*/ 3655044 h 6857546"/>
              <a:gd name="connsiteX1993" fmla="*/ 4960908 w 5970060"/>
              <a:gd name="connsiteY1993" fmla="*/ 3822143 h 6857546"/>
              <a:gd name="connsiteX1994" fmla="*/ 5023561 w 5970060"/>
              <a:gd name="connsiteY1994" fmla="*/ 3829105 h 6857546"/>
              <a:gd name="connsiteX1995" fmla="*/ 5020080 w 5970060"/>
              <a:gd name="connsiteY1995" fmla="*/ 3895238 h 6857546"/>
              <a:gd name="connsiteX1996" fmla="*/ 5034003 w 5970060"/>
              <a:gd name="connsiteY1996" fmla="*/ 3898719 h 6857546"/>
              <a:gd name="connsiteX1997" fmla="*/ 5058368 w 5970060"/>
              <a:gd name="connsiteY1997" fmla="*/ 3832586 h 6857546"/>
              <a:gd name="connsiteX1998" fmla="*/ 4988754 w 5970060"/>
              <a:gd name="connsiteY1998" fmla="*/ 3735126 h 6857546"/>
              <a:gd name="connsiteX1999" fmla="*/ 5065329 w 5970060"/>
              <a:gd name="connsiteY1999" fmla="*/ 3818663 h 6857546"/>
              <a:gd name="connsiteX2000" fmla="*/ 5086214 w 5970060"/>
              <a:gd name="connsiteY2000" fmla="*/ 3769933 h 6857546"/>
              <a:gd name="connsiteX2001" fmla="*/ 5006157 w 5970060"/>
              <a:gd name="connsiteY2001" fmla="*/ 3651589 h 6857546"/>
              <a:gd name="connsiteX2002" fmla="*/ 5093175 w 5970060"/>
              <a:gd name="connsiteY2002" fmla="*/ 3756010 h 6857546"/>
              <a:gd name="connsiteX2003" fmla="*/ 5114059 w 5970060"/>
              <a:gd name="connsiteY2003" fmla="*/ 3710761 h 6857546"/>
              <a:gd name="connsiteX2004" fmla="*/ 5047926 w 5970060"/>
              <a:gd name="connsiteY2004" fmla="*/ 3606340 h 6857546"/>
              <a:gd name="connsiteX2005" fmla="*/ 5124501 w 5970060"/>
              <a:gd name="connsiteY2005" fmla="*/ 3700319 h 6857546"/>
              <a:gd name="connsiteX2006" fmla="*/ 5166270 w 5970060"/>
              <a:gd name="connsiteY2006" fmla="*/ 3637666 h 6857546"/>
              <a:gd name="connsiteX2007" fmla="*/ 5114059 w 5970060"/>
              <a:gd name="connsiteY2007" fmla="*/ 3561090 h 6857546"/>
              <a:gd name="connsiteX2008" fmla="*/ 5176712 w 5970060"/>
              <a:gd name="connsiteY2008" fmla="*/ 3630704 h 6857546"/>
              <a:gd name="connsiteX2009" fmla="*/ 5225442 w 5970060"/>
              <a:gd name="connsiteY2009" fmla="*/ 3592417 h 6857546"/>
              <a:gd name="connsiteX2010" fmla="*/ 5124501 w 5970060"/>
              <a:gd name="connsiteY2010" fmla="*/ 3728190 h 6857546"/>
              <a:gd name="connsiteX2011" fmla="*/ 5235884 w 5970060"/>
              <a:gd name="connsiteY2011" fmla="*/ 3762997 h 6857546"/>
              <a:gd name="connsiteX2012" fmla="*/ 5114059 w 5970060"/>
              <a:gd name="connsiteY2012" fmla="*/ 3742112 h 6857546"/>
              <a:gd name="connsiteX2013" fmla="*/ 5093175 w 5970060"/>
              <a:gd name="connsiteY2013" fmla="*/ 3794323 h 6857546"/>
              <a:gd name="connsiteX2014" fmla="*/ 5225467 w 5970060"/>
              <a:gd name="connsiteY2014" fmla="*/ 3829130 h 6857546"/>
              <a:gd name="connsiteX2015" fmla="*/ 4097617 w 5970060"/>
              <a:gd name="connsiteY2015" fmla="*/ 3529764 h 6857546"/>
              <a:gd name="connsiteX2016" fmla="*/ 4108059 w 5970060"/>
              <a:gd name="connsiteY2016" fmla="*/ 3554129 h 6857546"/>
              <a:gd name="connsiteX2017" fmla="*/ 4191596 w 5970060"/>
              <a:gd name="connsiteY2017" fmla="*/ 3554129 h 6857546"/>
              <a:gd name="connsiteX2018" fmla="*/ 4264691 w 5970060"/>
              <a:gd name="connsiteY2018" fmla="*/ 3588936 h 6857546"/>
              <a:gd name="connsiteX2019" fmla="*/ 4396958 w 5970060"/>
              <a:gd name="connsiteY2019" fmla="*/ 3585455 h 6857546"/>
              <a:gd name="connsiteX2020" fmla="*/ 4219417 w 5970060"/>
              <a:gd name="connsiteY2020" fmla="*/ 3481034 h 6857546"/>
              <a:gd name="connsiteX2021" fmla="*/ 4097617 w 5970060"/>
              <a:gd name="connsiteY2021" fmla="*/ 3529764 h 6857546"/>
              <a:gd name="connsiteX2022" fmla="*/ 3836539 w 5970060"/>
              <a:gd name="connsiteY2022" fmla="*/ 3609820 h 6857546"/>
              <a:gd name="connsiteX2023" fmla="*/ 3923557 w 5970060"/>
              <a:gd name="connsiteY2023" fmla="*/ 3588936 h 6857546"/>
              <a:gd name="connsiteX2024" fmla="*/ 3850462 w 5970060"/>
              <a:gd name="connsiteY2024" fmla="*/ 3630704 h 6857546"/>
              <a:gd name="connsiteX2025" fmla="*/ 3864385 w 5970060"/>
              <a:gd name="connsiteY2025" fmla="*/ 3675954 h 6857546"/>
              <a:gd name="connsiteX2026" fmla="*/ 4000157 w 5970060"/>
              <a:gd name="connsiteY2026" fmla="*/ 3675954 h 6857546"/>
              <a:gd name="connsiteX2027" fmla="*/ 4097617 w 5970060"/>
              <a:gd name="connsiteY2027" fmla="*/ 3557584 h 6857546"/>
              <a:gd name="connsiteX2028" fmla="*/ 4066291 w 5970060"/>
              <a:gd name="connsiteY2028" fmla="*/ 3529739 h 6857546"/>
              <a:gd name="connsiteX2029" fmla="*/ 4069772 w 5970060"/>
              <a:gd name="connsiteY2029" fmla="*/ 3498413 h 6857546"/>
              <a:gd name="connsiteX2030" fmla="*/ 3836539 w 5970060"/>
              <a:gd name="connsiteY2030" fmla="*/ 3609820 h 6857546"/>
              <a:gd name="connsiteX2031" fmla="*/ 3377035 w 5970060"/>
              <a:gd name="connsiteY2031" fmla="*/ 3648108 h 6857546"/>
              <a:gd name="connsiteX2032" fmla="*/ 3349190 w 5970060"/>
              <a:gd name="connsiteY2032" fmla="*/ 3668992 h 6857546"/>
              <a:gd name="connsiteX2033" fmla="*/ 3383997 w 5970060"/>
              <a:gd name="connsiteY2033" fmla="*/ 3738606 h 6857546"/>
              <a:gd name="connsiteX2034" fmla="*/ 3363112 w 5970060"/>
              <a:gd name="connsiteY2034" fmla="*/ 3742087 h 6857546"/>
              <a:gd name="connsiteX2035" fmla="*/ 3161206 w 5970060"/>
              <a:gd name="connsiteY2035" fmla="*/ 3811701 h 6857546"/>
              <a:gd name="connsiteX2036" fmla="*/ 3223859 w 5970060"/>
              <a:gd name="connsiteY2036" fmla="*/ 3891757 h 6857546"/>
              <a:gd name="connsiteX2037" fmla="*/ 3641569 w 5970060"/>
              <a:gd name="connsiteY2037" fmla="*/ 4048414 h 6857546"/>
              <a:gd name="connsiteX2038" fmla="*/ 3672895 w 5970060"/>
              <a:gd name="connsiteY2038" fmla="*/ 3856951 h 6857546"/>
              <a:gd name="connsiteX2039" fmla="*/ 3558032 w 5970060"/>
              <a:gd name="connsiteY2039" fmla="*/ 3881315 h 6857546"/>
              <a:gd name="connsiteX2040" fmla="*/ 3509302 w 5970060"/>
              <a:gd name="connsiteY2040" fmla="*/ 3829105 h 6857546"/>
              <a:gd name="connsiteX2041" fmla="*/ 3467534 w 5970060"/>
              <a:gd name="connsiteY2041" fmla="*/ 3804740 h 6857546"/>
              <a:gd name="connsiteX2042" fmla="*/ 3474495 w 5970060"/>
              <a:gd name="connsiteY2042" fmla="*/ 3783855 h 6857546"/>
              <a:gd name="connsiteX2043" fmla="*/ 3439688 w 5970060"/>
              <a:gd name="connsiteY2043" fmla="*/ 3752529 h 6857546"/>
              <a:gd name="connsiteX2044" fmla="*/ 3467534 w 5970060"/>
              <a:gd name="connsiteY2044" fmla="*/ 3717722 h 6857546"/>
              <a:gd name="connsiteX2045" fmla="*/ 3571955 w 5970060"/>
              <a:gd name="connsiteY2045" fmla="*/ 3627224 h 6857546"/>
              <a:gd name="connsiteX2046" fmla="*/ 3519744 w 5970060"/>
              <a:gd name="connsiteY2046" fmla="*/ 3557610 h 6857546"/>
              <a:gd name="connsiteX2047" fmla="*/ 3512783 w 5970060"/>
              <a:gd name="connsiteY2047" fmla="*/ 3494957 h 6857546"/>
              <a:gd name="connsiteX2048" fmla="*/ 3314357 w 5970060"/>
              <a:gd name="connsiteY2048" fmla="*/ 3533245 h 6857546"/>
              <a:gd name="connsiteX2049" fmla="*/ 3377035 w 5970060"/>
              <a:gd name="connsiteY2049" fmla="*/ 3648108 h 6857546"/>
              <a:gd name="connsiteX2050" fmla="*/ 2346645 w 5970060"/>
              <a:gd name="connsiteY2050" fmla="*/ 3526283 h 6857546"/>
              <a:gd name="connsiteX2051" fmla="*/ 2266589 w 5970060"/>
              <a:gd name="connsiteY2051" fmla="*/ 3592417 h 6857546"/>
              <a:gd name="connsiteX2052" fmla="*/ 2454572 w 5970060"/>
              <a:gd name="connsiteY2052" fmla="*/ 3686421 h 6857546"/>
              <a:gd name="connsiteX2053" fmla="*/ 2374516 w 5970060"/>
              <a:gd name="connsiteY2053" fmla="*/ 3630730 h 6857546"/>
              <a:gd name="connsiteX2054" fmla="*/ 2506808 w 5970060"/>
              <a:gd name="connsiteY2054" fmla="*/ 3679460 h 6857546"/>
              <a:gd name="connsiteX2055" fmla="*/ 2346645 w 5970060"/>
              <a:gd name="connsiteY2055" fmla="*/ 3526283 h 6857546"/>
              <a:gd name="connsiteX2056" fmla="*/ 4108059 w 5970060"/>
              <a:gd name="connsiteY2056" fmla="*/ 3568052 h 6857546"/>
              <a:gd name="connsiteX2057" fmla="*/ 4087175 w 5970060"/>
              <a:gd name="connsiteY2057" fmla="*/ 3606340 h 6857546"/>
              <a:gd name="connsiteX2058" fmla="*/ 4289081 w 5970060"/>
              <a:gd name="connsiteY2058" fmla="*/ 3648108 h 6857546"/>
              <a:gd name="connsiteX2059" fmla="*/ 4108059 w 5970060"/>
              <a:gd name="connsiteY2059" fmla="*/ 3568052 h 6857546"/>
              <a:gd name="connsiteX2060" fmla="*/ 3822616 w 5970060"/>
              <a:gd name="connsiteY2060" fmla="*/ 3609820 h 6857546"/>
              <a:gd name="connsiteX2061" fmla="*/ 3676401 w 5970060"/>
              <a:gd name="connsiteY2061" fmla="*/ 3648108 h 6857546"/>
              <a:gd name="connsiteX2062" fmla="*/ 3843501 w 5970060"/>
              <a:gd name="connsiteY2062" fmla="*/ 3728164 h 6857546"/>
              <a:gd name="connsiteX2063" fmla="*/ 3822616 w 5970060"/>
              <a:gd name="connsiteY2063" fmla="*/ 3609820 h 6857546"/>
              <a:gd name="connsiteX2064" fmla="*/ 3063747 w 5970060"/>
              <a:gd name="connsiteY2064" fmla="*/ 3606340 h 6857546"/>
              <a:gd name="connsiteX2065" fmla="*/ 2736535 w 5970060"/>
              <a:gd name="connsiteY2065" fmla="*/ 3742112 h 6857546"/>
              <a:gd name="connsiteX2066" fmla="*/ 3143828 w 5970060"/>
              <a:gd name="connsiteY2066" fmla="*/ 3637691 h 6857546"/>
              <a:gd name="connsiteX2067" fmla="*/ 3063747 w 5970060"/>
              <a:gd name="connsiteY2067" fmla="*/ 3606340 h 6857546"/>
              <a:gd name="connsiteX2068" fmla="*/ 3477976 w 5970060"/>
              <a:gd name="connsiteY2068" fmla="*/ 3724684 h 6857546"/>
              <a:gd name="connsiteX2069" fmla="*/ 3453611 w 5970060"/>
              <a:gd name="connsiteY2069" fmla="*/ 3752529 h 6857546"/>
              <a:gd name="connsiteX2070" fmla="*/ 3488418 w 5970060"/>
              <a:gd name="connsiteY2070" fmla="*/ 3787336 h 6857546"/>
              <a:gd name="connsiteX2071" fmla="*/ 3481457 w 5970060"/>
              <a:gd name="connsiteY2071" fmla="*/ 3811701 h 6857546"/>
              <a:gd name="connsiteX2072" fmla="*/ 3512783 w 5970060"/>
              <a:gd name="connsiteY2072" fmla="*/ 3818663 h 6857546"/>
              <a:gd name="connsiteX2073" fmla="*/ 3735573 w 5970060"/>
              <a:gd name="connsiteY2073" fmla="*/ 3769933 h 6857546"/>
              <a:gd name="connsiteX2074" fmla="*/ 3686844 w 5970060"/>
              <a:gd name="connsiteY2074" fmla="*/ 3738606 h 6857546"/>
              <a:gd name="connsiteX2075" fmla="*/ 3592839 w 5970060"/>
              <a:gd name="connsiteY2075" fmla="*/ 3759491 h 6857546"/>
              <a:gd name="connsiteX2076" fmla="*/ 3679857 w 5970060"/>
              <a:gd name="connsiteY2076" fmla="*/ 3728164 h 6857546"/>
              <a:gd name="connsiteX2077" fmla="*/ 3662453 w 5970060"/>
              <a:gd name="connsiteY2077" fmla="*/ 3648108 h 6857546"/>
              <a:gd name="connsiteX2078" fmla="*/ 3477976 w 5970060"/>
              <a:gd name="connsiteY2078" fmla="*/ 3724684 h 6857546"/>
              <a:gd name="connsiteX2079" fmla="*/ 2283993 w 5970060"/>
              <a:gd name="connsiteY2079" fmla="*/ 3641147 h 6857546"/>
              <a:gd name="connsiteX2080" fmla="*/ 2113413 w 5970060"/>
              <a:gd name="connsiteY2080" fmla="*/ 3745593 h 6857546"/>
              <a:gd name="connsiteX2081" fmla="*/ 2395375 w 5970060"/>
              <a:gd name="connsiteY2081" fmla="*/ 3710786 h 6857546"/>
              <a:gd name="connsiteX2082" fmla="*/ 2283993 w 5970060"/>
              <a:gd name="connsiteY2082" fmla="*/ 3641147 h 6857546"/>
              <a:gd name="connsiteX2083" fmla="*/ 1737471 w 5970060"/>
              <a:gd name="connsiteY2083" fmla="*/ 3804765 h 6857546"/>
              <a:gd name="connsiteX2084" fmla="*/ 1800124 w 5970060"/>
              <a:gd name="connsiteY2084" fmla="*/ 3891783 h 6857546"/>
              <a:gd name="connsiteX2085" fmla="*/ 1866257 w 5970060"/>
              <a:gd name="connsiteY2085" fmla="*/ 3829130 h 6857546"/>
              <a:gd name="connsiteX2086" fmla="*/ 1869738 w 5970060"/>
              <a:gd name="connsiteY2086" fmla="*/ 3926590 h 6857546"/>
              <a:gd name="connsiteX2087" fmla="*/ 1995044 w 5970060"/>
              <a:gd name="connsiteY2087" fmla="*/ 3794323 h 6857546"/>
              <a:gd name="connsiteX2088" fmla="*/ 1995044 w 5970060"/>
              <a:gd name="connsiteY2088" fmla="*/ 3738632 h 6857546"/>
              <a:gd name="connsiteX2089" fmla="*/ 1848829 w 5970060"/>
              <a:gd name="connsiteY2089" fmla="*/ 3672498 h 6857546"/>
              <a:gd name="connsiteX2090" fmla="*/ 1782695 w 5970060"/>
              <a:gd name="connsiteY2090" fmla="*/ 3808271 h 6857546"/>
              <a:gd name="connsiteX2091" fmla="*/ 1786176 w 5970060"/>
              <a:gd name="connsiteY2091" fmla="*/ 3857001 h 6857546"/>
              <a:gd name="connsiteX2092" fmla="*/ 1779214 w 5970060"/>
              <a:gd name="connsiteY2092" fmla="*/ 3742138 h 6857546"/>
              <a:gd name="connsiteX2093" fmla="*/ 1699158 w 5970060"/>
              <a:gd name="connsiteY2093" fmla="*/ 3676004 h 6857546"/>
              <a:gd name="connsiteX2094" fmla="*/ 1636505 w 5970060"/>
              <a:gd name="connsiteY2094" fmla="*/ 3679485 h 6857546"/>
              <a:gd name="connsiteX2095" fmla="*/ 1556449 w 5970060"/>
              <a:gd name="connsiteY2095" fmla="*/ 3794373 h 6857546"/>
              <a:gd name="connsiteX2096" fmla="*/ 1622583 w 5970060"/>
              <a:gd name="connsiteY2096" fmla="*/ 3877910 h 6857546"/>
              <a:gd name="connsiteX2097" fmla="*/ 1695678 w 5970060"/>
              <a:gd name="connsiteY2097" fmla="*/ 3863987 h 6857546"/>
              <a:gd name="connsiteX2098" fmla="*/ 1737471 w 5970060"/>
              <a:gd name="connsiteY2098" fmla="*/ 3804765 h 6857546"/>
              <a:gd name="connsiteX2099" fmla="*/ 3930518 w 5970060"/>
              <a:gd name="connsiteY2099" fmla="*/ 3773439 h 6857546"/>
              <a:gd name="connsiteX2100" fmla="*/ 3829578 w 5970060"/>
              <a:gd name="connsiteY2100" fmla="*/ 3752555 h 6857546"/>
              <a:gd name="connsiteX2101" fmla="*/ 4024522 w 5970060"/>
              <a:gd name="connsiteY2101" fmla="*/ 3856976 h 6857546"/>
              <a:gd name="connsiteX2102" fmla="*/ 4007119 w 5970060"/>
              <a:gd name="connsiteY2102" fmla="*/ 3822169 h 6857546"/>
              <a:gd name="connsiteX2103" fmla="*/ 4055849 w 5970060"/>
              <a:gd name="connsiteY2103" fmla="*/ 3787361 h 6857546"/>
              <a:gd name="connsiteX2104" fmla="*/ 3864385 w 5970060"/>
              <a:gd name="connsiteY2104" fmla="*/ 3689902 h 6857546"/>
              <a:gd name="connsiteX2105" fmla="*/ 3860904 w 5970060"/>
              <a:gd name="connsiteY2105" fmla="*/ 3728190 h 6857546"/>
              <a:gd name="connsiteX2106" fmla="*/ 3930518 w 5970060"/>
              <a:gd name="connsiteY2106" fmla="*/ 3773439 h 6857546"/>
              <a:gd name="connsiteX2107" fmla="*/ 2569436 w 5970060"/>
              <a:gd name="connsiteY2107" fmla="*/ 3801284 h 6857546"/>
              <a:gd name="connsiteX2108" fmla="*/ 2712145 w 5970060"/>
              <a:gd name="connsiteY2108" fmla="*/ 3724709 h 6857546"/>
              <a:gd name="connsiteX2109" fmla="*/ 2503277 w 5970060"/>
              <a:gd name="connsiteY2109" fmla="*/ 3700344 h 6857546"/>
              <a:gd name="connsiteX2110" fmla="*/ 2308332 w 5970060"/>
              <a:gd name="connsiteY2110" fmla="*/ 3881366 h 6857546"/>
              <a:gd name="connsiteX2111" fmla="*/ 2569436 w 5970060"/>
              <a:gd name="connsiteY2111" fmla="*/ 3801284 h 6857546"/>
              <a:gd name="connsiteX2112" fmla="*/ 4494443 w 5970060"/>
              <a:gd name="connsiteY2112" fmla="*/ 3707280 h 6857546"/>
              <a:gd name="connsiteX2113" fmla="*/ 4424829 w 5970060"/>
              <a:gd name="connsiteY2113" fmla="*/ 3804740 h 6857546"/>
              <a:gd name="connsiteX2114" fmla="*/ 4386541 w 5970060"/>
              <a:gd name="connsiteY2114" fmla="*/ 3728164 h 6857546"/>
              <a:gd name="connsiteX2115" fmla="*/ 4299498 w 5970060"/>
              <a:gd name="connsiteY2115" fmla="*/ 3769933 h 6857546"/>
              <a:gd name="connsiteX2116" fmla="*/ 4250768 w 5970060"/>
              <a:gd name="connsiteY2116" fmla="*/ 3943993 h 6857546"/>
              <a:gd name="connsiteX2117" fmla="*/ 4327344 w 5970060"/>
              <a:gd name="connsiteY2117" fmla="*/ 4083222 h 6857546"/>
              <a:gd name="connsiteX2118" fmla="*/ 4428284 w 5970060"/>
              <a:gd name="connsiteY2118" fmla="*/ 4079741 h 6857546"/>
              <a:gd name="connsiteX2119" fmla="*/ 4508341 w 5970060"/>
              <a:gd name="connsiteY2119" fmla="*/ 4201566 h 6857546"/>
              <a:gd name="connsiteX2120" fmla="*/ 4536186 w 5970060"/>
              <a:gd name="connsiteY2120" fmla="*/ 4159797 h 6857546"/>
              <a:gd name="connsiteX2121" fmla="*/ 4400413 w 5970060"/>
              <a:gd name="connsiteY2121" fmla="*/ 3961371 h 6857546"/>
              <a:gd name="connsiteX2122" fmla="*/ 4553590 w 5970060"/>
              <a:gd name="connsiteY2122" fmla="*/ 4156316 h 6857546"/>
              <a:gd name="connsiteX2123" fmla="*/ 4557070 w 5970060"/>
              <a:gd name="connsiteY2123" fmla="*/ 4065818 h 6857546"/>
              <a:gd name="connsiteX2124" fmla="*/ 4588397 w 5970060"/>
              <a:gd name="connsiteY2124" fmla="*/ 3954435 h 6857546"/>
              <a:gd name="connsiteX2125" fmla="*/ 4581435 w 5970060"/>
              <a:gd name="connsiteY2125" fmla="*/ 4159822 h 6857546"/>
              <a:gd name="connsiteX2126" fmla="*/ 4664972 w 5970060"/>
              <a:gd name="connsiteY2126" fmla="*/ 4131977 h 6857546"/>
              <a:gd name="connsiteX2127" fmla="*/ 4731106 w 5970060"/>
              <a:gd name="connsiteY2127" fmla="*/ 3930071 h 6857546"/>
              <a:gd name="connsiteX2128" fmla="*/ 4605801 w 5970060"/>
              <a:gd name="connsiteY2128" fmla="*/ 3710761 h 6857546"/>
              <a:gd name="connsiteX2129" fmla="*/ 4536186 w 5970060"/>
              <a:gd name="connsiteY2129" fmla="*/ 3759491 h 6857546"/>
              <a:gd name="connsiteX2130" fmla="*/ 4494443 w 5970060"/>
              <a:gd name="connsiteY2130" fmla="*/ 3707280 h 6857546"/>
              <a:gd name="connsiteX2131" fmla="*/ 2155181 w 5970060"/>
              <a:gd name="connsiteY2131" fmla="*/ 3978800 h 6857546"/>
              <a:gd name="connsiteX2132" fmla="*/ 2179546 w 5970060"/>
              <a:gd name="connsiteY2132" fmla="*/ 4006646 h 6857546"/>
              <a:gd name="connsiteX2133" fmla="*/ 2183027 w 5970060"/>
              <a:gd name="connsiteY2133" fmla="*/ 4034492 h 6857546"/>
              <a:gd name="connsiteX2134" fmla="*/ 2245680 w 5970060"/>
              <a:gd name="connsiteY2134" fmla="*/ 4020569 h 6857546"/>
              <a:gd name="connsiteX2135" fmla="*/ 2245680 w 5970060"/>
              <a:gd name="connsiteY2135" fmla="*/ 4086702 h 6857546"/>
              <a:gd name="connsiteX2136" fmla="*/ 2395375 w 5970060"/>
              <a:gd name="connsiteY2136" fmla="*/ 4093664 h 6857546"/>
              <a:gd name="connsiteX2137" fmla="*/ 2489380 w 5970060"/>
              <a:gd name="connsiteY2137" fmla="*/ 4031011 h 6857546"/>
              <a:gd name="connsiteX2138" fmla="*/ 2485899 w 5970060"/>
              <a:gd name="connsiteY2138" fmla="*/ 3957916 h 6857546"/>
              <a:gd name="connsiteX2139" fmla="*/ 2545071 w 5970060"/>
              <a:gd name="connsiteY2139" fmla="*/ 3818663 h 6857546"/>
              <a:gd name="connsiteX2140" fmla="*/ 2322280 w 5970060"/>
              <a:gd name="connsiteY2140" fmla="*/ 3888277 h 6857546"/>
              <a:gd name="connsiteX2141" fmla="*/ 2301396 w 5970060"/>
              <a:gd name="connsiteY2141" fmla="*/ 3923084 h 6857546"/>
              <a:gd name="connsiteX2142" fmla="*/ 2364049 w 5970060"/>
              <a:gd name="connsiteY2142" fmla="*/ 3735100 h 6857546"/>
              <a:gd name="connsiteX2143" fmla="*/ 2155181 w 5970060"/>
              <a:gd name="connsiteY2143" fmla="*/ 3978800 h 6857546"/>
              <a:gd name="connsiteX2144" fmla="*/ 2733054 w 5970060"/>
              <a:gd name="connsiteY2144" fmla="*/ 3773439 h 6857546"/>
              <a:gd name="connsiteX2145" fmla="*/ 2844462 w 5970060"/>
              <a:gd name="connsiteY2145" fmla="*/ 3898744 h 6857546"/>
              <a:gd name="connsiteX2146" fmla="*/ 2868827 w 5970060"/>
              <a:gd name="connsiteY2146" fmla="*/ 3971839 h 6857546"/>
              <a:gd name="connsiteX2147" fmla="*/ 3077695 w 5970060"/>
              <a:gd name="connsiteY2147" fmla="*/ 4086702 h 6857546"/>
              <a:gd name="connsiteX2148" fmla="*/ 3084656 w 5970060"/>
              <a:gd name="connsiteY2148" fmla="*/ 4013607 h 6857546"/>
              <a:gd name="connsiteX2149" fmla="*/ 3164712 w 5970060"/>
              <a:gd name="connsiteY2149" fmla="*/ 4062337 h 6857546"/>
              <a:gd name="connsiteX2150" fmla="*/ 3203000 w 5970060"/>
              <a:gd name="connsiteY2150" fmla="*/ 4010127 h 6857546"/>
              <a:gd name="connsiteX2151" fmla="*/ 2938441 w 5970060"/>
              <a:gd name="connsiteY2151" fmla="*/ 3749049 h 6857546"/>
              <a:gd name="connsiteX2152" fmla="*/ 2882750 w 5970060"/>
              <a:gd name="connsiteY2152" fmla="*/ 3769933 h 6857546"/>
              <a:gd name="connsiteX2153" fmla="*/ 2983690 w 5970060"/>
              <a:gd name="connsiteY2153" fmla="*/ 3818663 h 6857546"/>
              <a:gd name="connsiteX2154" fmla="*/ 3091592 w 5970060"/>
              <a:gd name="connsiteY2154" fmla="*/ 3860431 h 6857546"/>
              <a:gd name="connsiteX2155" fmla="*/ 2889686 w 5970060"/>
              <a:gd name="connsiteY2155" fmla="*/ 3794298 h 6857546"/>
              <a:gd name="connsiteX2156" fmla="*/ 2997588 w 5970060"/>
              <a:gd name="connsiteY2156" fmla="*/ 3950955 h 6857546"/>
              <a:gd name="connsiteX2157" fmla="*/ 2955819 w 5970060"/>
              <a:gd name="connsiteY2157" fmla="*/ 3881341 h 6857546"/>
              <a:gd name="connsiteX2158" fmla="*/ 2844437 w 5970060"/>
              <a:gd name="connsiteY2158" fmla="*/ 3776919 h 6857546"/>
              <a:gd name="connsiteX2159" fmla="*/ 2813111 w 5970060"/>
              <a:gd name="connsiteY2159" fmla="*/ 3780400 h 6857546"/>
              <a:gd name="connsiteX2160" fmla="*/ 2753938 w 5970060"/>
              <a:gd name="connsiteY2160" fmla="*/ 3766477 h 6857546"/>
              <a:gd name="connsiteX2161" fmla="*/ 2722612 w 5970060"/>
              <a:gd name="connsiteY2161" fmla="*/ 3752555 h 6857546"/>
              <a:gd name="connsiteX2162" fmla="*/ 2733054 w 5970060"/>
              <a:gd name="connsiteY2162" fmla="*/ 3773439 h 6857546"/>
              <a:gd name="connsiteX2163" fmla="*/ 3773861 w 5970060"/>
              <a:gd name="connsiteY2163" fmla="*/ 3884821 h 6857546"/>
              <a:gd name="connsiteX2164" fmla="*/ 3773861 w 5970060"/>
              <a:gd name="connsiteY2164" fmla="*/ 3773414 h 6857546"/>
              <a:gd name="connsiteX2165" fmla="*/ 3739054 w 5970060"/>
              <a:gd name="connsiteY2165" fmla="*/ 3801259 h 6857546"/>
              <a:gd name="connsiteX2166" fmla="*/ 3676401 w 5970060"/>
              <a:gd name="connsiteY2166" fmla="*/ 3909161 h 6857546"/>
              <a:gd name="connsiteX2167" fmla="*/ 3777342 w 5970060"/>
              <a:gd name="connsiteY2167" fmla="*/ 3937007 h 6857546"/>
              <a:gd name="connsiteX2168" fmla="*/ 3805187 w 5970060"/>
              <a:gd name="connsiteY2168" fmla="*/ 3968333 h 6857546"/>
              <a:gd name="connsiteX2169" fmla="*/ 3812149 w 5970060"/>
              <a:gd name="connsiteY2169" fmla="*/ 3762946 h 6857546"/>
              <a:gd name="connsiteX2170" fmla="*/ 3773861 w 5970060"/>
              <a:gd name="connsiteY2170" fmla="*/ 3884821 h 6857546"/>
              <a:gd name="connsiteX2171" fmla="*/ 2861840 w 5970060"/>
              <a:gd name="connsiteY2171" fmla="*/ 4093689 h 6857546"/>
              <a:gd name="connsiteX2172" fmla="*/ 2705183 w 5970060"/>
              <a:gd name="connsiteY2172" fmla="*/ 3769958 h 6857546"/>
              <a:gd name="connsiteX2173" fmla="*/ 2659934 w 5970060"/>
              <a:gd name="connsiteY2173" fmla="*/ 3801284 h 6857546"/>
              <a:gd name="connsiteX2174" fmla="*/ 2750433 w 5970060"/>
              <a:gd name="connsiteY2174" fmla="*/ 4020594 h 6857546"/>
              <a:gd name="connsiteX2175" fmla="*/ 2698222 w 5970060"/>
              <a:gd name="connsiteY2175" fmla="*/ 3870898 h 6857546"/>
              <a:gd name="connsiteX2176" fmla="*/ 2635569 w 5970060"/>
              <a:gd name="connsiteY2176" fmla="*/ 3808246 h 6857546"/>
              <a:gd name="connsiteX2177" fmla="*/ 2618166 w 5970060"/>
              <a:gd name="connsiteY2177" fmla="*/ 4048440 h 6857546"/>
              <a:gd name="connsiteX2178" fmla="*/ 2652973 w 5970060"/>
              <a:gd name="connsiteY2178" fmla="*/ 3902225 h 6857546"/>
              <a:gd name="connsiteX2179" fmla="*/ 2621646 w 5970060"/>
              <a:gd name="connsiteY2179" fmla="*/ 3808246 h 6857546"/>
              <a:gd name="connsiteX2180" fmla="*/ 2562474 w 5970060"/>
              <a:gd name="connsiteY2180" fmla="*/ 3818688 h 6857546"/>
              <a:gd name="connsiteX2181" fmla="*/ 2503302 w 5970060"/>
              <a:gd name="connsiteY2181" fmla="*/ 4076285 h 6857546"/>
              <a:gd name="connsiteX2182" fmla="*/ 2569436 w 5970060"/>
              <a:gd name="connsiteY2182" fmla="*/ 4187693 h 6857546"/>
              <a:gd name="connsiteX2183" fmla="*/ 2639050 w 5970060"/>
              <a:gd name="connsiteY2183" fmla="*/ 4212058 h 6857546"/>
              <a:gd name="connsiteX2184" fmla="*/ 2684299 w 5970060"/>
              <a:gd name="connsiteY2184" fmla="*/ 4180732 h 6857546"/>
              <a:gd name="connsiteX2185" fmla="*/ 2726068 w 5970060"/>
              <a:gd name="connsiteY2185" fmla="*/ 4229462 h 6857546"/>
              <a:gd name="connsiteX2186" fmla="*/ 2750433 w 5970060"/>
              <a:gd name="connsiteY2186" fmla="*/ 4156367 h 6857546"/>
              <a:gd name="connsiteX2187" fmla="*/ 2799162 w 5970060"/>
              <a:gd name="connsiteY2187" fmla="*/ 4187693 h 6857546"/>
              <a:gd name="connsiteX2188" fmla="*/ 2861840 w 5970060"/>
              <a:gd name="connsiteY2188" fmla="*/ 4093689 h 6857546"/>
              <a:gd name="connsiteX2189" fmla="*/ 1465951 w 5970060"/>
              <a:gd name="connsiteY2189" fmla="*/ 3856976 h 6857546"/>
              <a:gd name="connsiteX2190" fmla="*/ 1445067 w 5970060"/>
              <a:gd name="connsiteY2190" fmla="*/ 3856976 h 6857546"/>
              <a:gd name="connsiteX2191" fmla="*/ 1452028 w 5970060"/>
              <a:gd name="connsiteY2191" fmla="*/ 3989268 h 6857546"/>
              <a:gd name="connsiteX2192" fmla="*/ 1556449 w 5970060"/>
              <a:gd name="connsiteY2192" fmla="*/ 4055401 h 6857546"/>
              <a:gd name="connsiteX2193" fmla="*/ 1629544 w 5970060"/>
              <a:gd name="connsiteY2193" fmla="*/ 4034517 h 6857546"/>
              <a:gd name="connsiteX2194" fmla="*/ 1612141 w 5970060"/>
              <a:gd name="connsiteY2194" fmla="*/ 3888302 h 6857546"/>
              <a:gd name="connsiteX2195" fmla="*/ 1542527 w 5970060"/>
              <a:gd name="connsiteY2195" fmla="*/ 3787361 h 6857546"/>
              <a:gd name="connsiteX2196" fmla="*/ 1465951 w 5970060"/>
              <a:gd name="connsiteY2196" fmla="*/ 3856976 h 6857546"/>
              <a:gd name="connsiteX2197" fmla="*/ 2078606 w 5970060"/>
              <a:gd name="connsiteY2197" fmla="*/ 3808246 h 6857546"/>
              <a:gd name="connsiteX2198" fmla="*/ 2106451 w 5970060"/>
              <a:gd name="connsiteY2198" fmla="*/ 3839572 h 6857546"/>
              <a:gd name="connsiteX2199" fmla="*/ 2193469 w 5970060"/>
              <a:gd name="connsiteY2199" fmla="*/ 3794323 h 6857546"/>
              <a:gd name="connsiteX2200" fmla="*/ 2078606 w 5970060"/>
              <a:gd name="connsiteY2200" fmla="*/ 3808246 h 6857546"/>
              <a:gd name="connsiteX2201" fmla="*/ 2102971 w 5970060"/>
              <a:gd name="connsiteY2201" fmla="*/ 3881341 h 6857546"/>
              <a:gd name="connsiteX2202" fmla="*/ 2102971 w 5970060"/>
              <a:gd name="connsiteY2202" fmla="*/ 3856976 h 6857546"/>
              <a:gd name="connsiteX2203" fmla="*/ 1974159 w 5970060"/>
              <a:gd name="connsiteY2203" fmla="*/ 3815207 h 6857546"/>
              <a:gd name="connsiteX2204" fmla="*/ 1876700 w 5970060"/>
              <a:gd name="connsiteY2204" fmla="*/ 3947474 h 6857546"/>
              <a:gd name="connsiteX2205" fmla="*/ 1894103 w 5970060"/>
              <a:gd name="connsiteY2205" fmla="*/ 4058882 h 6857546"/>
              <a:gd name="connsiteX2206" fmla="*/ 1956756 w 5970060"/>
              <a:gd name="connsiteY2206" fmla="*/ 4086728 h 6857546"/>
              <a:gd name="connsiteX2207" fmla="*/ 2144739 w 5970060"/>
              <a:gd name="connsiteY2207" fmla="*/ 3989268 h 6857546"/>
              <a:gd name="connsiteX2208" fmla="*/ 2141259 w 5970060"/>
              <a:gd name="connsiteY2208" fmla="*/ 3919654 h 6857546"/>
              <a:gd name="connsiteX2209" fmla="*/ 2102971 w 5970060"/>
              <a:gd name="connsiteY2209" fmla="*/ 3881341 h 6857546"/>
              <a:gd name="connsiteX2210" fmla="*/ 4912153 w 5970060"/>
              <a:gd name="connsiteY2210" fmla="*/ 3822169 h 6857546"/>
              <a:gd name="connsiteX2211" fmla="*/ 4713727 w 5970060"/>
              <a:gd name="connsiteY2211" fmla="*/ 4003191 h 6857546"/>
              <a:gd name="connsiteX2212" fmla="*/ 4678921 w 5970060"/>
              <a:gd name="connsiteY2212" fmla="*/ 4131977 h 6857546"/>
              <a:gd name="connsiteX2213" fmla="*/ 4734612 w 5970060"/>
              <a:gd name="connsiteY2213" fmla="*/ 4205071 h 6857546"/>
              <a:gd name="connsiteX2214" fmla="*/ 4849475 w 5970060"/>
              <a:gd name="connsiteY2214" fmla="*/ 4149380 h 6857546"/>
              <a:gd name="connsiteX2215" fmla="*/ 4933012 w 5970060"/>
              <a:gd name="connsiteY2215" fmla="*/ 4250321 h 6857546"/>
              <a:gd name="connsiteX2216" fmla="*/ 5117515 w 5970060"/>
              <a:gd name="connsiteY2216" fmla="*/ 4093664 h 6857546"/>
              <a:gd name="connsiteX2217" fmla="*/ 5107073 w 5970060"/>
              <a:gd name="connsiteY2217" fmla="*/ 3978800 h 6857546"/>
              <a:gd name="connsiteX2218" fmla="*/ 4999171 w 5970060"/>
              <a:gd name="connsiteY2218" fmla="*/ 3891783 h 6857546"/>
              <a:gd name="connsiteX2219" fmla="*/ 5009613 w 5970060"/>
              <a:gd name="connsiteY2219" fmla="*/ 3839572 h 6857546"/>
              <a:gd name="connsiteX2220" fmla="*/ 4912153 w 5970060"/>
              <a:gd name="connsiteY2220" fmla="*/ 3822169 h 6857546"/>
              <a:gd name="connsiteX2221" fmla="*/ 1727029 w 5970060"/>
              <a:gd name="connsiteY2221" fmla="*/ 3926590 h 6857546"/>
              <a:gd name="connsiteX2222" fmla="*/ 1803605 w 5970060"/>
              <a:gd name="connsiteY2222" fmla="*/ 4006646 h 6857546"/>
              <a:gd name="connsiteX2223" fmla="*/ 1793163 w 5970060"/>
              <a:gd name="connsiteY2223" fmla="*/ 3909186 h 6857546"/>
              <a:gd name="connsiteX2224" fmla="*/ 1730510 w 5970060"/>
              <a:gd name="connsiteY2224" fmla="*/ 3829130 h 6857546"/>
              <a:gd name="connsiteX2225" fmla="*/ 1727029 w 5970060"/>
              <a:gd name="connsiteY2225" fmla="*/ 3926590 h 6857546"/>
              <a:gd name="connsiteX2226" fmla="*/ 1152662 w 5970060"/>
              <a:gd name="connsiteY2226" fmla="*/ 3971839 h 6857546"/>
              <a:gd name="connsiteX2227" fmla="*/ 1420702 w 5970060"/>
              <a:gd name="connsiteY2227" fmla="*/ 3909186 h 6857546"/>
              <a:gd name="connsiteX2228" fmla="*/ 1427663 w 5970060"/>
              <a:gd name="connsiteY2228" fmla="*/ 3856976 h 6857546"/>
              <a:gd name="connsiteX2229" fmla="*/ 1152662 w 5970060"/>
              <a:gd name="connsiteY2229" fmla="*/ 3971839 h 6857546"/>
              <a:gd name="connsiteX2230" fmla="*/ 5176737 w 5970060"/>
              <a:gd name="connsiteY2230" fmla="*/ 4090208 h 6857546"/>
              <a:gd name="connsiteX2231" fmla="*/ 5302042 w 5970060"/>
              <a:gd name="connsiteY2231" fmla="*/ 4149380 h 6857546"/>
              <a:gd name="connsiteX2232" fmla="*/ 5309004 w 5970060"/>
              <a:gd name="connsiteY2232" fmla="*/ 4003165 h 6857546"/>
              <a:gd name="connsiteX2233" fmla="*/ 5322927 w 5970060"/>
              <a:gd name="connsiteY2233" fmla="*/ 4173745 h 6857546"/>
              <a:gd name="connsiteX2234" fmla="*/ 5385580 w 5970060"/>
              <a:gd name="connsiteY2234" fmla="*/ 3978800 h 6857546"/>
              <a:gd name="connsiteX2235" fmla="*/ 5396022 w 5970060"/>
              <a:gd name="connsiteY2235" fmla="*/ 4135457 h 6857546"/>
              <a:gd name="connsiteX2236" fmla="*/ 5437790 w 5970060"/>
              <a:gd name="connsiteY2236" fmla="*/ 4114573 h 6857546"/>
              <a:gd name="connsiteX2237" fmla="*/ 5458674 w 5970060"/>
              <a:gd name="connsiteY2237" fmla="*/ 3975320 h 6857546"/>
              <a:gd name="connsiteX2238" fmla="*/ 5458674 w 5970060"/>
              <a:gd name="connsiteY2238" fmla="*/ 4104131 h 6857546"/>
              <a:gd name="connsiteX2239" fmla="*/ 5531769 w 5970060"/>
              <a:gd name="connsiteY2239" fmla="*/ 3982306 h 6857546"/>
              <a:gd name="connsiteX2240" fmla="*/ 5524808 w 5970060"/>
              <a:gd name="connsiteY2240" fmla="*/ 4072805 h 6857546"/>
              <a:gd name="connsiteX2241" fmla="*/ 5674478 w 5970060"/>
              <a:gd name="connsiteY2241" fmla="*/ 4034517 h 6857546"/>
              <a:gd name="connsiteX2242" fmla="*/ 5538731 w 5970060"/>
              <a:gd name="connsiteY2242" fmla="*/ 4086728 h 6857546"/>
              <a:gd name="connsiteX2243" fmla="*/ 5622293 w 5970060"/>
              <a:gd name="connsiteY2243" fmla="*/ 4121534 h 6857546"/>
              <a:gd name="connsiteX2244" fmla="*/ 5458674 w 5970060"/>
              <a:gd name="connsiteY2244" fmla="*/ 4121534 h 6857546"/>
              <a:gd name="connsiteX2245" fmla="*/ 5524808 w 5970060"/>
              <a:gd name="connsiteY2245" fmla="*/ 4191149 h 6857546"/>
              <a:gd name="connsiteX2246" fmla="*/ 5441271 w 5970060"/>
              <a:gd name="connsiteY2246" fmla="*/ 4125015 h 6857546"/>
              <a:gd name="connsiteX2247" fmla="*/ 5392541 w 5970060"/>
              <a:gd name="connsiteY2247" fmla="*/ 4152861 h 6857546"/>
              <a:gd name="connsiteX2248" fmla="*/ 5455193 w 5970060"/>
              <a:gd name="connsiteY2248" fmla="*/ 4229436 h 6857546"/>
              <a:gd name="connsiteX2249" fmla="*/ 5378618 w 5970060"/>
              <a:gd name="connsiteY2249" fmla="*/ 4156342 h 6857546"/>
              <a:gd name="connsiteX2250" fmla="*/ 5340331 w 5970060"/>
              <a:gd name="connsiteY2250" fmla="*/ 4180707 h 6857546"/>
              <a:gd name="connsiteX2251" fmla="*/ 5350773 w 5970060"/>
              <a:gd name="connsiteY2251" fmla="*/ 4205071 h 6857546"/>
              <a:gd name="connsiteX2252" fmla="*/ 5298562 w 5970060"/>
              <a:gd name="connsiteY2252" fmla="*/ 4250321 h 6857546"/>
              <a:gd name="connsiteX2253" fmla="*/ 5430829 w 5970060"/>
              <a:gd name="connsiteY2253" fmla="*/ 4295570 h 6857546"/>
              <a:gd name="connsiteX2254" fmla="*/ 5838097 w 5970060"/>
              <a:gd name="connsiteY2254" fmla="*/ 4037972 h 6857546"/>
              <a:gd name="connsiteX2255" fmla="*/ 5604864 w 5970060"/>
              <a:gd name="connsiteY2255" fmla="*/ 3982281 h 6857546"/>
              <a:gd name="connsiteX2256" fmla="*/ 5664036 w 5970060"/>
              <a:gd name="connsiteY2256" fmla="*/ 3905680 h 6857546"/>
              <a:gd name="connsiteX2257" fmla="*/ 5510860 w 5970060"/>
              <a:gd name="connsiteY2257" fmla="*/ 3940487 h 6857546"/>
              <a:gd name="connsiteX2258" fmla="*/ 5542186 w 5970060"/>
              <a:gd name="connsiteY2258" fmla="*/ 3877835 h 6857546"/>
              <a:gd name="connsiteX2259" fmla="*/ 5427323 w 5970060"/>
              <a:gd name="connsiteY2259" fmla="*/ 3909161 h 6857546"/>
              <a:gd name="connsiteX2260" fmla="*/ 5448207 w 5970060"/>
              <a:gd name="connsiteY2260" fmla="*/ 3853470 h 6857546"/>
              <a:gd name="connsiteX2261" fmla="*/ 5176737 w 5970060"/>
              <a:gd name="connsiteY2261" fmla="*/ 4090208 h 6857546"/>
              <a:gd name="connsiteX2262" fmla="*/ 1831450 w 5970060"/>
              <a:gd name="connsiteY2262" fmla="*/ 3863937 h 6857546"/>
              <a:gd name="connsiteX2263" fmla="*/ 1880180 w 5970060"/>
              <a:gd name="connsiteY2263" fmla="*/ 4051920 h 6857546"/>
              <a:gd name="connsiteX2264" fmla="*/ 1831450 w 5970060"/>
              <a:gd name="connsiteY2264" fmla="*/ 3863937 h 6857546"/>
              <a:gd name="connsiteX2265" fmla="*/ 1692222 w 5970060"/>
              <a:gd name="connsiteY2265" fmla="*/ 3877860 h 6857546"/>
              <a:gd name="connsiteX2266" fmla="*/ 1587801 w 5970060"/>
              <a:gd name="connsiteY2266" fmla="*/ 3999710 h 6857546"/>
              <a:gd name="connsiteX2267" fmla="*/ 1643492 w 5970060"/>
              <a:gd name="connsiteY2267" fmla="*/ 4020594 h 6857546"/>
              <a:gd name="connsiteX2268" fmla="*/ 1723548 w 5970060"/>
              <a:gd name="connsiteY2268" fmla="*/ 3971864 h 6857546"/>
              <a:gd name="connsiteX2269" fmla="*/ 1692222 w 5970060"/>
              <a:gd name="connsiteY2269" fmla="*/ 3877860 h 6857546"/>
              <a:gd name="connsiteX2270" fmla="*/ 3223884 w 5970060"/>
              <a:gd name="connsiteY2270" fmla="*/ 3905706 h 6857546"/>
              <a:gd name="connsiteX2271" fmla="*/ 3220404 w 5970060"/>
              <a:gd name="connsiteY2271" fmla="*/ 4003191 h 6857546"/>
              <a:gd name="connsiteX2272" fmla="*/ 3384022 w 5970060"/>
              <a:gd name="connsiteY2272" fmla="*/ 3964903 h 6857546"/>
              <a:gd name="connsiteX2273" fmla="*/ 3283056 w 5970060"/>
              <a:gd name="connsiteY2273" fmla="*/ 3989268 h 6857546"/>
              <a:gd name="connsiteX2274" fmla="*/ 3203000 w 5970060"/>
              <a:gd name="connsiteY2274" fmla="*/ 4037997 h 6857546"/>
              <a:gd name="connsiteX2275" fmla="*/ 3453636 w 5970060"/>
              <a:gd name="connsiteY2275" fmla="*/ 4020594 h 6857546"/>
              <a:gd name="connsiteX2276" fmla="*/ 3272614 w 5970060"/>
              <a:gd name="connsiteY2276" fmla="*/ 4062362 h 6857546"/>
              <a:gd name="connsiteX2277" fmla="*/ 3328306 w 5970060"/>
              <a:gd name="connsiteY2277" fmla="*/ 4100650 h 6857546"/>
              <a:gd name="connsiteX2278" fmla="*/ 3474520 w 5970060"/>
              <a:gd name="connsiteY2278" fmla="*/ 4083247 h 6857546"/>
              <a:gd name="connsiteX2279" fmla="*/ 3338748 w 5970060"/>
              <a:gd name="connsiteY2279" fmla="*/ 4111093 h 6857546"/>
              <a:gd name="connsiteX2280" fmla="*/ 3387477 w 5970060"/>
              <a:gd name="connsiteY2280" fmla="*/ 4149380 h 6857546"/>
              <a:gd name="connsiteX2281" fmla="*/ 3516289 w 5970060"/>
              <a:gd name="connsiteY2281" fmla="*/ 4142419 h 6857546"/>
              <a:gd name="connsiteX2282" fmla="*/ 3394464 w 5970060"/>
              <a:gd name="connsiteY2282" fmla="*/ 4163303 h 6857546"/>
              <a:gd name="connsiteX2283" fmla="*/ 3432752 w 5970060"/>
              <a:gd name="connsiteY2283" fmla="*/ 4201591 h 6857546"/>
              <a:gd name="connsiteX2284" fmla="*/ 3561563 w 5970060"/>
              <a:gd name="connsiteY2284" fmla="*/ 4218994 h 6857546"/>
              <a:gd name="connsiteX2285" fmla="*/ 3443194 w 5970060"/>
              <a:gd name="connsiteY2285" fmla="*/ 4212033 h 6857546"/>
              <a:gd name="connsiteX2286" fmla="*/ 3509328 w 5970060"/>
              <a:gd name="connsiteY2286" fmla="*/ 4326922 h 6857546"/>
              <a:gd name="connsiteX2287" fmla="*/ 3453636 w 5970060"/>
              <a:gd name="connsiteY2287" fmla="*/ 4253827 h 6857546"/>
              <a:gd name="connsiteX2288" fmla="*/ 3432752 w 5970060"/>
              <a:gd name="connsiteY2288" fmla="*/ 4306037 h 6857546"/>
              <a:gd name="connsiteX2289" fmla="*/ 3443194 w 5970060"/>
              <a:gd name="connsiteY2289" fmla="*/ 4236423 h 6857546"/>
              <a:gd name="connsiteX2290" fmla="*/ 3397945 w 5970060"/>
              <a:gd name="connsiteY2290" fmla="*/ 4184213 h 6857546"/>
              <a:gd name="connsiteX2291" fmla="*/ 3380541 w 5970060"/>
              <a:gd name="connsiteY2291" fmla="*/ 4295620 h 6857546"/>
              <a:gd name="connsiteX2292" fmla="*/ 3387503 w 5970060"/>
              <a:gd name="connsiteY2292" fmla="*/ 4170315 h 6857546"/>
              <a:gd name="connsiteX2293" fmla="*/ 3338773 w 5970060"/>
              <a:gd name="connsiteY2293" fmla="*/ 4135508 h 6857546"/>
              <a:gd name="connsiteX2294" fmla="*/ 3317889 w 5970060"/>
              <a:gd name="connsiteY2294" fmla="*/ 4260813 h 6857546"/>
              <a:gd name="connsiteX2295" fmla="*/ 3324850 w 5970060"/>
              <a:gd name="connsiteY2295" fmla="*/ 4114598 h 6857546"/>
              <a:gd name="connsiteX2296" fmla="*/ 3300485 w 5970060"/>
              <a:gd name="connsiteY2296" fmla="*/ 4100676 h 6857546"/>
              <a:gd name="connsiteX2297" fmla="*/ 3279601 w 5970060"/>
              <a:gd name="connsiteY2297" fmla="*/ 4236448 h 6857546"/>
              <a:gd name="connsiteX2298" fmla="*/ 3286562 w 5970060"/>
              <a:gd name="connsiteY2298" fmla="*/ 4090233 h 6857546"/>
              <a:gd name="connsiteX2299" fmla="*/ 3196064 w 5970060"/>
              <a:gd name="connsiteY2299" fmla="*/ 4048465 h 6857546"/>
              <a:gd name="connsiteX2300" fmla="*/ 3161257 w 5970060"/>
              <a:gd name="connsiteY2300" fmla="*/ 4076311 h 6857546"/>
              <a:gd name="connsiteX2301" fmla="*/ 3098604 w 5970060"/>
              <a:gd name="connsiteY2301" fmla="*/ 4038023 h 6857546"/>
              <a:gd name="connsiteX2302" fmla="*/ 3074239 w 5970060"/>
              <a:gd name="connsiteY2302" fmla="*/ 4104156 h 6857546"/>
              <a:gd name="connsiteX2303" fmla="*/ 3025509 w 5970060"/>
              <a:gd name="connsiteY2303" fmla="*/ 4086753 h 6857546"/>
              <a:gd name="connsiteX2304" fmla="*/ 3331837 w 5970060"/>
              <a:gd name="connsiteY2304" fmla="*/ 4379157 h 6857546"/>
              <a:gd name="connsiteX2305" fmla="*/ 3338798 w 5970060"/>
              <a:gd name="connsiteY2305" fmla="*/ 4354793 h 6857546"/>
              <a:gd name="connsiteX2306" fmla="*/ 3429296 w 5970060"/>
              <a:gd name="connsiteY2306" fmla="*/ 4393080 h 6857546"/>
              <a:gd name="connsiteX2307" fmla="*/ 3425816 w 5970060"/>
              <a:gd name="connsiteY2307" fmla="*/ 4368715 h 6857546"/>
              <a:gd name="connsiteX2308" fmla="*/ 3620760 w 5970060"/>
              <a:gd name="connsiteY2308" fmla="*/ 4490565 h 6857546"/>
              <a:gd name="connsiteX2309" fmla="*/ 3554627 w 5970060"/>
              <a:gd name="connsiteY2309" fmla="*/ 4285178 h 6857546"/>
              <a:gd name="connsiteX2310" fmla="*/ 3652087 w 5970060"/>
              <a:gd name="connsiteY2310" fmla="*/ 4309543 h 6857546"/>
              <a:gd name="connsiteX2311" fmla="*/ 3544185 w 5970060"/>
              <a:gd name="connsiteY2311" fmla="*/ 4159873 h 6857546"/>
              <a:gd name="connsiteX2312" fmla="*/ 3645125 w 5970060"/>
              <a:gd name="connsiteY2312" fmla="*/ 4152911 h 6857546"/>
              <a:gd name="connsiteX2313" fmla="*/ 3575511 w 5970060"/>
              <a:gd name="connsiteY2313" fmla="*/ 4065894 h 6857546"/>
              <a:gd name="connsiteX2314" fmla="*/ 3627722 w 5970060"/>
              <a:gd name="connsiteY2314" fmla="*/ 4055452 h 6857546"/>
              <a:gd name="connsiteX2315" fmla="*/ 3223884 w 5970060"/>
              <a:gd name="connsiteY2315" fmla="*/ 3905706 h 6857546"/>
              <a:gd name="connsiteX2316" fmla="*/ 4233365 w 5970060"/>
              <a:gd name="connsiteY2316" fmla="*/ 3947474 h 6857546"/>
              <a:gd name="connsiteX2317" fmla="*/ 4066266 w 5970060"/>
              <a:gd name="connsiteY2317" fmla="*/ 3912667 h 6857546"/>
              <a:gd name="connsiteX2318" fmla="*/ 4062785 w 5970060"/>
              <a:gd name="connsiteY2318" fmla="*/ 3943993 h 6857546"/>
              <a:gd name="connsiteX2319" fmla="*/ 3986209 w 5970060"/>
              <a:gd name="connsiteY2319" fmla="*/ 3957916 h 6857546"/>
              <a:gd name="connsiteX2320" fmla="*/ 4014055 w 5970060"/>
              <a:gd name="connsiteY2320" fmla="*/ 4017088 h 6857546"/>
              <a:gd name="connsiteX2321" fmla="*/ 3930518 w 5970060"/>
              <a:gd name="connsiteY2321" fmla="*/ 4037972 h 6857546"/>
              <a:gd name="connsiteX2322" fmla="*/ 4003613 w 5970060"/>
              <a:gd name="connsiteY2322" fmla="*/ 4218994 h 6857546"/>
              <a:gd name="connsiteX2323" fmla="*/ 4118476 w 5970060"/>
              <a:gd name="connsiteY2323" fmla="*/ 4253802 h 6857546"/>
              <a:gd name="connsiteX2324" fmla="*/ 4240301 w 5970060"/>
              <a:gd name="connsiteY2324" fmla="*/ 4260763 h 6857546"/>
              <a:gd name="connsiteX2325" fmla="*/ 4289031 w 5970060"/>
              <a:gd name="connsiteY2325" fmla="*/ 4083222 h 6857546"/>
              <a:gd name="connsiteX2326" fmla="*/ 4309915 w 5970060"/>
              <a:gd name="connsiteY2326" fmla="*/ 4076260 h 6857546"/>
              <a:gd name="connsiteX2327" fmla="*/ 4233365 w 5970060"/>
              <a:gd name="connsiteY2327" fmla="*/ 3947474 h 6857546"/>
              <a:gd name="connsiteX2328" fmla="*/ 3658998 w 5970060"/>
              <a:gd name="connsiteY2328" fmla="*/ 4177226 h 6857546"/>
              <a:gd name="connsiteX2329" fmla="*/ 3833058 w 5970060"/>
              <a:gd name="connsiteY2329" fmla="*/ 4699382 h 6857546"/>
              <a:gd name="connsiteX2330" fmla="*/ 3892230 w 5970060"/>
              <a:gd name="connsiteY2330" fmla="*/ 4904769 h 6857546"/>
              <a:gd name="connsiteX2331" fmla="*/ 3975767 w 5970060"/>
              <a:gd name="connsiteY2331" fmla="*/ 4908250 h 6857546"/>
              <a:gd name="connsiteX2332" fmla="*/ 3979248 w 5970060"/>
              <a:gd name="connsiteY2332" fmla="*/ 4838636 h 6857546"/>
              <a:gd name="connsiteX2333" fmla="*/ 3927037 w 5970060"/>
              <a:gd name="connsiteY2333" fmla="*/ 4716811 h 6857546"/>
              <a:gd name="connsiteX2334" fmla="*/ 3718170 w 5970060"/>
              <a:gd name="connsiteY2334" fmla="*/ 3971864 h 6857546"/>
              <a:gd name="connsiteX2335" fmla="*/ 3669440 w 5970060"/>
              <a:gd name="connsiteY2335" fmla="*/ 3926615 h 6857546"/>
              <a:gd name="connsiteX2336" fmla="*/ 3672921 w 5970060"/>
              <a:gd name="connsiteY2336" fmla="*/ 4163328 h 6857546"/>
              <a:gd name="connsiteX2337" fmla="*/ 3658998 w 5970060"/>
              <a:gd name="connsiteY2337" fmla="*/ 4177226 h 6857546"/>
              <a:gd name="connsiteX2338" fmla="*/ 4128943 w 5970060"/>
              <a:gd name="connsiteY2338" fmla="*/ 4974383 h 6857546"/>
              <a:gd name="connsiteX2339" fmla="*/ 4097617 w 5970060"/>
              <a:gd name="connsiteY2339" fmla="*/ 4963941 h 6857546"/>
              <a:gd name="connsiteX2340" fmla="*/ 4034964 w 5970060"/>
              <a:gd name="connsiteY2340" fmla="*/ 4897808 h 6857546"/>
              <a:gd name="connsiteX2341" fmla="*/ 3975792 w 5970060"/>
              <a:gd name="connsiteY2341" fmla="*/ 4915211 h 6857546"/>
              <a:gd name="connsiteX2342" fmla="*/ 4104604 w 5970060"/>
              <a:gd name="connsiteY2342" fmla="*/ 5012671 h 6857546"/>
              <a:gd name="connsiteX2343" fmla="*/ 4139411 w 5970060"/>
              <a:gd name="connsiteY2343" fmla="*/ 5047478 h 6857546"/>
              <a:gd name="connsiteX2344" fmla="*/ 4031509 w 5970060"/>
              <a:gd name="connsiteY2344" fmla="*/ 4977864 h 6857546"/>
              <a:gd name="connsiteX2345" fmla="*/ 3975818 w 5970060"/>
              <a:gd name="connsiteY2345" fmla="*/ 5005710 h 6857546"/>
              <a:gd name="connsiteX2346" fmla="*/ 4400514 w 5970060"/>
              <a:gd name="connsiteY2346" fmla="*/ 5374690 h 6857546"/>
              <a:gd name="connsiteX2347" fmla="*/ 4658112 w 5970060"/>
              <a:gd name="connsiteY2347" fmla="*/ 6575660 h 6857546"/>
              <a:gd name="connsiteX2348" fmla="*/ 4689438 w 5970060"/>
              <a:gd name="connsiteY2348" fmla="*/ 6554775 h 6857546"/>
              <a:gd name="connsiteX2349" fmla="*/ 4727726 w 5970060"/>
              <a:gd name="connsiteY2349" fmla="*/ 6523449 h 6857546"/>
              <a:gd name="connsiteX2350" fmla="*/ 4734687 w 5970060"/>
              <a:gd name="connsiteY2350" fmla="*/ 6088310 h 6857546"/>
              <a:gd name="connsiteX2351" fmla="*/ 4706842 w 5970060"/>
              <a:gd name="connsiteY2351" fmla="*/ 5938640 h 6857546"/>
              <a:gd name="connsiteX2352" fmla="*/ 4727726 w 5970060"/>
              <a:gd name="connsiteY2352" fmla="*/ 5151924 h 6857546"/>
              <a:gd name="connsiteX2353" fmla="*/ 4668554 w 5970060"/>
              <a:gd name="connsiteY2353" fmla="*/ 5207616 h 6857546"/>
              <a:gd name="connsiteX2354" fmla="*/ 4654631 w 5970060"/>
              <a:gd name="connsiteY2354" fmla="*/ 5385157 h 6857546"/>
              <a:gd name="connsiteX2355" fmla="*/ 4661593 w 5970060"/>
              <a:gd name="connsiteY2355" fmla="*/ 5900352 h 6857546"/>
              <a:gd name="connsiteX2356" fmla="*/ 4672035 w 5970060"/>
              <a:gd name="connsiteY2356" fmla="*/ 6032644 h 6857546"/>
              <a:gd name="connsiteX2357" fmla="*/ 4640708 w 5970060"/>
              <a:gd name="connsiteY2357" fmla="*/ 5809854 h 6857546"/>
              <a:gd name="connsiteX2358" fmla="*/ 4595459 w 5970060"/>
              <a:gd name="connsiteY2358" fmla="*/ 5607947 h 6857546"/>
              <a:gd name="connsiteX2359" fmla="*/ 4574575 w 5970060"/>
              <a:gd name="connsiteY2359" fmla="*/ 5381676 h 6857546"/>
              <a:gd name="connsiteX2360" fmla="*/ 4591979 w 5970060"/>
              <a:gd name="connsiteY2360" fmla="*/ 5319024 h 6857546"/>
              <a:gd name="connsiteX2361" fmla="*/ 4539768 w 5970060"/>
              <a:gd name="connsiteY2361" fmla="*/ 5322504 h 6857546"/>
              <a:gd name="connsiteX2362" fmla="*/ 4543249 w 5970060"/>
              <a:gd name="connsiteY2362" fmla="*/ 5562698 h 6857546"/>
              <a:gd name="connsiteX2363" fmla="*/ 4128943 w 5970060"/>
              <a:gd name="connsiteY2363" fmla="*/ 4974383 h 6857546"/>
              <a:gd name="connsiteX2364" fmla="*/ 1667857 w 5970060"/>
              <a:gd name="connsiteY2364" fmla="*/ 3992748 h 6857546"/>
              <a:gd name="connsiteX2365" fmla="*/ 1636531 w 5970060"/>
              <a:gd name="connsiteY2365" fmla="*/ 4058882 h 6857546"/>
              <a:gd name="connsiteX2366" fmla="*/ 1671338 w 5970060"/>
              <a:gd name="connsiteY2366" fmla="*/ 4107612 h 6857546"/>
              <a:gd name="connsiteX2367" fmla="*/ 1873244 w 5970060"/>
              <a:gd name="connsiteY2367" fmla="*/ 4065843 h 6857546"/>
              <a:gd name="connsiteX2368" fmla="*/ 1667857 w 5970060"/>
              <a:gd name="connsiteY2368" fmla="*/ 3992748 h 6857546"/>
              <a:gd name="connsiteX2369" fmla="*/ 2078606 w 5970060"/>
              <a:gd name="connsiteY2369" fmla="*/ 4083247 h 6857546"/>
              <a:gd name="connsiteX2370" fmla="*/ 2127336 w 5970060"/>
              <a:gd name="connsiteY2370" fmla="*/ 4138938 h 6857546"/>
              <a:gd name="connsiteX2371" fmla="*/ 2158662 w 5970060"/>
              <a:gd name="connsiteY2371" fmla="*/ 3996204 h 6857546"/>
              <a:gd name="connsiteX2372" fmla="*/ 2078606 w 5970060"/>
              <a:gd name="connsiteY2372" fmla="*/ 4083247 h 6857546"/>
              <a:gd name="connsiteX2373" fmla="*/ 3122918 w 5970060"/>
              <a:gd name="connsiteY2373" fmla="*/ 4406978 h 6857546"/>
              <a:gd name="connsiteX2374" fmla="*/ 3011536 w 5970060"/>
              <a:gd name="connsiteY2374" fmla="*/ 4079766 h 6857546"/>
              <a:gd name="connsiteX2375" fmla="*/ 2872282 w 5970060"/>
              <a:gd name="connsiteY2375" fmla="*/ 3999710 h 6857546"/>
              <a:gd name="connsiteX2376" fmla="*/ 2868802 w 5970060"/>
              <a:gd name="connsiteY2376" fmla="*/ 4118079 h 6857546"/>
              <a:gd name="connsiteX2377" fmla="*/ 2980210 w 5970060"/>
              <a:gd name="connsiteY2377" fmla="*/ 4142444 h 6857546"/>
              <a:gd name="connsiteX2378" fmla="*/ 2861840 w 5970060"/>
              <a:gd name="connsiteY2378" fmla="*/ 4135483 h 6857546"/>
              <a:gd name="connsiteX2379" fmla="*/ 2879244 w 5970060"/>
              <a:gd name="connsiteY2379" fmla="*/ 4187693 h 6857546"/>
              <a:gd name="connsiteX2380" fmla="*/ 2994107 w 5970060"/>
              <a:gd name="connsiteY2380" fmla="*/ 4201616 h 6857546"/>
              <a:gd name="connsiteX2381" fmla="*/ 2882725 w 5970060"/>
              <a:gd name="connsiteY2381" fmla="*/ 4198135 h 6857546"/>
              <a:gd name="connsiteX2382" fmla="*/ 2896647 w 5970060"/>
              <a:gd name="connsiteY2382" fmla="*/ 4232942 h 6857546"/>
              <a:gd name="connsiteX2383" fmla="*/ 3011536 w 5970060"/>
              <a:gd name="connsiteY2383" fmla="*/ 4257307 h 6857546"/>
              <a:gd name="connsiteX2384" fmla="*/ 2907090 w 5970060"/>
              <a:gd name="connsiteY2384" fmla="*/ 4253827 h 6857546"/>
              <a:gd name="connsiteX2385" fmla="*/ 2934935 w 5970060"/>
              <a:gd name="connsiteY2385" fmla="*/ 4299076 h 6857546"/>
              <a:gd name="connsiteX2386" fmla="*/ 3049798 w 5970060"/>
              <a:gd name="connsiteY2386" fmla="*/ 4316479 h 6857546"/>
              <a:gd name="connsiteX2387" fmla="*/ 2948858 w 5970060"/>
              <a:gd name="connsiteY2387" fmla="*/ 4312999 h 6857546"/>
              <a:gd name="connsiteX2388" fmla="*/ 2983665 w 5970060"/>
              <a:gd name="connsiteY2388" fmla="*/ 4365209 h 6857546"/>
              <a:gd name="connsiteX2389" fmla="*/ 3067227 w 5970060"/>
              <a:gd name="connsiteY2389" fmla="*/ 4372171 h 6857546"/>
              <a:gd name="connsiteX2390" fmla="*/ 2994133 w 5970060"/>
              <a:gd name="connsiteY2390" fmla="*/ 4375651 h 6857546"/>
              <a:gd name="connsiteX2391" fmla="*/ 3035901 w 5970060"/>
              <a:gd name="connsiteY2391" fmla="*/ 4441785 h 6857546"/>
              <a:gd name="connsiteX2392" fmla="*/ 2931480 w 5970060"/>
              <a:gd name="connsiteY2392" fmla="*/ 4316479 h 6857546"/>
              <a:gd name="connsiteX2393" fmla="*/ 2914076 w 5970060"/>
              <a:gd name="connsiteY2393" fmla="*/ 4403497 h 6857546"/>
              <a:gd name="connsiteX2394" fmla="*/ 2889711 w 5970060"/>
              <a:gd name="connsiteY2394" fmla="*/ 4250321 h 6857546"/>
              <a:gd name="connsiteX2395" fmla="*/ 2868827 w 5970060"/>
              <a:gd name="connsiteY2395" fmla="*/ 4340819 h 6857546"/>
              <a:gd name="connsiteX2396" fmla="*/ 2834020 w 5970060"/>
              <a:gd name="connsiteY2396" fmla="*/ 4389549 h 6857546"/>
              <a:gd name="connsiteX2397" fmla="*/ 2847943 w 5970060"/>
              <a:gd name="connsiteY2397" fmla="*/ 4152836 h 6857546"/>
              <a:gd name="connsiteX2398" fmla="*/ 2788771 w 5970060"/>
              <a:gd name="connsiteY2398" fmla="*/ 4208527 h 6857546"/>
              <a:gd name="connsiteX2399" fmla="*/ 2757444 w 5970060"/>
              <a:gd name="connsiteY2399" fmla="*/ 4177201 h 6857546"/>
              <a:gd name="connsiteX2400" fmla="*/ 2722637 w 5970060"/>
              <a:gd name="connsiteY2400" fmla="*/ 4250296 h 6857546"/>
              <a:gd name="connsiteX2401" fmla="*/ 2875814 w 5970060"/>
              <a:gd name="connsiteY2401" fmla="*/ 4514854 h 6857546"/>
              <a:gd name="connsiteX2402" fmla="*/ 2893217 w 5970060"/>
              <a:gd name="connsiteY2402" fmla="*/ 4438279 h 6857546"/>
              <a:gd name="connsiteX2403" fmla="*/ 2966312 w 5970060"/>
              <a:gd name="connsiteY2403" fmla="*/ 4511374 h 6857546"/>
              <a:gd name="connsiteX2404" fmla="*/ 2990677 w 5970060"/>
              <a:gd name="connsiteY2404" fmla="*/ 4462644 h 6857546"/>
              <a:gd name="connsiteX2405" fmla="*/ 3098579 w 5970060"/>
              <a:gd name="connsiteY2405" fmla="*/ 4581013 h 6857546"/>
              <a:gd name="connsiteX2406" fmla="*/ 3122918 w 5970060"/>
              <a:gd name="connsiteY2406" fmla="*/ 4406978 h 6857546"/>
              <a:gd name="connsiteX2407" fmla="*/ 1591282 w 5970060"/>
              <a:gd name="connsiteY2407" fmla="*/ 4072805 h 6857546"/>
              <a:gd name="connsiteX2408" fmla="*/ 1479874 w 5970060"/>
              <a:gd name="connsiteY2408" fmla="*/ 4031036 h 6857546"/>
              <a:gd name="connsiteX2409" fmla="*/ 1427663 w 5970060"/>
              <a:gd name="connsiteY2409" fmla="*/ 4114573 h 6857546"/>
              <a:gd name="connsiteX2410" fmla="*/ 1406779 w 5970060"/>
              <a:gd name="connsiteY2410" fmla="*/ 4163303 h 6857546"/>
              <a:gd name="connsiteX2411" fmla="*/ 1427663 w 5970060"/>
              <a:gd name="connsiteY2411" fmla="*/ 4229436 h 6857546"/>
              <a:gd name="connsiteX2412" fmla="*/ 1504239 w 5970060"/>
              <a:gd name="connsiteY2412" fmla="*/ 4253802 h 6857546"/>
              <a:gd name="connsiteX2413" fmla="*/ 1601698 w 5970060"/>
              <a:gd name="connsiteY2413" fmla="*/ 4215514 h 6857546"/>
              <a:gd name="connsiteX2414" fmla="*/ 1646948 w 5970060"/>
              <a:gd name="connsiteY2414" fmla="*/ 4097170 h 6857546"/>
              <a:gd name="connsiteX2415" fmla="*/ 1591282 w 5970060"/>
              <a:gd name="connsiteY2415" fmla="*/ 4072805 h 6857546"/>
              <a:gd name="connsiteX2416" fmla="*/ 2228301 w 5970060"/>
              <a:gd name="connsiteY2416" fmla="*/ 4037997 h 6857546"/>
              <a:gd name="connsiteX2417" fmla="*/ 2127361 w 5970060"/>
              <a:gd name="connsiteY2417" fmla="*/ 4166809 h 6857546"/>
              <a:gd name="connsiteX2418" fmla="*/ 2158687 w 5970060"/>
              <a:gd name="connsiteY2418" fmla="*/ 4194655 h 6857546"/>
              <a:gd name="connsiteX2419" fmla="*/ 2151726 w 5970060"/>
              <a:gd name="connsiteY2419" fmla="*/ 4260788 h 6857546"/>
              <a:gd name="connsiteX2420" fmla="*/ 2102996 w 5970060"/>
              <a:gd name="connsiteY2420" fmla="*/ 4285153 h 6857546"/>
              <a:gd name="connsiteX2421" fmla="*/ 2102996 w 5970060"/>
              <a:gd name="connsiteY2421" fmla="*/ 4337364 h 6857546"/>
              <a:gd name="connsiteX2422" fmla="*/ 2054266 w 5970060"/>
              <a:gd name="connsiteY2422" fmla="*/ 4358248 h 6857546"/>
              <a:gd name="connsiteX2423" fmla="*/ 2162168 w 5970060"/>
              <a:gd name="connsiteY2423" fmla="*/ 4622807 h 6857546"/>
              <a:gd name="connsiteX2424" fmla="*/ 2245705 w 5970060"/>
              <a:gd name="connsiteY2424" fmla="*/ 4125015 h 6857546"/>
              <a:gd name="connsiteX2425" fmla="*/ 2263108 w 5970060"/>
              <a:gd name="connsiteY2425" fmla="*/ 4093689 h 6857546"/>
              <a:gd name="connsiteX2426" fmla="*/ 2238743 w 5970060"/>
              <a:gd name="connsiteY2426" fmla="*/ 4107612 h 6857546"/>
              <a:gd name="connsiteX2427" fmla="*/ 2228301 w 5970060"/>
              <a:gd name="connsiteY2427" fmla="*/ 4037997 h 6857546"/>
              <a:gd name="connsiteX2428" fmla="*/ 2350126 w 5970060"/>
              <a:gd name="connsiteY2428" fmla="*/ 4104131 h 6857546"/>
              <a:gd name="connsiteX2429" fmla="*/ 2231757 w 5970060"/>
              <a:gd name="connsiteY2429" fmla="*/ 4427862 h 6857546"/>
              <a:gd name="connsiteX2430" fmla="*/ 2214353 w 5970060"/>
              <a:gd name="connsiteY2430" fmla="*/ 4584519 h 6857546"/>
              <a:gd name="connsiteX2431" fmla="*/ 2360568 w 5970060"/>
              <a:gd name="connsiteY2431" fmla="*/ 4494021 h 6857546"/>
              <a:gd name="connsiteX2432" fmla="*/ 2350126 w 5970060"/>
              <a:gd name="connsiteY2432" fmla="*/ 4574077 h 6857546"/>
              <a:gd name="connsiteX2433" fmla="*/ 2447586 w 5970060"/>
              <a:gd name="connsiteY2433" fmla="*/ 4494021 h 6857546"/>
              <a:gd name="connsiteX2434" fmla="*/ 2471951 w 5970060"/>
              <a:gd name="connsiteY2434" fmla="*/ 4549712 h 6857546"/>
              <a:gd name="connsiteX2435" fmla="*/ 2632089 w 5970060"/>
              <a:gd name="connsiteY2435" fmla="*/ 4225981 h 6857546"/>
              <a:gd name="connsiteX2436" fmla="*/ 2531148 w 5970060"/>
              <a:gd name="connsiteY2436" fmla="*/ 4163328 h 6857546"/>
              <a:gd name="connsiteX2437" fmla="*/ 2503302 w 5970060"/>
              <a:gd name="connsiteY2437" fmla="*/ 4212058 h 6857546"/>
              <a:gd name="connsiteX2438" fmla="*/ 2565955 w 5970060"/>
              <a:gd name="connsiteY2438" fmla="*/ 4337389 h 6857546"/>
              <a:gd name="connsiteX2439" fmla="*/ 2489380 w 5970060"/>
              <a:gd name="connsiteY2439" fmla="*/ 4225981 h 6857546"/>
              <a:gd name="connsiteX2440" fmla="*/ 2465015 w 5970060"/>
              <a:gd name="connsiteY2440" fmla="*/ 4274711 h 6857546"/>
              <a:gd name="connsiteX2441" fmla="*/ 2527667 w 5970060"/>
              <a:gd name="connsiteY2441" fmla="*/ 4400042 h 6857546"/>
              <a:gd name="connsiteX2442" fmla="*/ 2458053 w 5970060"/>
              <a:gd name="connsiteY2442" fmla="*/ 4288634 h 6857546"/>
              <a:gd name="connsiteX2443" fmla="*/ 2461534 w 5970060"/>
              <a:gd name="connsiteY2443" fmla="*/ 4365209 h 6857546"/>
              <a:gd name="connsiteX2444" fmla="*/ 2482418 w 5970060"/>
              <a:gd name="connsiteY2444" fmla="*/ 4417420 h 6857546"/>
              <a:gd name="connsiteX2445" fmla="*/ 2423246 w 5970060"/>
              <a:gd name="connsiteY2445" fmla="*/ 4333883 h 6857546"/>
              <a:gd name="connsiteX2446" fmla="*/ 2398881 w 5970060"/>
              <a:gd name="connsiteY2446" fmla="*/ 4379132 h 6857546"/>
              <a:gd name="connsiteX2447" fmla="*/ 2426727 w 5970060"/>
              <a:gd name="connsiteY2447" fmla="*/ 4455708 h 6857546"/>
              <a:gd name="connsiteX2448" fmla="*/ 2391920 w 5970060"/>
              <a:gd name="connsiteY2448" fmla="*/ 4396536 h 6857546"/>
              <a:gd name="connsiteX2449" fmla="*/ 2364074 w 5970060"/>
              <a:gd name="connsiteY2449" fmla="*/ 4427862 h 6857546"/>
              <a:gd name="connsiteX2450" fmla="*/ 2398881 w 5970060"/>
              <a:gd name="connsiteY2450" fmla="*/ 4347806 h 6857546"/>
              <a:gd name="connsiteX2451" fmla="*/ 2290979 w 5970060"/>
              <a:gd name="connsiteY2451" fmla="*/ 4340844 h 6857546"/>
              <a:gd name="connsiteX2452" fmla="*/ 2419791 w 5970060"/>
              <a:gd name="connsiteY2452" fmla="*/ 4312999 h 6857546"/>
              <a:gd name="connsiteX2453" fmla="*/ 2315344 w 5970060"/>
              <a:gd name="connsiteY2453" fmla="*/ 4264269 h 6857546"/>
              <a:gd name="connsiteX2454" fmla="*/ 2426752 w 5970060"/>
              <a:gd name="connsiteY2454" fmla="*/ 4302557 h 6857546"/>
              <a:gd name="connsiteX2455" fmla="*/ 2444156 w 5970060"/>
              <a:gd name="connsiteY2455" fmla="*/ 4267750 h 6857546"/>
              <a:gd name="connsiteX2456" fmla="*/ 2332773 w 5970060"/>
              <a:gd name="connsiteY2456" fmla="*/ 4222500 h 6857546"/>
              <a:gd name="connsiteX2457" fmla="*/ 2454598 w 5970060"/>
              <a:gd name="connsiteY2457" fmla="*/ 4257307 h 6857546"/>
              <a:gd name="connsiteX2458" fmla="*/ 2475482 w 5970060"/>
              <a:gd name="connsiteY2458" fmla="*/ 4222500 h 6857546"/>
              <a:gd name="connsiteX2459" fmla="*/ 2360619 w 5970060"/>
              <a:gd name="connsiteY2459" fmla="*/ 4166809 h 6857546"/>
              <a:gd name="connsiteX2460" fmla="*/ 2485924 w 5970060"/>
              <a:gd name="connsiteY2460" fmla="*/ 4212058 h 6857546"/>
              <a:gd name="connsiteX2461" fmla="*/ 2524212 w 5970060"/>
              <a:gd name="connsiteY2461" fmla="*/ 4152886 h 6857546"/>
              <a:gd name="connsiteX2462" fmla="*/ 2489405 w 5970060"/>
              <a:gd name="connsiteY2462" fmla="*/ 4058907 h 6857546"/>
              <a:gd name="connsiteX2463" fmla="*/ 2350126 w 5970060"/>
              <a:gd name="connsiteY2463" fmla="*/ 4104131 h 6857546"/>
              <a:gd name="connsiteX2464" fmla="*/ 2064683 w 5970060"/>
              <a:gd name="connsiteY2464" fmla="*/ 4090208 h 6857546"/>
              <a:gd name="connsiteX2465" fmla="*/ 1887142 w 5970060"/>
              <a:gd name="connsiteY2465" fmla="*/ 4072805 h 6857546"/>
              <a:gd name="connsiteX2466" fmla="*/ 1880180 w 5970060"/>
              <a:gd name="connsiteY2466" fmla="*/ 4288634 h 6857546"/>
              <a:gd name="connsiteX2467" fmla="*/ 2022914 w 5970060"/>
              <a:gd name="connsiteY2467" fmla="*/ 4372171 h 6857546"/>
              <a:gd name="connsiteX2468" fmla="*/ 2061202 w 5970060"/>
              <a:gd name="connsiteY2468" fmla="*/ 4337364 h 6857546"/>
              <a:gd name="connsiteX2469" fmla="*/ 2089048 w 5970060"/>
              <a:gd name="connsiteY2469" fmla="*/ 4330402 h 6857546"/>
              <a:gd name="connsiteX2470" fmla="*/ 2089048 w 5970060"/>
              <a:gd name="connsiteY2470" fmla="*/ 4281673 h 6857546"/>
              <a:gd name="connsiteX2471" fmla="*/ 2137778 w 5970060"/>
              <a:gd name="connsiteY2471" fmla="*/ 4257307 h 6857546"/>
              <a:gd name="connsiteX2472" fmla="*/ 2127336 w 5970060"/>
              <a:gd name="connsiteY2472" fmla="*/ 4225981 h 6857546"/>
              <a:gd name="connsiteX2473" fmla="*/ 2144739 w 5970060"/>
              <a:gd name="connsiteY2473" fmla="*/ 4194655 h 6857546"/>
              <a:gd name="connsiteX2474" fmla="*/ 2064683 w 5970060"/>
              <a:gd name="connsiteY2474" fmla="*/ 4090208 h 6857546"/>
              <a:gd name="connsiteX2475" fmla="*/ 1869738 w 5970060"/>
              <a:gd name="connsiteY2475" fmla="*/ 4090208 h 6857546"/>
              <a:gd name="connsiteX2476" fmla="*/ 1852335 w 5970060"/>
              <a:gd name="connsiteY2476" fmla="*/ 4104131 h 6857546"/>
              <a:gd name="connsiteX2477" fmla="*/ 1869738 w 5970060"/>
              <a:gd name="connsiteY2477" fmla="*/ 4278192 h 6857546"/>
              <a:gd name="connsiteX2478" fmla="*/ 1869738 w 5970060"/>
              <a:gd name="connsiteY2478" fmla="*/ 4090208 h 6857546"/>
              <a:gd name="connsiteX2479" fmla="*/ 3826097 w 5970060"/>
              <a:gd name="connsiteY2479" fmla="*/ 4090208 h 6857546"/>
              <a:gd name="connsiteX2480" fmla="*/ 3718195 w 5970060"/>
              <a:gd name="connsiteY2480" fmla="*/ 4201591 h 6857546"/>
              <a:gd name="connsiteX2481" fmla="*/ 3746041 w 5970060"/>
              <a:gd name="connsiteY2481" fmla="*/ 4351287 h 6857546"/>
              <a:gd name="connsiteX2482" fmla="*/ 3850462 w 5970060"/>
              <a:gd name="connsiteY2482" fmla="*/ 4114573 h 6857546"/>
              <a:gd name="connsiteX2483" fmla="*/ 3826097 w 5970060"/>
              <a:gd name="connsiteY2483" fmla="*/ 4090208 h 6857546"/>
              <a:gd name="connsiteX2484" fmla="*/ 4296017 w 5970060"/>
              <a:gd name="connsiteY2484" fmla="*/ 4125015 h 6857546"/>
              <a:gd name="connsiteX2485" fmla="*/ 4376074 w 5970060"/>
              <a:gd name="connsiteY2485" fmla="*/ 4406978 h 6857546"/>
              <a:gd name="connsiteX2486" fmla="*/ 4309940 w 5970060"/>
              <a:gd name="connsiteY2486" fmla="*/ 4271205 h 6857546"/>
              <a:gd name="connsiteX2487" fmla="*/ 4414387 w 5970060"/>
              <a:gd name="connsiteY2487" fmla="*/ 4420901 h 6857546"/>
              <a:gd name="connsiteX2488" fmla="*/ 4358696 w 5970060"/>
              <a:gd name="connsiteY2488" fmla="*/ 4260763 h 6857546"/>
              <a:gd name="connsiteX2489" fmla="*/ 4435296 w 5970060"/>
              <a:gd name="connsiteY2489" fmla="*/ 4434824 h 6857546"/>
              <a:gd name="connsiteX2490" fmla="*/ 4414412 w 5970060"/>
              <a:gd name="connsiteY2490" fmla="*/ 4260763 h 6857546"/>
              <a:gd name="connsiteX2491" fmla="*/ 4466623 w 5970060"/>
              <a:gd name="connsiteY2491" fmla="*/ 4462669 h 6857546"/>
              <a:gd name="connsiteX2492" fmla="*/ 4497949 w 5970060"/>
              <a:gd name="connsiteY2492" fmla="*/ 4212033 h 6857546"/>
              <a:gd name="connsiteX2493" fmla="*/ 4424854 w 5970060"/>
              <a:gd name="connsiteY2493" fmla="*/ 4097170 h 6857546"/>
              <a:gd name="connsiteX2494" fmla="*/ 4303004 w 5970060"/>
              <a:gd name="connsiteY2494" fmla="*/ 4090208 h 6857546"/>
              <a:gd name="connsiteX2495" fmla="*/ 4296017 w 5970060"/>
              <a:gd name="connsiteY2495" fmla="*/ 4125015 h 6857546"/>
              <a:gd name="connsiteX2496" fmla="*/ 5155828 w 5970060"/>
              <a:gd name="connsiteY2496" fmla="*/ 4100650 h 6857546"/>
              <a:gd name="connsiteX2497" fmla="*/ 4933037 w 5970060"/>
              <a:gd name="connsiteY2497" fmla="*/ 4323441 h 6857546"/>
              <a:gd name="connsiteX2498" fmla="*/ 4985248 w 5970060"/>
              <a:gd name="connsiteY2498" fmla="*/ 4347806 h 6857546"/>
              <a:gd name="connsiteX2499" fmla="*/ 5079227 w 5970060"/>
              <a:gd name="connsiteY2499" fmla="*/ 4170264 h 6857546"/>
              <a:gd name="connsiteX2500" fmla="*/ 5079227 w 5970060"/>
              <a:gd name="connsiteY2500" fmla="*/ 4232917 h 6857546"/>
              <a:gd name="connsiteX2501" fmla="*/ 4999171 w 5970060"/>
              <a:gd name="connsiteY2501" fmla="*/ 4361729 h 6857546"/>
              <a:gd name="connsiteX2502" fmla="*/ 5058343 w 5970060"/>
              <a:gd name="connsiteY2502" fmla="*/ 4337364 h 6857546"/>
              <a:gd name="connsiteX2503" fmla="*/ 5183648 w 5970060"/>
              <a:gd name="connsiteY2503" fmla="*/ 4319960 h 6857546"/>
              <a:gd name="connsiteX2504" fmla="*/ 5016549 w 5970060"/>
              <a:gd name="connsiteY2504" fmla="*/ 4382613 h 6857546"/>
              <a:gd name="connsiteX2505" fmla="*/ 5033953 w 5970060"/>
              <a:gd name="connsiteY2505" fmla="*/ 4455708 h 6857546"/>
              <a:gd name="connsiteX2506" fmla="*/ 5180168 w 5970060"/>
              <a:gd name="connsiteY2506" fmla="*/ 4431343 h 6857546"/>
              <a:gd name="connsiteX2507" fmla="*/ 5228897 w 5970060"/>
              <a:gd name="connsiteY2507" fmla="*/ 4441785 h 6857546"/>
              <a:gd name="connsiteX2508" fmla="*/ 5319396 w 5970060"/>
              <a:gd name="connsiteY2508" fmla="*/ 4337364 h 6857546"/>
              <a:gd name="connsiteX2509" fmla="*/ 5340280 w 5970060"/>
              <a:gd name="connsiteY2509" fmla="*/ 4292114 h 6857546"/>
              <a:gd name="connsiteX2510" fmla="*/ 5277627 w 5970060"/>
              <a:gd name="connsiteY2510" fmla="*/ 4250346 h 6857546"/>
              <a:gd name="connsiteX2511" fmla="*/ 5329838 w 5970060"/>
              <a:gd name="connsiteY2511" fmla="*/ 4201616 h 6857546"/>
              <a:gd name="connsiteX2512" fmla="*/ 5155828 w 5970060"/>
              <a:gd name="connsiteY2512" fmla="*/ 4100650 h 6857546"/>
              <a:gd name="connsiteX2513" fmla="*/ 1653934 w 5970060"/>
              <a:gd name="connsiteY2513" fmla="*/ 4114573 h 6857546"/>
              <a:gd name="connsiteX2514" fmla="*/ 1612166 w 5970060"/>
              <a:gd name="connsiteY2514" fmla="*/ 4145899 h 6857546"/>
              <a:gd name="connsiteX2515" fmla="*/ 1615647 w 5970060"/>
              <a:gd name="connsiteY2515" fmla="*/ 4205071 h 6857546"/>
              <a:gd name="connsiteX2516" fmla="*/ 1821033 w 5970060"/>
              <a:gd name="connsiteY2516" fmla="*/ 4180707 h 6857546"/>
              <a:gd name="connsiteX2517" fmla="*/ 1838437 w 5970060"/>
              <a:gd name="connsiteY2517" fmla="*/ 4118054 h 6857546"/>
              <a:gd name="connsiteX2518" fmla="*/ 1653934 w 5970060"/>
              <a:gd name="connsiteY2518" fmla="*/ 4114573 h 6857546"/>
              <a:gd name="connsiteX2519" fmla="*/ 4522289 w 5970060"/>
              <a:gd name="connsiteY2519" fmla="*/ 4212033 h 6857546"/>
              <a:gd name="connsiteX2520" fmla="*/ 4484001 w 5970060"/>
              <a:gd name="connsiteY2520" fmla="*/ 4487034 h 6857546"/>
              <a:gd name="connsiteX2521" fmla="*/ 4511847 w 5970060"/>
              <a:gd name="connsiteY2521" fmla="*/ 4521841 h 6857546"/>
              <a:gd name="connsiteX2522" fmla="*/ 4497924 w 5970060"/>
              <a:gd name="connsiteY2522" fmla="*/ 4285128 h 6857546"/>
              <a:gd name="connsiteX2523" fmla="*/ 4518808 w 5970060"/>
              <a:gd name="connsiteY2523" fmla="*/ 4497476 h 6857546"/>
              <a:gd name="connsiteX2524" fmla="*/ 4539692 w 5970060"/>
              <a:gd name="connsiteY2524" fmla="*/ 4292089 h 6857546"/>
              <a:gd name="connsiteX2525" fmla="*/ 4546654 w 5970060"/>
              <a:gd name="connsiteY2525" fmla="*/ 4417395 h 6857546"/>
              <a:gd name="connsiteX2526" fmla="*/ 4588422 w 5970060"/>
              <a:gd name="connsiteY2526" fmla="*/ 4264218 h 6857546"/>
              <a:gd name="connsiteX2527" fmla="*/ 4588422 w 5970060"/>
              <a:gd name="connsiteY2527" fmla="*/ 4344275 h 6857546"/>
              <a:gd name="connsiteX2528" fmla="*/ 4654556 w 5970060"/>
              <a:gd name="connsiteY2528" fmla="*/ 4218969 h 6857546"/>
              <a:gd name="connsiteX2529" fmla="*/ 4644113 w 5970060"/>
              <a:gd name="connsiteY2529" fmla="*/ 4312948 h 6857546"/>
              <a:gd name="connsiteX2530" fmla="*/ 4699805 w 5970060"/>
              <a:gd name="connsiteY2530" fmla="*/ 4316429 h 6857546"/>
              <a:gd name="connsiteX2531" fmla="*/ 4588397 w 5970060"/>
              <a:gd name="connsiteY2531" fmla="*/ 4177175 h 6857546"/>
              <a:gd name="connsiteX2532" fmla="*/ 4522289 w 5970060"/>
              <a:gd name="connsiteY2532" fmla="*/ 4212033 h 6857546"/>
              <a:gd name="connsiteX2533" fmla="*/ 3571980 w 5970060"/>
              <a:gd name="connsiteY2533" fmla="*/ 4173745 h 6857546"/>
              <a:gd name="connsiteX2534" fmla="*/ 3655542 w 5970060"/>
              <a:gd name="connsiteY2534" fmla="*/ 4274686 h 6857546"/>
              <a:gd name="connsiteX2535" fmla="*/ 3648581 w 5970060"/>
              <a:gd name="connsiteY2535" fmla="*/ 4163278 h 6857546"/>
              <a:gd name="connsiteX2536" fmla="*/ 3571980 w 5970060"/>
              <a:gd name="connsiteY2536" fmla="*/ 4173745 h 6857546"/>
              <a:gd name="connsiteX2537" fmla="*/ 4842539 w 5970060"/>
              <a:gd name="connsiteY2537" fmla="*/ 4163303 h 6857546"/>
              <a:gd name="connsiteX2538" fmla="*/ 4734637 w 5970060"/>
              <a:gd name="connsiteY2538" fmla="*/ 4225956 h 6857546"/>
              <a:gd name="connsiteX2539" fmla="*/ 4738118 w 5970060"/>
              <a:gd name="connsiteY2539" fmla="*/ 4250321 h 6857546"/>
              <a:gd name="connsiteX2540" fmla="*/ 4717233 w 5970060"/>
              <a:gd name="connsiteY2540" fmla="*/ 4323416 h 6857546"/>
              <a:gd name="connsiteX2541" fmla="*/ 4769444 w 5970060"/>
              <a:gd name="connsiteY2541" fmla="*/ 4243359 h 6857546"/>
              <a:gd name="connsiteX2542" fmla="*/ 4741598 w 5970060"/>
              <a:gd name="connsiteY2542" fmla="*/ 4326896 h 6857546"/>
              <a:gd name="connsiteX2543" fmla="*/ 4755521 w 5970060"/>
              <a:gd name="connsiteY2543" fmla="*/ 4333858 h 6857546"/>
              <a:gd name="connsiteX2544" fmla="*/ 4807732 w 5970060"/>
              <a:gd name="connsiteY2544" fmla="*/ 4271205 h 6857546"/>
              <a:gd name="connsiteX2545" fmla="*/ 4776406 w 5970060"/>
              <a:gd name="connsiteY2545" fmla="*/ 4351261 h 6857546"/>
              <a:gd name="connsiteX2546" fmla="*/ 4839058 w 5970060"/>
              <a:gd name="connsiteY2546" fmla="*/ 4292089 h 6857546"/>
              <a:gd name="connsiteX2547" fmla="*/ 4790328 w 5970060"/>
              <a:gd name="connsiteY2547" fmla="*/ 4365184 h 6857546"/>
              <a:gd name="connsiteX2548" fmla="*/ 4807732 w 5970060"/>
              <a:gd name="connsiteY2548" fmla="*/ 4382587 h 6857546"/>
              <a:gd name="connsiteX2549" fmla="*/ 4919114 w 5970060"/>
              <a:gd name="connsiteY2549" fmla="*/ 4323416 h 6857546"/>
              <a:gd name="connsiteX2550" fmla="*/ 4842539 w 5970060"/>
              <a:gd name="connsiteY2550" fmla="*/ 4163303 h 6857546"/>
              <a:gd name="connsiteX2551" fmla="*/ 1727029 w 5970060"/>
              <a:gd name="connsiteY2551" fmla="*/ 4330402 h 6857546"/>
              <a:gd name="connsiteX2552" fmla="*/ 1855840 w 5970060"/>
              <a:gd name="connsiteY2552" fmla="*/ 4288634 h 6857546"/>
              <a:gd name="connsiteX2553" fmla="*/ 1814072 w 5970060"/>
              <a:gd name="connsiteY2553" fmla="*/ 4198135 h 6857546"/>
              <a:gd name="connsiteX2554" fmla="*/ 1727029 w 5970060"/>
              <a:gd name="connsiteY2554" fmla="*/ 4330402 h 6857546"/>
              <a:gd name="connsiteX2555" fmla="*/ 1483354 w 5970060"/>
              <a:gd name="connsiteY2555" fmla="*/ 4358248 h 6857546"/>
              <a:gd name="connsiteX2556" fmla="*/ 1479874 w 5970060"/>
              <a:gd name="connsiteY2556" fmla="*/ 4312999 h 6857546"/>
              <a:gd name="connsiteX2557" fmla="*/ 1358049 w 5970060"/>
              <a:gd name="connsiteY2557" fmla="*/ 4215539 h 6857546"/>
              <a:gd name="connsiteX2558" fmla="*/ 1483354 w 5970060"/>
              <a:gd name="connsiteY2558" fmla="*/ 4358248 h 6857546"/>
              <a:gd name="connsiteX2559" fmla="*/ 1493797 w 5970060"/>
              <a:gd name="connsiteY2559" fmla="*/ 4306037 h 6857546"/>
              <a:gd name="connsiteX2560" fmla="*/ 1539046 w 5970060"/>
              <a:gd name="connsiteY2560" fmla="*/ 4438304 h 6857546"/>
              <a:gd name="connsiteX2561" fmla="*/ 1629544 w 5970060"/>
              <a:gd name="connsiteY2561" fmla="*/ 4455708 h 6857546"/>
              <a:gd name="connsiteX2562" fmla="*/ 1716562 w 5970060"/>
              <a:gd name="connsiteY2562" fmla="*/ 4253802 h 6857546"/>
              <a:gd name="connsiteX2563" fmla="*/ 1608660 w 5970060"/>
              <a:gd name="connsiteY2563" fmla="*/ 4225956 h 6857546"/>
              <a:gd name="connsiteX2564" fmla="*/ 1493797 w 5970060"/>
              <a:gd name="connsiteY2564" fmla="*/ 4306037 h 6857546"/>
              <a:gd name="connsiteX2565" fmla="*/ 3822616 w 5970060"/>
              <a:gd name="connsiteY2565" fmla="*/ 4302557 h 6857546"/>
              <a:gd name="connsiteX2566" fmla="*/ 3840020 w 5970060"/>
              <a:gd name="connsiteY2566" fmla="*/ 4326922 h 6857546"/>
              <a:gd name="connsiteX2567" fmla="*/ 3794770 w 5970060"/>
              <a:gd name="connsiteY2567" fmla="*/ 4413939 h 6857546"/>
              <a:gd name="connsiteX2568" fmla="*/ 3867865 w 5970060"/>
              <a:gd name="connsiteY2568" fmla="*/ 4438304 h 6857546"/>
              <a:gd name="connsiteX2569" fmla="*/ 4177674 w 5970060"/>
              <a:gd name="connsiteY2569" fmla="*/ 4542750 h 6857546"/>
              <a:gd name="connsiteX2570" fmla="*/ 4111540 w 5970060"/>
              <a:gd name="connsiteY2570" fmla="*/ 4532309 h 6857546"/>
              <a:gd name="connsiteX2571" fmla="*/ 4184635 w 5970060"/>
              <a:gd name="connsiteY2571" fmla="*/ 4494021 h 6857546"/>
              <a:gd name="connsiteX2572" fmla="*/ 4108059 w 5970060"/>
              <a:gd name="connsiteY2572" fmla="*/ 4264269 h 6857546"/>
              <a:gd name="connsiteX2573" fmla="*/ 3822616 w 5970060"/>
              <a:gd name="connsiteY2573" fmla="*/ 4302557 h 6857546"/>
              <a:gd name="connsiteX2574" fmla="*/ 1351088 w 5970060"/>
              <a:gd name="connsiteY2574" fmla="*/ 4312999 h 6857546"/>
              <a:gd name="connsiteX2575" fmla="*/ 1257083 w 5970060"/>
              <a:gd name="connsiteY2575" fmla="*/ 4239904 h 6857546"/>
              <a:gd name="connsiteX2576" fmla="*/ 1445067 w 5970060"/>
              <a:gd name="connsiteY2576" fmla="*/ 4379157 h 6857546"/>
              <a:gd name="connsiteX2577" fmla="*/ 1351088 w 5970060"/>
              <a:gd name="connsiteY2577" fmla="*/ 4312999 h 6857546"/>
              <a:gd name="connsiteX2578" fmla="*/ 4135905 w 5970060"/>
              <a:gd name="connsiteY2578" fmla="*/ 4257307 h 6857546"/>
              <a:gd name="connsiteX2579" fmla="*/ 4094137 w 5970060"/>
              <a:gd name="connsiteY2579" fmla="*/ 4386093 h 6857546"/>
              <a:gd name="connsiteX2580" fmla="*/ 4355215 w 5970060"/>
              <a:gd name="connsiteY2580" fmla="*/ 4546231 h 6857546"/>
              <a:gd name="connsiteX2581" fmla="*/ 4233365 w 5970060"/>
              <a:gd name="connsiteY2581" fmla="*/ 4413964 h 6857546"/>
              <a:gd name="connsiteX2582" fmla="*/ 4250768 w 5970060"/>
              <a:gd name="connsiteY2582" fmla="*/ 4403522 h 6857546"/>
              <a:gd name="connsiteX2583" fmla="*/ 4188116 w 5970060"/>
              <a:gd name="connsiteY2583" fmla="*/ 4354793 h 6857546"/>
              <a:gd name="connsiteX2584" fmla="*/ 4268172 w 5970060"/>
              <a:gd name="connsiteY2584" fmla="*/ 4403522 h 6857546"/>
              <a:gd name="connsiteX2585" fmla="*/ 4330825 w 5970060"/>
              <a:gd name="connsiteY2585" fmla="*/ 4400042 h 6857546"/>
              <a:gd name="connsiteX2586" fmla="*/ 4243807 w 5970060"/>
              <a:gd name="connsiteY2586" fmla="*/ 4274711 h 6857546"/>
              <a:gd name="connsiteX2587" fmla="*/ 4135905 w 5970060"/>
              <a:gd name="connsiteY2587" fmla="*/ 4257307 h 6857546"/>
              <a:gd name="connsiteX2588" fmla="*/ 3283056 w 5970060"/>
              <a:gd name="connsiteY2588" fmla="*/ 4413939 h 6857546"/>
              <a:gd name="connsiteX2589" fmla="*/ 3206481 w 5970060"/>
              <a:gd name="connsiteY2589" fmla="*/ 4337364 h 6857546"/>
              <a:gd name="connsiteX2590" fmla="*/ 3154270 w 5970060"/>
              <a:gd name="connsiteY2590" fmla="*/ 4306037 h 6857546"/>
              <a:gd name="connsiteX2591" fmla="*/ 3112502 w 5970060"/>
              <a:gd name="connsiteY2591" fmla="*/ 4278192 h 6857546"/>
              <a:gd name="connsiteX2592" fmla="*/ 3133386 w 5970060"/>
              <a:gd name="connsiteY2592" fmla="*/ 4361729 h 6857546"/>
              <a:gd name="connsiteX2593" fmla="*/ 3237807 w 5970060"/>
              <a:gd name="connsiteY2593" fmla="*/ 4462694 h 6857546"/>
              <a:gd name="connsiteX2594" fmla="*/ 3345709 w 5970060"/>
              <a:gd name="connsiteY2594" fmla="*/ 4560154 h 6857546"/>
              <a:gd name="connsiteX2595" fmla="*/ 3380516 w 5970060"/>
              <a:gd name="connsiteY2595" fmla="*/ 4598442 h 6857546"/>
              <a:gd name="connsiteX2596" fmla="*/ 3450130 w 5970060"/>
              <a:gd name="connsiteY2596" fmla="*/ 4574077 h 6857546"/>
              <a:gd name="connsiteX2597" fmla="*/ 3564993 w 5970060"/>
              <a:gd name="connsiteY2597" fmla="*/ 4706369 h 6857546"/>
              <a:gd name="connsiteX2598" fmla="*/ 3648530 w 5970060"/>
              <a:gd name="connsiteY2598" fmla="*/ 4744657 h 6857546"/>
              <a:gd name="connsiteX2599" fmla="*/ 3732067 w 5970060"/>
              <a:gd name="connsiteY2599" fmla="*/ 4723772 h 6857546"/>
              <a:gd name="connsiteX2600" fmla="*/ 3283056 w 5970060"/>
              <a:gd name="connsiteY2600" fmla="*/ 4413939 h 6857546"/>
              <a:gd name="connsiteX2601" fmla="*/ 5507430 w 5970060"/>
              <a:gd name="connsiteY2601" fmla="*/ 4288634 h 6857546"/>
              <a:gd name="connsiteX2602" fmla="*/ 5354253 w 5970060"/>
              <a:gd name="connsiteY2602" fmla="*/ 4299076 h 6857546"/>
              <a:gd name="connsiteX2603" fmla="*/ 5357734 w 5970060"/>
              <a:gd name="connsiteY2603" fmla="*/ 4368690 h 6857546"/>
              <a:gd name="connsiteX2604" fmla="*/ 5570082 w 5970060"/>
              <a:gd name="connsiteY2604" fmla="*/ 4382613 h 6857546"/>
              <a:gd name="connsiteX2605" fmla="*/ 5939062 w 5970060"/>
              <a:gd name="connsiteY2605" fmla="*/ 4403497 h 6857546"/>
              <a:gd name="connsiteX2606" fmla="*/ 5507430 w 5970060"/>
              <a:gd name="connsiteY2606" fmla="*/ 4288634 h 6857546"/>
              <a:gd name="connsiteX2607" fmla="*/ 3571980 w 5970060"/>
              <a:gd name="connsiteY2607" fmla="*/ 4295595 h 6857546"/>
              <a:gd name="connsiteX2608" fmla="*/ 3627671 w 5970060"/>
              <a:gd name="connsiteY2608" fmla="*/ 4535789 h 6857546"/>
              <a:gd name="connsiteX2609" fmla="*/ 3752977 w 5970060"/>
              <a:gd name="connsiteY2609" fmla="*/ 4577558 h 6857546"/>
              <a:gd name="connsiteX2610" fmla="*/ 3672921 w 5970060"/>
              <a:gd name="connsiteY2610" fmla="*/ 4330402 h 6857546"/>
              <a:gd name="connsiteX2611" fmla="*/ 3571980 w 5970060"/>
              <a:gd name="connsiteY2611" fmla="*/ 4295595 h 6857546"/>
              <a:gd name="connsiteX2612" fmla="*/ 1727029 w 5970060"/>
              <a:gd name="connsiteY2612" fmla="*/ 4354767 h 6857546"/>
              <a:gd name="connsiteX2613" fmla="*/ 1720068 w 5970060"/>
              <a:gd name="connsiteY2613" fmla="*/ 4466150 h 6857546"/>
              <a:gd name="connsiteX2614" fmla="*/ 1761836 w 5970060"/>
              <a:gd name="connsiteY2614" fmla="*/ 4480073 h 6857546"/>
              <a:gd name="connsiteX2615" fmla="*/ 1807085 w 5970060"/>
              <a:gd name="connsiteY2615" fmla="*/ 4500957 h 6857546"/>
              <a:gd name="connsiteX2616" fmla="*/ 1848854 w 5970060"/>
              <a:gd name="connsiteY2616" fmla="*/ 4483553 h 6857546"/>
              <a:gd name="connsiteX2617" fmla="*/ 1918468 w 5970060"/>
              <a:gd name="connsiteY2617" fmla="*/ 4466150 h 6857546"/>
              <a:gd name="connsiteX2618" fmla="*/ 1935871 w 5970060"/>
              <a:gd name="connsiteY2618" fmla="*/ 4375651 h 6857546"/>
              <a:gd name="connsiteX2619" fmla="*/ 1866257 w 5970060"/>
              <a:gd name="connsiteY2619" fmla="*/ 4299076 h 6857546"/>
              <a:gd name="connsiteX2620" fmla="*/ 1727029 w 5970060"/>
              <a:gd name="connsiteY2620" fmla="*/ 4354767 h 6857546"/>
              <a:gd name="connsiteX2621" fmla="*/ 4745079 w 5970060"/>
              <a:gd name="connsiteY2621" fmla="*/ 4581038 h 6857546"/>
              <a:gd name="connsiteX2622" fmla="*/ 4804251 w 5970060"/>
              <a:gd name="connsiteY2622" fmla="*/ 4400016 h 6857546"/>
              <a:gd name="connsiteX2623" fmla="*/ 4602345 w 5970060"/>
              <a:gd name="connsiteY2623" fmla="*/ 4351287 h 6857546"/>
              <a:gd name="connsiteX2624" fmla="*/ 4543173 w 5970060"/>
              <a:gd name="connsiteY2624" fmla="*/ 4650652 h 6857546"/>
              <a:gd name="connsiteX2625" fmla="*/ 4602345 w 5970060"/>
              <a:gd name="connsiteY2625" fmla="*/ 4452227 h 6857546"/>
              <a:gd name="connsiteX2626" fmla="*/ 4553615 w 5970060"/>
              <a:gd name="connsiteY2626" fmla="*/ 4692421 h 6857546"/>
              <a:gd name="connsiteX2627" fmla="*/ 4647594 w 5970060"/>
              <a:gd name="connsiteY2627" fmla="*/ 4497476 h 6857546"/>
              <a:gd name="connsiteX2628" fmla="*/ 4588422 w 5970060"/>
              <a:gd name="connsiteY2628" fmla="*/ 4661095 h 6857546"/>
              <a:gd name="connsiteX2629" fmla="*/ 4717233 w 5970060"/>
              <a:gd name="connsiteY2629" fmla="*/ 4518360 h 6857546"/>
              <a:gd name="connsiteX2630" fmla="*/ 4637177 w 5970060"/>
              <a:gd name="connsiteY2630" fmla="*/ 4615820 h 6857546"/>
              <a:gd name="connsiteX2631" fmla="*/ 4745079 w 5970060"/>
              <a:gd name="connsiteY2631" fmla="*/ 4581038 h 6857546"/>
              <a:gd name="connsiteX2632" fmla="*/ 5023561 w 5970060"/>
              <a:gd name="connsiteY2632" fmla="*/ 4483553 h 6857546"/>
              <a:gd name="connsiteX2633" fmla="*/ 4922595 w 5970060"/>
              <a:gd name="connsiteY2633" fmla="*/ 4333858 h 6857546"/>
              <a:gd name="connsiteX2634" fmla="*/ 4821655 w 5970060"/>
              <a:gd name="connsiteY2634" fmla="*/ 4406953 h 6857546"/>
              <a:gd name="connsiteX2635" fmla="*/ 4912153 w 5970060"/>
              <a:gd name="connsiteY2635" fmla="*/ 4382587 h 6857546"/>
              <a:gd name="connsiteX2636" fmla="*/ 4821655 w 5970060"/>
              <a:gd name="connsiteY2636" fmla="*/ 4420875 h 6857546"/>
              <a:gd name="connsiteX2637" fmla="*/ 4825135 w 5970060"/>
              <a:gd name="connsiteY2637" fmla="*/ 4452202 h 6857546"/>
              <a:gd name="connsiteX2638" fmla="*/ 4905192 w 5970060"/>
              <a:gd name="connsiteY2638" fmla="*/ 4431318 h 6857546"/>
              <a:gd name="connsiteX2639" fmla="*/ 4821629 w 5970060"/>
              <a:gd name="connsiteY2639" fmla="*/ 4469605 h 6857546"/>
              <a:gd name="connsiteX2640" fmla="*/ 4814668 w 5970060"/>
              <a:gd name="connsiteY2640" fmla="*/ 4497451 h 6857546"/>
              <a:gd name="connsiteX2641" fmla="*/ 4922570 w 5970060"/>
              <a:gd name="connsiteY2641" fmla="*/ 4473086 h 6857546"/>
              <a:gd name="connsiteX2642" fmla="*/ 4783317 w 5970060"/>
              <a:gd name="connsiteY2642" fmla="*/ 4553142 h 6857546"/>
              <a:gd name="connsiteX2643" fmla="*/ 4912128 w 5970060"/>
              <a:gd name="connsiteY2643" fmla="*/ 4532258 h 6857546"/>
              <a:gd name="connsiteX2644" fmla="*/ 4790278 w 5970060"/>
              <a:gd name="connsiteY2644" fmla="*/ 4567065 h 6857546"/>
              <a:gd name="connsiteX2645" fmla="*/ 4769394 w 5970060"/>
              <a:gd name="connsiteY2645" fmla="*/ 4574026 h 6857546"/>
              <a:gd name="connsiteX2646" fmla="*/ 4946935 w 5970060"/>
              <a:gd name="connsiteY2646" fmla="*/ 4584469 h 6857546"/>
              <a:gd name="connsiteX2647" fmla="*/ 5023561 w 5970060"/>
              <a:gd name="connsiteY2647" fmla="*/ 4483553 h 6857546"/>
              <a:gd name="connsiteX2648" fmla="*/ 1389375 w 5970060"/>
              <a:gd name="connsiteY2648" fmla="*/ 4413939 h 6857546"/>
              <a:gd name="connsiteX2649" fmla="*/ 1264045 w 5970060"/>
              <a:gd name="connsiteY2649" fmla="*/ 4358248 h 6857546"/>
              <a:gd name="connsiteX2650" fmla="*/ 1159624 w 5970060"/>
              <a:gd name="connsiteY2650" fmla="*/ 4413939 h 6857546"/>
              <a:gd name="connsiteX2651" fmla="*/ 1107413 w 5970060"/>
              <a:gd name="connsiteY2651" fmla="*/ 4473111 h 6857546"/>
              <a:gd name="connsiteX2652" fmla="*/ 1170066 w 5970060"/>
              <a:gd name="connsiteY2652" fmla="*/ 4500957 h 6857546"/>
              <a:gd name="connsiteX2653" fmla="*/ 1149181 w 5970060"/>
              <a:gd name="connsiteY2653" fmla="*/ 4567090 h 6857546"/>
              <a:gd name="connsiteX2654" fmla="*/ 1152662 w 5970060"/>
              <a:gd name="connsiteY2654" fmla="*/ 4574052 h 6857546"/>
              <a:gd name="connsiteX2655" fmla="*/ 1190950 w 5970060"/>
              <a:gd name="connsiteY2655" fmla="*/ 4577532 h 6857546"/>
              <a:gd name="connsiteX2656" fmla="*/ 1448547 w 5970060"/>
              <a:gd name="connsiteY2656" fmla="*/ 4469630 h 6857546"/>
              <a:gd name="connsiteX2657" fmla="*/ 1490316 w 5970060"/>
              <a:gd name="connsiteY2657" fmla="*/ 4375651 h 6857546"/>
              <a:gd name="connsiteX2658" fmla="*/ 1389375 w 5970060"/>
              <a:gd name="connsiteY2658" fmla="*/ 4413939 h 6857546"/>
              <a:gd name="connsiteX2659" fmla="*/ 3394439 w 5970060"/>
              <a:gd name="connsiteY2659" fmla="*/ 4490515 h 6857546"/>
              <a:gd name="connsiteX2660" fmla="*/ 3390958 w 5970060"/>
              <a:gd name="connsiteY2660" fmla="*/ 4400016 h 6857546"/>
              <a:gd name="connsiteX2661" fmla="*/ 3345709 w 5970060"/>
              <a:gd name="connsiteY2661" fmla="*/ 4375651 h 6857546"/>
              <a:gd name="connsiteX2662" fmla="*/ 3248249 w 5970060"/>
              <a:gd name="connsiteY2662" fmla="*/ 4361729 h 6857546"/>
              <a:gd name="connsiteX2663" fmla="*/ 3394439 w 5970060"/>
              <a:gd name="connsiteY2663" fmla="*/ 4490515 h 6857546"/>
              <a:gd name="connsiteX2664" fmla="*/ 5758066 w 5970060"/>
              <a:gd name="connsiteY2664" fmla="*/ 4549712 h 6857546"/>
              <a:gd name="connsiteX2665" fmla="*/ 5357734 w 5970060"/>
              <a:gd name="connsiteY2665" fmla="*/ 4382613 h 6857546"/>
              <a:gd name="connsiteX2666" fmla="*/ 5249832 w 5970060"/>
              <a:gd name="connsiteY2666" fmla="*/ 4452227 h 6857546"/>
              <a:gd name="connsiteX2667" fmla="*/ 5340331 w 5970060"/>
              <a:gd name="connsiteY2667" fmla="*/ 4528803 h 6857546"/>
              <a:gd name="connsiteX2668" fmla="*/ 5420387 w 5970060"/>
              <a:gd name="connsiteY2668" fmla="*/ 4441785 h 6857546"/>
              <a:gd name="connsiteX2669" fmla="*/ 5375137 w 5970060"/>
              <a:gd name="connsiteY2669" fmla="*/ 4525322 h 6857546"/>
              <a:gd name="connsiteX2670" fmla="*/ 5430829 w 5970060"/>
              <a:gd name="connsiteY2670" fmla="*/ 4528803 h 6857546"/>
              <a:gd name="connsiteX2671" fmla="*/ 5496962 w 5970060"/>
              <a:gd name="connsiteY2671" fmla="*/ 4434824 h 6857546"/>
              <a:gd name="connsiteX2672" fmla="*/ 5448232 w 5970060"/>
              <a:gd name="connsiteY2672" fmla="*/ 4528803 h 6857546"/>
              <a:gd name="connsiteX2673" fmla="*/ 5490001 w 5970060"/>
              <a:gd name="connsiteY2673" fmla="*/ 4532283 h 6857546"/>
              <a:gd name="connsiteX2674" fmla="*/ 5559615 w 5970060"/>
              <a:gd name="connsiteY2674" fmla="*/ 4448746 h 6857546"/>
              <a:gd name="connsiteX2675" fmla="*/ 5503924 w 5970060"/>
              <a:gd name="connsiteY2675" fmla="*/ 4535764 h 6857546"/>
              <a:gd name="connsiteX2676" fmla="*/ 5542211 w 5970060"/>
              <a:gd name="connsiteY2676" fmla="*/ 4539245 h 6857546"/>
              <a:gd name="connsiteX2677" fmla="*/ 5615306 w 5970060"/>
              <a:gd name="connsiteY2677" fmla="*/ 4462669 h 6857546"/>
              <a:gd name="connsiteX2678" fmla="*/ 5559615 w 5970060"/>
              <a:gd name="connsiteY2678" fmla="*/ 4546206 h 6857546"/>
              <a:gd name="connsiteX2679" fmla="*/ 5594422 w 5970060"/>
              <a:gd name="connsiteY2679" fmla="*/ 4553167 h 6857546"/>
              <a:gd name="connsiteX2680" fmla="*/ 5664036 w 5970060"/>
              <a:gd name="connsiteY2680" fmla="*/ 4493995 h 6857546"/>
              <a:gd name="connsiteX2681" fmla="*/ 5608344 w 5970060"/>
              <a:gd name="connsiteY2681" fmla="*/ 4560129 h 6857546"/>
              <a:gd name="connsiteX2682" fmla="*/ 5712791 w 5970060"/>
              <a:gd name="connsiteY2682" fmla="*/ 4608859 h 6857546"/>
              <a:gd name="connsiteX2683" fmla="*/ 5594422 w 5970060"/>
              <a:gd name="connsiteY2683" fmla="*/ 4570571 h 6857546"/>
              <a:gd name="connsiteX2684" fmla="*/ 5611825 w 5970060"/>
              <a:gd name="connsiteY2684" fmla="*/ 4650627 h 6857546"/>
              <a:gd name="connsiteX2685" fmla="*/ 5577018 w 5970060"/>
              <a:gd name="connsiteY2685" fmla="*/ 4563609 h 6857546"/>
              <a:gd name="connsiteX2686" fmla="*/ 5350747 w 5970060"/>
              <a:gd name="connsiteY2686" fmla="*/ 4539245 h 6857546"/>
              <a:gd name="connsiteX2687" fmla="*/ 5395996 w 5970060"/>
              <a:gd name="connsiteY2687" fmla="*/ 4629743 h 6857546"/>
              <a:gd name="connsiteX2688" fmla="*/ 5378593 w 5970060"/>
              <a:gd name="connsiteY2688" fmla="*/ 4716761 h 6857546"/>
              <a:gd name="connsiteX2689" fmla="*/ 5583980 w 5970060"/>
              <a:gd name="connsiteY2689" fmla="*/ 4793336 h 6857546"/>
              <a:gd name="connsiteX2690" fmla="*/ 5594422 w 5970060"/>
              <a:gd name="connsiteY2690" fmla="*/ 4779413 h 6857546"/>
              <a:gd name="connsiteX2691" fmla="*/ 5570057 w 5970060"/>
              <a:gd name="connsiteY2691" fmla="*/ 4716761 h 6857546"/>
              <a:gd name="connsiteX2692" fmla="*/ 5677959 w 5970060"/>
              <a:gd name="connsiteY2692" fmla="*/ 4772452 h 6857546"/>
              <a:gd name="connsiteX2693" fmla="*/ 5657075 w 5970060"/>
              <a:gd name="connsiteY2693" fmla="*/ 4678473 h 6857546"/>
              <a:gd name="connsiteX2694" fmla="*/ 5733650 w 5970060"/>
              <a:gd name="connsiteY2694" fmla="*/ 4758529 h 6857546"/>
              <a:gd name="connsiteX2695" fmla="*/ 5733650 w 5970060"/>
              <a:gd name="connsiteY2695" fmla="*/ 4671511 h 6857546"/>
              <a:gd name="connsiteX2696" fmla="*/ 5932076 w 5970060"/>
              <a:gd name="connsiteY2696" fmla="*/ 4643666 h 6857546"/>
              <a:gd name="connsiteX2697" fmla="*/ 5758066 w 5970060"/>
              <a:gd name="connsiteY2697" fmla="*/ 4549712 h 6857546"/>
              <a:gd name="connsiteX2698" fmla="*/ 1556449 w 5970060"/>
              <a:gd name="connsiteY2698" fmla="*/ 4612365 h 6857546"/>
              <a:gd name="connsiteX2699" fmla="*/ 1507719 w 5970060"/>
              <a:gd name="connsiteY2699" fmla="*/ 4393055 h 6857546"/>
              <a:gd name="connsiteX2700" fmla="*/ 1556449 w 5970060"/>
              <a:gd name="connsiteY2700" fmla="*/ 4612365 h 6857546"/>
              <a:gd name="connsiteX2701" fmla="*/ 3752977 w 5970060"/>
              <a:gd name="connsiteY2701" fmla="*/ 4654133 h 6857546"/>
              <a:gd name="connsiteX2702" fmla="*/ 3592839 w 5970060"/>
              <a:gd name="connsiteY2702" fmla="*/ 4601923 h 6857546"/>
              <a:gd name="connsiteX2703" fmla="*/ 3453611 w 5970060"/>
              <a:gd name="connsiteY2703" fmla="*/ 4393055 h 6857546"/>
              <a:gd name="connsiteX2704" fmla="*/ 3474495 w 5970060"/>
              <a:gd name="connsiteY2704" fmla="*/ 4556673 h 6857546"/>
              <a:gd name="connsiteX2705" fmla="*/ 3610268 w 5970060"/>
              <a:gd name="connsiteY2705" fmla="*/ 4647172 h 6857546"/>
              <a:gd name="connsiteX2706" fmla="*/ 3759938 w 5970060"/>
              <a:gd name="connsiteY2706" fmla="*/ 4727228 h 6857546"/>
              <a:gd name="connsiteX2707" fmla="*/ 3843501 w 5970060"/>
              <a:gd name="connsiteY2707" fmla="*/ 4741151 h 6857546"/>
              <a:gd name="connsiteX2708" fmla="*/ 3752977 w 5970060"/>
              <a:gd name="connsiteY2708" fmla="*/ 4654133 h 6857546"/>
              <a:gd name="connsiteX2709" fmla="*/ 3408362 w 5970060"/>
              <a:gd name="connsiteY2709" fmla="*/ 4500957 h 6857546"/>
              <a:gd name="connsiteX2710" fmla="*/ 3460572 w 5970060"/>
              <a:gd name="connsiteY2710" fmla="*/ 4539245 h 6857546"/>
              <a:gd name="connsiteX2711" fmla="*/ 3443169 w 5970060"/>
              <a:gd name="connsiteY2711" fmla="*/ 4403472 h 6857546"/>
              <a:gd name="connsiteX2712" fmla="*/ 3397920 w 5970060"/>
              <a:gd name="connsiteY2712" fmla="*/ 4406953 h 6857546"/>
              <a:gd name="connsiteX2713" fmla="*/ 3408362 w 5970060"/>
              <a:gd name="connsiteY2713" fmla="*/ 4500957 h 6857546"/>
              <a:gd name="connsiteX2714" fmla="*/ 4254249 w 5970060"/>
              <a:gd name="connsiteY2714" fmla="*/ 4424381 h 6857546"/>
              <a:gd name="connsiteX2715" fmla="*/ 4386541 w 5970060"/>
              <a:gd name="connsiteY2715" fmla="*/ 4570596 h 6857546"/>
              <a:gd name="connsiteX2716" fmla="*/ 4484001 w 5970060"/>
              <a:gd name="connsiteY2716" fmla="*/ 4643691 h 6857546"/>
              <a:gd name="connsiteX2717" fmla="*/ 4529250 w 5970060"/>
              <a:gd name="connsiteY2717" fmla="*/ 4678498 h 6857546"/>
              <a:gd name="connsiteX2718" fmla="*/ 4254249 w 5970060"/>
              <a:gd name="connsiteY2718" fmla="*/ 4424381 h 6857546"/>
              <a:gd name="connsiteX2719" fmla="*/ 1692222 w 5970060"/>
              <a:gd name="connsiteY2719" fmla="*/ 4434824 h 6857546"/>
              <a:gd name="connsiteX2720" fmla="*/ 1730510 w 5970060"/>
              <a:gd name="connsiteY2720" fmla="*/ 4723747 h 6857546"/>
              <a:gd name="connsiteX2721" fmla="*/ 1744433 w 5970060"/>
              <a:gd name="connsiteY2721" fmla="*/ 4493995 h 6857546"/>
              <a:gd name="connsiteX2722" fmla="*/ 1692222 w 5970060"/>
              <a:gd name="connsiteY2722" fmla="*/ 4434824 h 6857546"/>
              <a:gd name="connsiteX2723" fmla="*/ 5382099 w 5970060"/>
              <a:gd name="connsiteY2723" fmla="*/ 4629768 h 6857546"/>
              <a:gd name="connsiteX2724" fmla="*/ 5322927 w 5970060"/>
              <a:gd name="connsiteY2724" fmla="*/ 4539270 h 6857546"/>
              <a:gd name="connsiteX2725" fmla="*/ 5277678 w 5970060"/>
              <a:gd name="connsiteY2725" fmla="*/ 4483579 h 6857546"/>
              <a:gd name="connsiteX2726" fmla="*/ 5037484 w 5970060"/>
              <a:gd name="connsiteY2726" fmla="*/ 4469656 h 6857546"/>
              <a:gd name="connsiteX2727" fmla="*/ 5006157 w 5970060"/>
              <a:gd name="connsiteY2727" fmla="*/ 4556673 h 6857546"/>
              <a:gd name="connsiteX2728" fmla="*/ 5239390 w 5970060"/>
              <a:gd name="connsiteY2728" fmla="*/ 4560154 h 6857546"/>
              <a:gd name="connsiteX2729" fmla="*/ 4967869 w 5970060"/>
              <a:gd name="connsiteY2729" fmla="*/ 4594961 h 6857546"/>
              <a:gd name="connsiteX2730" fmla="*/ 5023561 w 5970060"/>
              <a:gd name="connsiteY2730" fmla="*/ 4591480 h 6857546"/>
              <a:gd name="connsiteX2731" fmla="*/ 5190660 w 5970060"/>
              <a:gd name="connsiteY2731" fmla="*/ 4668056 h 6857546"/>
              <a:gd name="connsiteX2732" fmla="*/ 4995715 w 5970060"/>
              <a:gd name="connsiteY2732" fmla="*/ 4612365 h 6857546"/>
              <a:gd name="connsiteX2733" fmla="*/ 5040965 w 5970060"/>
              <a:gd name="connsiteY2733" fmla="*/ 4695902 h 6857546"/>
              <a:gd name="connsiteX2734" fmla="*/ 4943505 w 5970060"/>
              <a:gd name="connsiteY2734" fmla="*/ 4657614 h 6857546"/>
              <a:gd name="connsiteX2735" fmla="*/ 4828641 w 5970060"/>
              <a:gd name="connsiteY2735" fmla="*/ 4692421 h 6857546"/>
              <a:gd name="connsiteX2736" fmla="*/ 4922620 w 5970060"/>
              <a:gd name="connsiteY2736" fmla="*/ 4702863 h 6857546"/>
              <a:gd name="connsiteX2737" fmla="*/ 5103642 w 5970060"/>
              <a:gd name="connsiteY2737" fmla="*/ 4782919 h 6857546"/>
              <a:gd name="connsiteX2738" fmla="*/ 5148891 w 5970060"/>
              <a:gd name="connsiteY2738" fmla="*/ 4824688 h 6857546"/>
              <a:gd name="connsiteX2739" fmla="*/ 5302068 w 5970060"/>
              <a:gd name="connsiteY2739" fmla="*/ 4817726 h 6857546"/>
              <a:gd name="connsiteX2740" fmla="*/ 5371682 w 5970060"/>
              <a:gd name="connsiteY2740" fmla="*/ 4765516 h 6857546"/>
              <a:gd name="connsiteX2741" fmla="*/ 5350798 w 5970060"/>
              <a:gd name="connsiteY2741" fmla="*/ 4709825 h 6857546"/>
              <a:gd name="connsiteX2742" fmla="*/ 5406489 w 5970060"/>
              <a:gd name="connsiteY2742" fmla="*/ 4688940 h 6857546"/>
              <a:gd name="connsiteX2743" fmla="*/ 5382099 w 5970060"/>
              <a:gd name="connsiteY2743" fmla="*/ 4629768 h 6857546"/>
              <a:gd name="connsiteX2744" fmla="*/ 2666896 w 5970060"/>
              <a:gd name="connsiteY2744" fmla="*/ 4452227 h 6857546"/>
              <a:gd name="connsiteX2745" fmla="*/ 2840956 w 5970060"/>
              <a:gd name="connsiteY2745" fmla="*/ 4789881 h 6857546"/>
              <a:gd name="connsiteX2746" fmla="*/ 2868802 w 5970060"/>
              <a:gd name="connsiteY2746" fmla="*/ 4699382 h 6857546"/>
              <a:gd name="connsiteX2747" fmla="*/ 2666896 w 5970060"/>
              <a:gd name="connsiteY2747" fmla="*/ 4452227 h 6857546"/>
              <a:gd name="connsiteX2748" fmla="*/ 1264045 w 5970060"/>
              <a:gd name="connsiteY2748" fmla="*/ 4755074 h 6857546"/>
              <a:gd name="connsiteX2749" fmla="*/ 1326698 w 5970060"/>
              <a:gd name="connsiteY2749" fmla="*/ 4793362 h 6857546"/>
              <a:gd name="connsiteX2750" fmla="*/ 1382389 w 5970060"/>
              <a:gd name="connsiteY2750" fmla="*/ 4775958 h 6857546"/>
              <a:gd name="connsiteX2751" fmla="*/ 1431119 w 5970060"/>
              <a:gd name="connsiteY2751" fmla="*/ 4772477 h 6857546"/>
              <a:gd name="connsiteX2752" fmla="*/ 1514681 w 5970060"/>
              <a:gd name="connsiteY2752" fmla="*/ 4608859 h 6857546"/>
              <a:gd name="connsiteX2753" fmla="*/ 1445067 w 5970060"/>
              <a:gd name="connsiteY2753" fmla="*/ 4497451 h 6857546"/>
              <a:gd name="connsiteX2754" fmla="*/ 1264045 w 5970060"/>
              <a:gd name="connsiteY2754" fmla="*/ 4755074 h 6857546"/>
              <a:gd name="connsiteX2755" fmla="*/ 4376074 w 5970060"/>
              <a:gd name="connsiteY2755" fmla="*/ 4574077 h 6857546"/>
              <a:gd name="connsiteX2756" fmla="*/ 4156764 w 5970060"/>
              <a:gd name="connsiteY2756" fmla="*/ 4521866 h 6857546"/>
              <a:gd name="connsiteX2757" fmla="*/ 4487456 w 5970060"/>
              <a:gd name="connsiteY2757" fmla="*/ 4675043 h 6857546"/>
              <a:gd name="connsiteX2758" fmla="*/ 4376074 w 5970060"/>
              <a:gd name="connsiteY2758" fmla="*/ 4574077 h 6857546"/>
              <a:gd name="connsiteX2759" fmla="*/ 3763419 w 5970060"/>
              <a:gd name="connsiteY2759" fmla="*/ 4598442 h 6857546"/>
              <a:gd name="connsiteX2760" fmla="*/ 3613723 w 5970060"/>
              <a:gd name="connsiteY2760" fmla="*/ 4581038 h 6857546"/>
              <a:gd name="connsiteX2761" fmla="*/ 3815630 w 5970060"/>
              <a:gd name="connsiteY2761" fmla="*/ 4695902 h 6857546"/>
              <a:gd name="connsiteX2762" fmla="*/ 3763419 w 5970060"/>
              <a:gd name="connsiteY2762" fmla="*/ 4598442 h 6857546"/>
              <a:gd name="connsiteX2763" fmla="*/ 4195077 w 5970060"/>
              <a:gd name="connsiteY2763" fmla="*/ 4553193 h 6857546"/>
              <a:gd name="connsiteX2764" fmla="*/ 3916595 w 5970060"/>
              <a:gd name="connsiteY2764" fmla="*/ 4688966 h 6857546"/>
              <a:gd name="connsiteX2765" fmla="*/ 3930518 w 5970060"/>
              <a:gd name="connsiteY2765" fmla="*/ 4814271 h 6857546"/>
              <a:gd name="connsiteX2766" fmla="*/ 3993171 w 5970060"/>
              <a:gd name="connsiteY2766" fmla="*/ 4824713 h 6857546"/>
              <a:gd name="connsiteX2767" fmla="*/ 3989690 w 5970060"/>
              <a:gd name="connsiteY2767" fmla="*/ 4894327 h 6857546"/>
              <a:gd name="connsiteX2768" fmla="*/ 4115021 w 5970060"/>
              <a:gd name="connsiteY2768" fmla="*/ 4956980 h 6857546"/>
              <a:gd name="connsiteX2769" fmla="*/ 4261236 w 5970060"/>
              <a:gd name="connsiteY2769" fmla="*/ 4897808 h 6857546"/>
              <a:gd name="connsiteX2770" fmla="*/ 4438777 w 5970060"/>
              <a:gd name="connsiteY2770" fmla="*/ 4685460 h 6857546"/>
              <a:gd name="connsiteX2771" fmla="*/ 4209025 w 5970060"/>
              <a:gd name="connsiteY2771" fmla="*/ 4734189 h 6857546"/>
              <a:gd name="connsiteX2772" fmla="*/ 4170737 w 5970060"/>
              <a:gd name="connsiteY2772" fmla="*/ 4796842 h 6857546"/>
              <a:gd name="connsiteX2773" fmla="*/ 4334356 w 5970060"/>
              <a:gd name="connsiteY2773" fmla="*/ 4647146 h 6857546"/>
              <a:gd name="connsiteX2774" fmla="*/ 4226454 w 5970060"/>
              <a:gd name="connsiteY2774" fmla="*/ 4633224 h 6857546"/>
              <a:gd name="connsiteX2775" fmla="*/ 4101148 w 5970060"/>
              <a:gd name="connsiteY2775" fmla="*/ 4716786 h 6857546"/>
              <a:gd name="connsiteX2776" fmla="*/ 4292612 w 5970060"/>
              <a:gd name="connsiteY2776" fmla="*/ 4612365 h 6857546"/>
              <a:gd name="connsiteX2777" fmla="*/ 4195077 w 5970060"/>
              <a:gd name="connsiteY2777" fmla="*/ 4553193 h 6857546"/>
              <a:gd name="connsiteX2778" fmla="*/ 3136841 w 5970060"/>
              <a:gd name="connsiteY2778" fmla="*/ 4643691 h 6857546"/>
              <a:gd name="connsiteX2779" fmla="*/ 3112476 w 5970060"/>
              <a:gd name="connsiteY2779" fmla="*/ 4734189 h 6857546"/>
              <a:gd name="connsiteX2780" fmla="*/ 3140322 w 5970060"/>
              <a:gd name="connsiteY2780" fmla="*/ 4904769 h 6857546"/>
              <a:gd name="connsiteX2781" fmla="*/ 3046343 w 5970060"/>
              <a:gd name="connsiteY2781" fmla="*/ 4720266 h 6857546"/>
              <a:gd name="connsiteX2782" fmla="*/ 2969767 w 5970060"/>
              <a:gd name="connsiteY2782" fmla="*/ 4688940 h 6857546"/>
              <a:gd name="connsiteX2783" fmla="*/ 2910596 w 5970060"/>
              <a:gd name="connsiteY2783" fmla="*/ 4734189 h 6857546"/>
              <a:gd name="connsiteX2784" fmla="*/ 2879269 w 5970060"/>
              <a:gd name="connsiteY2784" fmla="*/ 4713305 h 6857546"/>
              <a:gd name="connsiteX2785" fmla="*/ 2858385 w 5970060"/>
              <a:gd name="connsiteY2785" fmla="*/ 4828168 h 6857546"/>
              <a:gd name="connsiteX2786" fmla="*/ 2764406 w 5970060"/>
              <a:gd name="connsiteY2786" fmla="*/ 4814246 h 6857546"/>
              <a:gd name="connsiteX2787" fmla="*/ 2750483 w 5970060"/>
              <a:gd name="connsiteY2787" fmla="*/ 4859495 h 6857546"/>
              <a:gd name="connsiteX2788" fmla="*/ 2673907 w 5970060"/>
              <a:gd name="connsiteY2788" fmla="*/ 4932590 h 6857546"/>
              <a:gd name="connsiteX2789" fmla="*/ 2694792 w 5970060"/>
              <a:gd name="connsiteY2789" fmla="*/ 4988281 h 6857546"/>
              <a:gd name="connsiteX2790" fmla="*/ 2820097 w 5970060"/>
              <a:gd name="connsiteY2790" fmla="*/ 5103144 h 6857546"/>
              <a:gd name="connsiteX2791" fmla="*/ 2865346 w 5970060"/>
              <a:gd name="connsiteY2791" fmla="*/ 5151874 h 6857546"/>
              <a:gd name="connsiteX2792" fmla="*/ 2868827 w 5970060"/>
              <a:gd name="connsiteY2792" fmla="*/ 5179720 h 6857546"/>
              <a:gd name="connsiteX2793" fmla="*/ 2955845 w 5970060"/>
              <a:gd name="connsiteY2793" fmla="*/ 5162316 h 6857546"/>
              <a:gd name="connsiteX2794" fmla="*/ 2973248 w 5970060"/>
              <a:gd name="connsiteY2794" fmla="*/ 5019582 h 6857546"/>
              <a:gd name="connsiteX2795" fmla="*/ 3015017 w 5970060"/>
              <a:gd name="connsiteY2795" fmla="*/ 4956929 h 6857546"/>
              <a:gd name="connsiteX2796" fmla="*/ 3088112 w 5970060"/>
              <a:gd name="connsiteY2796" fmla="*/ 4932564 h 6857546"/>
              <a:gd name="connsiteX2797" fmla="*/ 3248224 w 5970060"/>
              <a:gd name="connsiteY2797" fmla="*/ 4991736 h 6857546"/>
              <a:gd name="connsiteX2798" fmla="*/ 3356126 w 5970060"/>
              <a:gd name="connsiteY2798" fmla="*/ 4803753 h 6857546"/>
              <a:gd name="connsiteX2799" fmla="*/ 3394414 w 5970060"/>
              <a:gd name="connsiteY2799" fmla="*/ 5078754 h 6857546"/>
              <a:gd name="connsiteX2800" fmla="*/ 3460547 w 5970060"/>
              <a:gd name="connsiteY2800" fmla="*/ 4967346 h 6857546"/>
              <a:gd name="connsiteX2801" fmla="*/ 3491873 w 5970060"/>
              <a:gd name="connsiteY2801" fmla="*/ 4883809 h 6857546"/>
              <a:gd name="connsiteX2802" fmla="*/ 3540603 w 5970060"/>
              <a:gd name="connsiteY2802" fmla="*/ 4817676 h 6857546"/>
              <a:gd name="connsiteX2803" fmla="*/ 3551045 w 5970060"/>
              <a:gd name="connsiteY2803" fmla="*/ 4695851 h 6857546"/>
              <a:gd name="connsiteX2804" fmla="*/ 3460547 w 5970060"/>
              <a:gd name="connsiteY2804" fmla="*/ 4591430 h 6857546"/>
              <a:gd name="connsiteX2805" fmla="*/ 3397894 w 5970060"/>
              <a:gd name="connsiteY2805" fmla="*/ 4612314 h 6857546"/>
              <a:gd name="connsiteX2806" fmla="*/ 3321319 w 5970060"/>
              <a:gd name="connsiteY2806" fmla="*/ 4560104 h 6857546"/>
              <a:gd name="connsiteX2807" fmla="*/ 3136841 w 5970060"/>
              <a:gd name="connsiteY2807" fmla="*/ 4643691 h 6857546"/>
              <a:gd name="connsiteX2808" fmla="*/ 4581461 w 5970060"/>
              <a:gd name="connsiteY2808" fmla="*/ 4702863 h 6857546"/>
              <a:gd name="connsiteX2809" fmla="*/ 5009638 w 5970060"/>
              <a:gd name="connsiteY2809" fmla="*/ 4654133 h 6857546"/>
              <a:gd name="connsiteX2810" fmla="*/ 4581461 w 5970060"/>
              <a:gd name="connsiteY2810" fmla="*/ 4702863 h 6857546"/>
              <a:gd name="connsiteX2811" fmla="*/ 2565955 w 5970060"/>
              <a:gd name="connsiteY2811" fmla="*/ 4588000 h 6857546"/>
              <a:gd name="connsiteX2812" fmla="*/ 2698222 w 5970060"/>
              <a:gd name="connsiteY2812" fmla="*/ 4904769 h 6857546"/>
              <a:gd name="connsiteX2813" fmla="*/ 2746952 w 5970060"/>
              <a:gd name="connsiteY2813" fmla="*/ 4814271 h 6857546"/>
              <a:gd name="connsiteX2814" fmla="*/ 2565955 w 5970060"/>
              <a:gd name="connsiteY2814" fmla="*/ 4588000 h 6857546"/>
              <a:gd name="connsiteX2815" fmla="*/ 4403945 w 5970060"/>
              <a:gd name="connsiteY2815" fmla="*/ 4814246 h 6857546"/>
              <a:gd name="connsiteX2816" fmla="*/ 4480520 w 5970060"/>
              <a:gd name="connsiteY2816" fmla="*/ 4692421 h 6857546"/>
              <a:gd name="connsiteX2817" fmla="*/ 4271653 w 5970060"/>
              <a:gd name="connsiteY2817" fmla="*/ 4925653 h 6857546"/>
              <a:gd name="connsiteX2818" fmla="*/ 4358670 w 5970060"/>
              <a:gd name="connsiteY2818" fmla="*/ 5165848 h 6857546"/>
              <a:gd name="connsiteX2819" fmla="*/ 4396958 w 5970060"/>
              <a:gd name="connsiteY2819" fmla="*/ 5148444 h 6857546"/>
              <a:gd name="connsiteX2820" fmla="*/ 4414362 w 5970060"/>
              <a:gd name="connsiteY2820" fmla="*/ 5231981 h 6857546"/>
              <a:gd name="connsiteX2821" fmla="*/ 4504860 w 5970060"/>
              <a:gd name="connsiteY2821" fmla="*/ 5165848 h 6857546"/>
              <a:gd name="connsiteX2822" fmla="*/ 4518783 w 5970060"/>
              <a:gd name="connsiteY2822" fmla="*/ 5245904 h 6857546"/>
              <a:gd name="connsiteX2823" fmla="*/ 4738092 w 5970060"/>
              <a:gd name="connsiteY2823" fmla="*/ 5085766 h 6857546"/>
              <a:gd name="connsiteX2824" fmla="*/ 4644088 w 5970060"/>
              <a:gd name="connsiteY2824" fmla="*/ 5002229 h 6857546"/>
              <a:gd name="connsiteX2825" fmla="*/ 4654530 w 5970060"/>
              <a:gd name="connsiteY2825" fmla="*/ 4925653 h 6857546"/>
              <a:gd name="connsiteX2826" fmla="*/ 4574474 w 5970060"/>
              <a:gd name="connsiteY2826" fmla="*/ 4713305 h 6857546"/>
              <a:gd name="connsiteX2827" fmla="*/ 4494418 w 5970060"/>
              <a:gd name="connsiteY2827" fmla="*/ 4688940 h 6857546"/>
              <a:gd name="connsiteX2828" fmla="*/ 4616243 w 5970060"/>
              <a:gd name="connsiteY2828" fmla="*/ 4876924 h 6857546"/>
              <a:gd name="connsiteX2829" fmla="*/ 4483976 w 5970060"/>
              <a:gd name="connsiteY2829" fmla="*/ 4734189 h 6857546"/>
              <a:gd name="connsiteX2830" fmla="*/ 4417842 w 5970060"/>
              <a:gd name="connsiteY2830" fmla="*/ 4821207 h 6857546"/>
              <a:gd name="connsiteX2831" fmla="*/ 4483976 w 5970060"/>
              <a:gd name="connsiteY2831" fmla="*/ 4936096 h 6857546"/>
              <a:gd name="connsiteX2832" fmla="*/ 4403945 w 5970060"/>
              <a:gd name="connsiteY2832" fmla="*/ 4814246 h 6857546"/>
              <a:gd name="connsiteX2833" fmla="*/ 4908672 w 5970060"/>
              <a:gd name="connsiteY2833" fmla="*/ 4748112 h 6857546"/>
              <a:gd name="connsiteX2834" fmla="*/ 4807732 w 5970060"/>
              <a:gd name="connsiteY2834" fmla="*/ 4699382 h 6857546"/>
              <a:gd name="connsiteX2835" fmla="*/ 4647594 w 5970060"/>
              <a:gd name="connsiteY2835" fmla="*/ 4744631 h 6857546"/>
              <a:gd name="connsiteX2836" fmla="*/ 4724170 w 5970060"/>
              <a:gd name="connsiteY2836" fmla="*/ 4838611 h 6857546"/>
              <a:gd name="connsiteX2837" fmla="*/ 4765938 w 5970060"/>
              <a:gd name="connsiteY2837" fmla="*/ 4974358 h 6857546"/>
              <a:gd name="connsiteX2838" fmla="*/ 4856437 w 5970060"/>
              <a:gd name="connsiteY2838" fmla="*/ 5134496 h 6857546"/>
              <a:gd name="connsiteX2839" fmla="*/ 4974780 w 5970060"/>
              <a:gd name="connsiteY2839" fmla="*/ 5144938 h 6857546"/>
              <a:gd name="connsiteX2840" fmla="*/ 5016549 w 5970060"/>
              <a:gd name="connsiteY2840" fmla="*/ 5169303 h 6857546"/>
              <a:gd name="connsiteX2841" fmla="*/ 5040914 w 5970060"/>
              <a:gd name="connsiteY2841" fmla="*/ 5124054 h 6857546"/>
              <a:gd name="connsiteX2842" fmla="*/ 5096605 w 5970060"/>
              <a:gd name="connsiteY2842" fmla="*/ 5141457 h 6857546"/>
              <a:gd name="connsiteX2843" fmla="*/ 5166220 w 5970060"/>
              <a:gd name="connsiteY2843" fmla="*/ 4991762 h 6857546"/>
              <a:gd name="connsiteX2844" fmla="*/ 5141855 w 5970060"/>
              <a:gd name="connsiteY2844" fmla="*/ 4904744 h 6857546"/>
              <a:gd name="connsiteX2845" fmla="*/ 4908672 w 5970060"/>
              <a:gd name="connsiteY2845" fmla="*/ 4748112 h 6857546"/>
              <a:gd name="connsiteX2846" fmla="*/ 5117540 w 5970060"/>
              <a:gd name="connsiteY2846" fmla="*/ 4810765 h 6857546"/>
              <a:gd name="connsiteX2847" fmla="*/ 4884307 w 5970060"/>
              <a:gd name="connsiteY2847" fmla="*/ 4720266 h 6857546"/>
              <a:gd name="connsiteX2848" fmla="*/ 4926076 w 5970060"/>
              <a:gd name="connsiteY2848" fmla="*/ 4744631 h 6857546"/>
              <a:gd name="connsiteX2849" fmla="*/ 5176712 w 5970060"/>
              <a:gd name="connsiteY2849" fmla="*/ 4894327 h 6857546"/>
              <a:gd name="connsiteX2850" fmla="*/ 5117540 w 5970060"/>
              <a:gd name="connsiteY2850" fmla="*/ 4810765 h 6857546"/>
              <a:gd name="connsiteX2851" fmla="*/ 2329242 w 5970060"/>
              <a:gd name="connsiteY2851" fmla="*/ 4758554 h 6857546"/>
              <a:gd name="connsiteX2852" fmla="*/ 2290954 w 5970060"/>
              <a:gd name="connsiteY2852" fmla="*/ 4768996 h 6857546"/>
              <a:gd name="connsiteX2853" fmla="*/ 2277031 w 5970060"/>
              <a:gd name="connsiteY2853" fmla="*/ 4723747 h 6857546"/>
              <a:gd name="connsiteX2854" fmla="*/ 2155207 w 5970060"/>
              <a:gd name="connsiteY2854" fmla="*/ 5002229 h 6857546"/>
              <a:gd name="connsiteX2855" fmla="*/ 2263108 w 5970060"/>
              <a:gd name="connsiteY2855" fmla="*/ 5005710 h 6857546"/>
              <a:gd name="connsiteX2856" fmla="*/ 2329242 w 5970060"/>
              <a:gd name="connsiteY2856" fmla="*/ 4758554 h 6857546"/>
              <a:gd name="connsiteX2857" fmla="*/ 3902672 w 5970060"/>
              <a:gd name="connsiteY2857" fmla="*/ 4845597 h 6857546"/>
              <a:gd name="connsiteX2858" fmla="*/ 3874827 w 5970060"/>
              <a:gd name="connsiteY2858" fmla="*/ 4796867 h 6857546"/>
              <a:gd name="connsiteX2859" fmla="*/ 3780822 w 5970060"/>
              <a:gd name="connsiteY2859" fmla="*/ 4737695 h 6857546"/>
              <a:gd name="connsiteX2860" fmla="*/ 3484937 w 5970060"/>
              <a:gd name="connsiteY2860" fmla="*/ 4950044 h 6857546"/>
              <a:gd name="connsiteX2861" fmla="*/ 3631152 w 5970060"/>
              <a:gd name="connsiteY2861" fmla="*/ 4911756 h 6857546"/>
              <a:gd name="connsiteX2862" fmla="*/ 3464053 w 5970060"/>
              <a:gd name="connsiteY2862" fmla="*/ 5315568 h 6857546"/>
              <a:gd name="connsiteX2863" fmla="*/ 3923557 w 5970060"/>
              <a:gd name="connsiteY2863" fmla="*/ 5176315 h 6857546"/>
              <a:gd name="connsiteX2864" fmla="*/ 3968806 w 5970060"/>
              <a:gd name="connsiteY2864" fmla="*/ 5075349 h 6857546"/>
              <a:gd name="connsiteX2865" fmla="*/ 4000132 w 5970060"/>
              <a:gd name="connsiteY2865" fmla="*/ 5030100 h 6857546"/>
              <a:gd name="connsiteX2866" fmla="*/ 3951402 w 5970060"/>
              <a:gd name="connsiteY2866" fmla="*/ 5012696 h 6857546"/>
              <a:gd name="connsiteX2867" fmla="*/ 4024497 w 5970060"/>
              <a:gd name="connsiteY2867" fmla="*/ 4960486 h 6857546"/>
              <a:gd name="connsiteX2868" fmla="*/ 3930518 w 5970060"/>
              <a:gd name="connsiteY2868" fmla="*/ 4911756 h 6857546"/>
              <a:gd name="connsiteX2869" fmla="*/ 3864385 w 5970060"/>
              <a:gd name="connsiteY2869" fmla="*/ 4925679 h 6857546"/>
              <a:gd name="connsiteX2870" fmla="*/ 3902672 w 5970060"/>
              <a:gd name="connsiteY2870" fmla="*/ 4845597 h 6857546"/>
              <a:gd name="connsiteX2871" fmla="*/ 4696349 w 5970060"/>
              <a:gd name="connsiteY2871" fmla="*/ 4828194 h 6857546"/>
              <a:gd name="connsiteX2872" fmla="*/ 4612812 w 5970060"/>
              <a:gd name="connsiteY2872" fmla="*/ 4741176 h 6857546"/>
              <a:gd name="connsiteX2873" fmla="*/ 4658061 w 5970060"/>
              <a:gd name="connsiteY2873" fmla="*/ 4838636 h 6857546"/>
              <a:gd name="connsiteX2874" fmla="*/ 4741598 w 5970060"/>
              <a:gd name="connsiteY2874" fmla="*/ 5071868 h 6857546"/>
              <a:gd name="connsiteX2875" fmla="*/ 4696349 w 5970060"/>
              <a:gd name="connsiteY2875" fmla="*/ 4828194 h 6857546"/>
              <a:gd name="connsiteX2876" fmla="*/ 2078606 w 5970060"/>
              <a:gd name="connsiteY2876" fmla="*/ 4859520 h 6857546"/>
              <a:gd name="connsiteX2877" fmla="*/ 1953300 w 5970060"/>
              <a:gd name="connsiteY2877" fmla="*/ 4876924 h 6857546"/>
              <a:gd name="connsiteX2878" fmla="*/ 1939377 w 5970060"/>
              <a:gd name="connsiteY2878" fmla="*/ 4970902 h 6857546"/>
              <a:gd name="connsiteX2879" fmla="*/ 2102996 w 5970060"/>
              <a:gd name="connsiteY2879" fmla="*/ 5071868 h 6857546"/>
              <a:gd name="connsiteX2880" fmla="*/ 2144764 w 5970060"/>
              <a:gd name="connsiteY2880" fmla="*/ 5012696 h 6857546"/>
              <a:gd name="connsiteX2881" fmla="*/ 2078606 w 5970060"/>
              <a:gd name="connsiteY2881" fmla="*/ 4859520 h 6857546"/>
              <a:gd name="connsiteX2882" fmla="*/ 3366593 w 5970060"/>
              <a:gd name="connsiteY2882" fmla="*/ 5211097 h 6857546"/>
              <a:gd name="connsiteX2883" fmla="*/ 3380516 w 5970060"/>
              <a:gd name="connsiteY2883" fmla="*/ 5110131 h 6857546"/>
              <a:gd name="connsiteX2884" fmla="*/ 3321344 w 5970060"/>
              <a:gd name="connsiteY2884" fmla="*/ 4838611 h 6857546"/>
              <a:gd name="connsiteX2885" fmla="*/ 3251730 w 5970060"/>
              <a:gd name="connsiteY2885" fmla="*/ 5085766 h 6857546"/>
              <a:gd name="connsiteX2886" fmla="*/ 3370099 w 5970060"/>
              <a:gd name="connsiteY2886" fmla="*/ 5346844 h 6857546"/>
              <a:gd name="connsiteX2887" fmla="*/ 3394464 w 5970060"/>
              <a:gd name="connsiteY2887" fmla="*/ 5364248 h 6857546"/>
              <a:gd name="connsiteX2888" fmla="*/ 3366593 w 5970060"/>
              <a:gd name="connsiteY2888" fmla="*/ 5211097 h 6857546"/>
              <a:gd name="connsiteX2889" fmla="*/ 5242871 w 5970060"/>
              <a:gd name="connsiteY2889" fmla="*/ 4845597 h 6857546"/>
              <a:gd name="connsiteX2890" fmla="*/ 5166295 w 5970060"/>
              <a:gd name="connsiteY2890" fmla="*/ 4842117 h 6857546"/>
              <a:gd name="connsiteX2891" fmla="*/ 5194140 w 5970060"/>
              <a:gd name="connsiteY2891" fmla="*/ 4918692 h 6857546"/>
              <a:gd name="connsiteX2892" fmla="*/ 5155853 w 5970060"/>
              <a:gd name="connsiteY2892" fmla="*/ 4911731 h 6857546"/>
              <a:gd name="connsiteX2893" fmla="*/ 5448257 w 5970060"/>
              <a:gd name="connsiteY2893" fmla="*/ 5061426 h 6857546"/>
              <a:gd name="connsiteX2894" fmla="*/ 5507430 w 5970060"/>
              <a:gd name="connsiteY2894" fmla="*/ 5165848 h 6857546"/>
              <a:gd name="connsiteX2895" fmla="*/ 5242871 w 5970060"/>
              <a:gd name="connsiteY2895" fmla="*/ 4845597 h 6857546"/>
              <a:gd name="connsiteX2896" fmla="*/ 5291601 w 5970060"/>
              <a:gd name="connsiteY2896" fmla="*/ 4852559 h 6857546"/>
              <a:gd name="connsiteX2897" fmla="*/ 5444777 w 5970060"/>
              <a:gd name="connsiteY2897" fmla="*/ 4956980 h 6857546"/>
              <a:gd name="connsiteX2898" fmla="*/ 5688451 w 5970060"/>
              <a:gd name="connsiteY2898" fmla="*/ 5037036 h 6857546"/>
              <a:gd name="connsiteX2899" fmla="*/ 5740662 w 5970060"/>
              <a:gd name="connsiteY2899" fmla="*/ 5082285 h 6857546"/>
              <a:gd name="connsiteX2900" fmla="*/ 5291601 w 5970060"/>
              <a:gd name="connsiteY2900" fmla="*/ 4852559 h 6857546"/>
              <a:gd name="connsiteX2901" fmla="*/ 1650454 w 5970060"/>
              <a:gd name="connsiteY2901" fmla="*/ 4863001 h 6857546"/>
              <a:gd name="connsiteX2902" fmla="*/ 1908051 w 5970060"/>
              <a:gd name="connsiteY2902" fmla="*/ 5172809 h 6857546"/>
              <a:gd name="connsiteX2903" fmla="*/ 1915013 w 5970060"/>
              <a:gd name="connsiteY2903" fmla="*/ 5103195 h 6857546"/>
              <a:gd name="connsiteX2904" fmla="*/ 1772304 w 5970060"/>
              <a:gd name="connsiteY2904" fmla="*/ 4998773 h 6857546"/>
              <a:gd name="connsiteX2905" fmla="*/ 1921974 w 5970060"/>
              <a:gd name="connsiteY2905" fmla="*/ 5089272 h 6857546"/>
              <a:gd name="connsiteX2906" fmla="*/ 1946339 w 5970060"/>
              <a:gd name="connsiteY2906" fmla="*/ 5061426 h 6857546"/>
              <a:gd name="connsiteX2907" fmla="*/ 1650454 w 5970060"/>
              <a:gd name="connsiteY2907" fmla="*/ 4863001 h 6857546"/>
              <a:gd name="connsiteX2908" fmla="*/ 4396983 w 5970060"/>
              <a:gd name="connsiteY2908" fmla="*/ 5162367 h 6857546"/>
              <a:gd name="connsiteX2909" fmla="*/ 4351734 w 5970060"/>
              <a:gd name="connsiteY2909" fmla="*/ 5176290 h 6857546"/>
              <a:gd name="connsiteX2910" fmla="*/ 4261236 w 5970060"/>
              <a:gd name="connsiteY2910" fmla="*/ 4918692 h 6857546"/>
              <a:gd name="connsiteX2911" fmla="*/ 4142866 w 5970060"/>
              <a:gd name="connsiteY2911" fmla="*/ 4967422 h 6857546"/>
              <a:gd name="connsiteX2912" fmla="*/ 4236871 w 5970060"/>
              <a:gd name="connsiteY2912" fmla="*/ 5075324 h 6857546"/>
              <a:gd name="connsiteX2913" fmla="*/ 4334331 w 5970060"/>
              <a:gd name="connsiteY2913" fmla="*/ 5183226 h 6857546"/>
              <a:gd name="connsiteX2914" fmla="*/ 4501430 w 5970060"/>
              <a:gd name="connsiteY2914" fmla="*/ 5426901 h 6857546"/>
              <a:gd name="connsiteX2915" fmla="*/ 4609357 w 5970060"/>
              <a:gd name="connsiteY2915" fmla="*/ 5322454 h 6857546"/>
              <a:gd name="connsiteX2916" fmla="*/ 4584992 w 5970060"/>
              <a:gd name="connsiteY2916" fmla="*/ 5385107 h 6857546"/>
              <a:gd name="connsiteX2917" fmla="*/ 4637202 w 5970060"/>
              <a:gd name="connsiteY2917" fmla="*/ 5747151 h 6857546"/>
              <a:gd name="connsiteX2918" fmla="*/ 4658087 w 5970060"/>
              <a:gd name="connsiteY2918" fmla="*/ 5204110 h 6857546"/>
              <a:gd name="connsiteX2919" fmla="*/ 4501430 w 5970060"/>
              <a:gd name="connsiteY2919" fmla="*/ 5259802 h 6857546"/>
              <a:gd name="connsiteX2920" fmla="*/ 4504910 w 5970060"/>
              <a:gd name="connsiteY2920" fmla="*/ 5179745 h 6857546"/>
              <a:gd name="connsiteX2921" fmla="*/ 4400489 w 5970060"/>
              <a:gd name="connsiteY2921" fmla="*/ 5242398 h 6857546"/>
              <a:gd name="connsiteX2922" fmla="*/ 4396983 w 5970060"/>
              <a:gd name="connsiteY2922" fmla="*/ 5162367 h 6857546"/>
              <a:gd name="connsiteX2923" fmla="*/ 3554577 w 5970060"/>
              <a:gd name="connsiteY2923" fmla="*/ 4960461 h 6857546"/>
              <a:gd name="connsiteX2924" fmla="*/ 3582422 w 5970060"/>
              <a:gd name="connsiteY2924" fmla="*/ 4922173 h 6857546"/>
              <a:gd name="connsiteX2925" fmla="*/ 3411842 w 5970060"/>
              <a:gd name="connsiteY2925" fmla="*/ 5364273 h 6857546"/>
              <a:gd name="connsiteX2926" fmla="*/ 3554577 w 5970060"/>
              <a:gd name="connsiteY2926" fmla="*/ 4960461 h 6857546"/>
              <a:gd name="connsiteX2927" fmla="*/ 2339684 w 5970060"/>
              <a:gd name="connsiteY2927" fmla="*/ 4932615 h 6857546"/>
              <a:gd name="connsiteX2928" fmla="*/ 2273550 w 5970060"/>
              <a:gd name="connsiteY2928" fmla="*/ 5019633 h 6857546"/>
              <a:gd name="connsiteX2929" fmla="*/ 2297916 w 5970060"/>
              <a:gd name="connsiteY2929" fmla="*/ 5057920 h 6857546"/>
              <a:gd name="connsiteX2930" fmla="*/ 2294435 w 5970060"/>
              <a:gd name="connsiteY2930" fmla="*/ 5120573 h 6857546"/>
              <a:gd name="connsiteX2931" fmla="*/ 2538109 w 5970060"/>
              <a:gd name="connsiteY2931" fmla="*/ 5061401 h 6857546"/>
              <a:gd name="connsiteX2932" fmla="*/ 2492860 w 5970060"/>
              <a:gd name="connsiteY2932" fmla="*/ 5019633 h 6857546"/>
              <a:gd name="connsiteX2933" fmla="*/ 2538109 w 5970060"/>
              <a:gd name="connsiteY2933" fmla="*/ 4991787 h 6857546"/>
              <a:gd name="connsiteX2934" fmla="*/ 2339684 w 5970060"/>
              <a:gd name="connsiteY2934" fmla="*/ 4932615 h 6857546"/>
              <a:gd name="connsiteX2935" fmla="*/ 5232429 w 5970060"/>
              <a:gd name="connsiteY2935" fmla="*/ 5071843 h 6857546"/>
              <a:gd name="connsiteX2936" fmla="*/ 5173256 w 5970060"/>
              <a:gd name="connsiteY2936" fmla="*/ 5023113 h 6857546"/>
              <a:gd name="connsiteX2937" fmla="*/ 5166295 w 5970060"/>
              <a:gd name="connsiteY2937" fmla="*/ 5054439 h 6857546"/>
              <a:gd name="connsiteX2938" fmla="*/ 5197622 w 5970060"/>
              <a:gd name="connsiteY2938" fmla="*/ 5346844 h 6857546"/>
              <a:gd name="connsiteX2939" fmla="*/ 5382124 w 5970060"/>
              <a:gd name="connsiteY2939" fmla="*/ 5426901 h 6857546"/>
              <a:gd name="connsiteX2940" fmla="*/ 5430854 w 5970060"/>
              <a:gd name="connsiteY2940" fmla="*/ 5468669 h 6857546"/>
              <a:gd name="connsiteX2941" fmla="*/ 5434334 w 5970060"/>
              <a:gd name="connsiteY2941" fmla="*/ 5440823 h 6857546"/>
              <a:gd name="connsiteX2942" fmla="*/ 5524833 w 5970060"/>
              <a:gd name="connsiteY2942" fmla="*/ 5238917 h 6857546"/>
              <a:gd name="connsiteX2943" fmla="*/ 5507430 w 5970060"/>
              <a:gd name="connsiteY2943" fmla="*/ 5214552 h 6857546"/>
              <a:gd name="connsiteX2944" fmla="*/ 5159334 w 5970060"/>
              <a:gd name="connsiteY2944" fmla="*/ 4936070 h 6857546"/>
              <a:gd name="connsiteX2945" fmla="*/ 5176737 w 5970060"/>
              <a:gd name="connsiteY2945" fmla="*/ 5002204 h 6857546"/>
              <a:gd name="connsiteX2946" fmla="*/ 5235909 w 5970060"/>
              <a:gd name="connsiteY2946" fmla="*/ 5057895 h 6857546"/>
              <a:gd name="connsiteX2947" fmla="*/ 5399528 w 5970060"/>
              <a:gd name="connsiteY2947" fmla="*/ 5057895 h 6857546"/>
              <a:gd name="connsiteX2948" fmla="*/ 5246352 w 5970060"/>
              <a:gd name="connsiteY2948" fmla="*/ 5071818 h 6857546"/>
              <a:gd name="connsiteX2949" fmla="*/ 5288120 w 5970060"/>
              <a:gd name="connsiteY2949" fmla="*/ 5120548 h 6857546"/>
              <a:gd name="connsiteX2950" fmla="*/ 5444777 w 5970060"/>
              <a:gd name="connsiteY2950" fmla="*/ 5141432 h 6857546"/>
              <a:gd name="connsiteX2951" fmla="*/ 5295081 w 5970060"/>
              <a:gd name="connsiteY2951" fmla="*/ 5134471 h 6857546"/>
              <a:gd name="connsiteX2952" fmla="*/ 5329888 w 5970060"/>
              <a:gd name="connsiteY2952" fmla="*/ 5186681 h 6857546"/>
              <a:gd name="connsiteX2953" fmla="*/ 5441271 w 5970060"/>
              <a:gd name="connsiteY2953" fmla="*/ 5207565 h 6857546"/>
              <a:gd name="connsiteX2954" fmla="*/ 5333369 w 5970060"/>
              <a:gd name="connsiteY2954" fmla="*/ 5204085 h 6857546"/>
              <a:gd name="connsiteX2955" fmla="*/ 5343811 w 5970060"/>
              <a:gd name="connsiteY2955" fmla="*/ 5231931 h 6857546"/>
              <a:gd name="connsiteX2956" fmla="*/ 5476103 w 5970060"/>
              <a:gd name="connsiteY2956" fmla="*/ 5277180 h 6857546"/>
              <a:gd name="connsiteX2957" fmla="*/ 5354253 w 5970060"/>
              <a:gd name="connsiteY2957" fmla="*/ 5252815 h 6857546"/>
              <a:gd name="connsiteX2958" fmla="*/ 5382099 w 5970060"/>
              <a:gd name="connsiteY2958" fmla="*/ 5364222 h 6857546"/>
              <a:gd name="connsiteX2959" fmla="*/ 5319446 w 5970060"/>
              <a:gd name="connsiteY2959" fmla="*/ 5207565 h 6857546"/>
              <a:gd name="connsiteX2960" fmla="*/ 5288120 w 5970060"/>
              <a:gd name="connsiteY2960" fmla="*/ 5311987 h 6857546"/>
              <a:gd name="connsiteX2961" fmla="*/ 5309004 w 5970060"/>
              <a:gd name="connsiteY2961" fmla="*/ 5186681 h 6857546"/>
              <a:gd name="connsiteX2962" fmla="*/ 5277678 w 5970060"/>
              <a:gd name="connsiteY2962" fmla="*/ 5141432 h 6857546"/>
              <a:gd name="connsiteX2963" fmla="*/ 5225467 w 5970060"/>
              <a:gd name="connsiteY2963" fmla="*/ 5266738 h 6857546"/>
              <a:gd name="connsiteX2964" fmla="*/ 5274197 w 5970060"/>
              <a:gd name="connsiteY2964" fmla="*/ 5127509 h 6857546"/>
              <a:gd name="connsiteX2965" fmla="*/ 5239390 w 5970060"/>
              <a:gd name="connsiteY2965" fmla="*/ 5085741 h 6857546"/>
              <a:gd name="connsiteX2966" fmla="*/ 5194140 w 5970060"/>
              <a:gd name="connsiteY2966" fmla="*/ 5186706 h 6857546"/>
              <a:gd name="connsiteX2967" fmla="*/ 5232429 w 5970060"/>
              <a:gd name="connsiteY2967" fmla="*/ 5071843 h 6857546"/>
              <a:gd name="connsiteX2968" fmla="*/ 3088112 w 5970060"/>
              <a:gd name="connsiteY2968" fmla="*/ 4946538 h 6857546"/>
              <a:gd name="connsiteX2969" fmla="*/ 3008055 w 5970060"/>
              <a:gd name="connsiteY2969" fmla="*/ 4974383 h 6857546"/>
              <a:gd name="connsiteX2970" fmla="*/ 2955845 w 5970060"/>
              <a:gd name="connsiteY2970" fmla="*/ 5103195 h 6857546"/>
              <a:gd name="connsiteX2971" fmla="*/ 3032420 w 5970060"/>
              <a:gd name="connsiteY2971" fmla="*/ 5214577 h 6857546"/>
              <a:gd name="connsiteX2972" fmla="*/ 3088112 w 5970060"/>
              <a:gd name="connsiteY2972" fmla="*/ 5186731 h 6857546"/>
              <a:gd name="connsiteX2973" fmla="*/ 3018497 w 5970060"/>
              <a:gd name="connsiteY2973" fmla="*/ 5134521 h 6857546"/>
              <a:gd name="connsiteX2974" fmla="*/ 3147309 w 5970060"/>
              <a:gd name="connsiteY2974" fmla="*/ 5169328 h 6857546"/>
              <a:gd name="connsiteX2975" fmla="*/ 3042862 w 5970060"/>
              <a:gd name="connsiteY2975" fmla="*/ 5064882 h 6857546"/>
              <a:gd name="connsiteX2976" fmla="*/ 3227365 w 5970060"/>
              <a:gd name="connsiteY2976" fmla="*/ 5169328 h 6857546"/>
              <a:gd name="connsiteX2977" fmla="*/ 3133361 w 5970060"/>
              <a:gd name="connsiteY2977" fmla="*/ 5064882 h 6857546"/>
              <a:gd name="connsiteX2978" fmla="*/ 3251730 w 5970060"/>
              <a:gd name="connsiteY2978" fmla="*/ 5169328 h 6857546"/>
              <a:gd name="connsiteX2979" fmla="*/ 3164712 w 5970060"/>
              <a:gd name="connsiteY2979" fmla="*/ 5044023 h 6857546"/>
              <a:gd name="connsiteX2980" fmla="*/ 3237807 w 5970060"/>
              <a:gd name="connsiteY2980" fmla="*/ 5092753 h 6857546"/>
              <a:gd name="connsiteX2981" fmla="*/ 3244769 w 5970060"/>
              <a:gd name="connsiteY2981" fmla="*/ 5012696 h 6857546"/>
              <a:gd name="connsiteX2982" fmla="*/ 3088112 w 5970060"/>
              <a:gd name="connsiteY2982" fmla="*/ 4946538 h 6857546"/>
              <a:gd name="connsiteX2983" fmla="*/ 2677338 w 5970060"/>
              <a:gd name="connsiteY2983" fmla="*/ 4984825 h 6857546"/>
              <a:gd name="connsiteX2984" fmla="*/ 2847917 w 5970060"/>
              <a:gd name="connsiteY2984" fmla="*/ 5221539 h 6857546"/>
              <a:gd name="connsiteX2985" fmla="*/ 2677338 w 5970060"/>
              <a:gd name="connsiteY2985" fmla="*/ 4984825 h 6857546"/>
              <a:gd name="connsiteX2986" fmla="*/ 2277031 w 5970060"/>
              <a:gd name="connsiteY2986" fmla="*/ 5131040 h 6857546"/>
              <a:gd name="connsiteX2987" fmla="*/ 2190014 w 5970060"/>
              <a:gd name="connsiteY2987" fmla="*/ 5002229 h 6857546"/>
              <a:gd name="connsiteX2988" fmla="*/ 2155207 w 5970060"/>
              <a:gd name="connsiteY2988" fmla="*/ 5158886 h 6857546"/>
              <a:gd name="connsiteX2989" fmla="*/ 2277031 w 5970060"/>
              <a:gd name="connsiteY2989" fmla="*/ 5131040 h 6857546"/>
              <a:gd name="connsiteX2990" fmla="*/ 1925455 w 5970060"/>
              <a:gd name="connsiteY2990" fmla="*/ 5110131 h 6857546"/>
              <a:gd name="connsiteX2991" fmla="*/ 1928935 w 5970060"/>
              <a:gd name="connsiteY2991" fmla="*/ 5155380 h 6857546"/>
              <a:gd name="connsiteX2992" fmla="*/ 1921974 w 5970060"/>
              <a:gd name="connsiteY2992" fmla="*/ 5190187 h 6857546"/>
              <a:gd name="connsiteX2993" fmla="*/ 1970704 w 5970060"/>
              <a:gd name="connsiteY2993" fmla="*/ 5256320 h 6857546"/>
              <a:gd name="connsiteX2994" fmla="*/ 2158687 w 5970060"/>
              <a:gd name="connsiteY2994" fmla="*/ 5183226 h 6857546"/>
              <a:gd name="connsiteX2995" fmla="*/ 2102996 w 5970060"/>
              <a:gd name="connsiteY2995" fmla="*/ 5085766 h 6857546"/>
              <a:gd name="connsiteX2996" fmla="*/ 1925455 w 5970060"/>
              <a:gd name="connsiteY2996" fmla="*/ 5110131 h 6857546"/>
              <a:gd name="connsiteX2997" fmla="*/ 2454547 w 5970060"/>
              <a:gd name="connsiteY2997" fmla="*/ 5266788 h 6857546"/>
              <a:gd name="connsiteX2998" fmla="*/ 2287448 w 5970060"/>
              <a:gd name="connsiteY2998" fmla="*/ 5134521 h 6857546"/>
              <a:gd name="connsiteX2999" fmla="*/ 2249160 w 5970060"/>
              <a:gd name="connsiteY2999" fmla="*/ 5176290 h 6857546"/>
              <a:gd name="connsiteX3000" fmla="*/ 2266564 w 5970060"/>
              <a:gd name="connsiteY3000" fmla="*/ 5325985 h 6857546"/>
              <a:gd name="connsiteX3001" fmla="*/ 2332697 w 5970060"/>
              <a:gd name="connsiteY3001" fmla="*/ 5374715 h 6857546"/>
              <a:gd name="connsiteX3002" fmla="*/ 2423196 w 5970060"/>
              <a:gd name="connsiteY3002" fmla="*/ 5319024 h 6857546"/>
              <a:gd name="connsiteX3003" fmla="*/ 2416234 w 5970060"/>
              <a:gd name="connsiteY3003" fmla="*/ 5294659 h 6857546"/>
              <a:gd name="connsiteX3004" fmla="*/ 2454547 w 5970060"/>
              <a:gd name="connsiteY3004" fmla="*/ 5266788 h 6857546"/>
              <a:gd name="connsiteX3005" fmla="*/ 2802668 w 5970060"/>
              <a:gd name="connsiteY3005" fmla="*/ 5287672 h 6857546"/>
              <a:gd name="connsiteX3006" fmla="*/ 2830514 w 5970060"/>
              <a:gd name="connsiteY3006" fmla="*/ 5228500 h 6857546"/>
              <a:gd name="connsiteX3007" fmla="*/ 2729548 w 5970060"/>
              <a:gd name="connsiteY3007" fmla="*/ 5165848 h 6857546"/>
              <a:gd name="connsiteX3008" fmla="*/ 2694741 w 5970060"/>
              <a:gd name="connsiteY3008" fmla="*/ 5169328 h 6857546"/>
              <a:gd name="connsiteX3009" fmla="*/ 2545046 w 5970060"/>
              <a:gd name="connsiteY3009" fmla="*/ 5273749 h 6857546"/>
              <a:gd name="connsiteX3010" fmla="*/ 2499796 w 5970060"/>
              <a:gd name="connsiteY3010" fmla="*/ 5329441 h 6857546"/>
              <a:gd name="connsiteX3011" fmla="*/ 2558968 w 5970060"/>
              <a:gd name="connsiteY3011" fmla="*/ 5392093 h 6857546"/>
              <a:gd name="connsiteX3012" fmla="*/ 2478912 w 5970060"/>
              <a:gd name="connsiteY3012" fmla="*/ 5461707 h 6857546"/>
              <a:gd name="connsiteX3013" fmla="*/ 2583334 w 5970060"/>
              <a:gd name="connsiteY3013" fmla="*/ 5517399 h 6857546"/>
              <a:gd name="connsiteX3014" fmla="*/ 2506758 w 5970060"/>
              <a:gd name="connsiteY3014" fmla="*/ 5583557 h 6857546"/>
              <a:gd name="connsiteX3015" fmla="*/ 2586814 w 5970060"/>
              <a:gd name="connsiteY3015" fmla="*/ 5712344 h 6857546"/>
              <a:gd name="connsiteX3016" fmla="*/ 2736510 w 5970060"/>
              <a:gd name="connsiteY3016" fmla="*/ 5750631 h 6857546"/>
              <a:gd name="connsiteX3017" fmla="*/ 2990627 w 5970060"/>
              <a:gd name="connsiteY3017" fmla="*/ 5681017 h 6857546"/>
              <a:gd name="connsiteX3018" fmla="*/ 3035876 w 5970060"/>
              <a:gd name="connsiteY3018" fmla="*/ 5548725 h 6857546"/>
              <a:gd name="connsiteX3019" fmla="*/ 2962781 w 5970060"/>
              <a:gd name="connsiteY3019" fmla="*/ 5520880 h 6857546"/>
              <a:gd name="connsiteX3020" fmla="*/ 2739990 w 5970060"/>
              <a:gd name="connsiteY3020" fmla="*/ 5614858 h 6857546"/>
              <a:gd name="connsiteX3021" fmla="*/ 2945377 w 5970060"/>
              <a:gd name="connsiteY3021" fmla="*/ 5506957 h 6857546"/>
              <a:gd name="connsiteX3022" fmla="*/ 2722587 w 5970060"/>
              <a:gd name="connsiteY3022" fmla="*/ 5513918 h 6857546"/>
              <a:gd name="connsiteX3023" fmla="*/ 2931454 w 5970060"/>
              <a:gd name="connsiteY3023" fmla="*/ 5493034 h 6857546"/>
              <a:gd name="connsiteX3024" fmla="*/ 2921012 w 5970060"/>
              <a:gd name="connsiteY3024" fmla="*/ 5412978 h 6857546"/>
              <a:gd name="connsiteX3025" fmla="*/ 2802668 w 5970060"/>
              <a:gd name="connsiteY3025" fmla="*/ 5287672 h 6857546"/>
              <a:gd name="connsiteX3026" fmla="*/ 3021978 w 5970060"/>
              <a:gd name="connsiteY3026" fmla="*/ 5228500 h 6857546"/>
              <a:gd name="connsiteX3027" fmla="*/ 2959325 w 5970060"/>
              <a:gd name="connsiteY3027" fmla="*/ 5176290 h 6857546"/>
              <a:gd name="connsiteX3028" fmla="*/ 2858360 w 5970060"/>
              <a:gd name="connsiteY3028" fmla="*/ 5231981 h 6857546"/>
              <a:gd name="connsiteX3029" fmla="*/ 2921012 w 5970060"/>
              <a:gd name="connsiteY3029" fmla="*/ 5399080 h 6857546"/>
              <a:gd name="connsiteX3030" fmla="*/ 3008030 w 5970060"/>
              <a:gd name="connsiteY3030" fmla="*/ 5336427 h 6857546"/>
              <a:gd name="connsiteX3031" fmla="*/ 2893167 w 5970060"/>
              <a:gd name="connsiteY3031" fmla="*/ 5284217 h 6857546"/>
              <a:gd name="connsiteX3032" fmla="*/ 3008030 w 5970060"/>
              <a:gd name="connsiteY3032" fmla="*/ 5322504 h 6857546"/>
              <a:gd name="connsiteX3033" fmla="*/ 3001069 w 5970060"/>
              <a:gd name="connsiteY3033" fmla="*/ 5287697 h 6857546"/>
              <a:gd name="connsiteX3034" fmla="*/ 2917532 w 5970060"/>
              <a:gd name="connsiteY3034" fmla="*/ 5245929 h 6857546"/>
              <a:gd name="connsiteX3035" fmla="*/ 3077669 w 5970060"/>
              <a:gd name="connsiteY3035" fmla="*/ 5259851 h 6857546"/>
              <a:gd name="connsiteX3036" fmla="*/ 3021978 w 5970060"/>
              <a:gd name="connsiteY3036" fmla="*/ 5228500 h 6857546"/>
              <a:gd name="connsiteX3037" fmla="*/ 4522289 w 5970060"/>
              <a:gd name="connsiteY3037" fmla="*/ 6116156 h 6857546"/>
              <a:gd name="connsiteX3038" fmla="*/ 4536212 w 5970060"/>
              <a:gd name="connsiteY3038" fmla="*/ 6217096 h 6857546"/>
              <a:gd name="connsiteX3039" fmla="*/ 4501404 w 5970060"/>
              <a:gd name="connsiteY3039" fmla="*/ 6095272 h 6857546"/>
              <a:gd name="connsiteX3040" fmla="*/ 4257730 w 5970060"/>
              <a:gd name="connsiteY3040" fmla="*/ 5841155 h 6857546"/>
              <a:gd name="connsiteX3041" fmla="*/ 4097592 w 5970060"/>
              <a:gd name="connsiteY3041" fmla="*/ 5893366 h 6857546"/>
              <a:gd name="connsiteX3042" fmla="*/ 4215936 w 5970060"/>
              <a:gd name="connsiteY3042" fmla="*/ 5945576 h 6857546"/>
              <a:gd name="connsiteX3043" fmla="*/ 4215936 w 5970060"/>
              <a:gd name="connsiteY3043" fmla="*/ 5900327 h 6857546"/>
              <a:gd name="connsiteX3044" fmla="*/ 4229859 w 5970060"/>
              <a:gd name="connsiteY3044" fmla="*/ 5949056 h 6857546"/>
              <a:gd name="connsiteX3045" fmla="*/ 4285550 w 5970060"/>
              <a:gd name="connsiteY3045" fmla="*/ 5973422 h 6857546"/>
              <a:gd name="connsiteX3046" fmla="*/ 4285550 w 5970060"/>
              <a:gd name="connsiteY3046" fmla="*/ 5907288 h 6857546"/>
              <a:gd name="connsiteX3047" fmla="*/ 4299473 w 5970060"/>
              <a:gd name="connsiteY3047" fmla="*/ 5980383 h 6857546"/>
              <a:gd name="connsiteX3048" fmla="*/ 4337761 w 5970060"/>
              <a:gd name="connsiteY3048" fmla="*/ 5994306 h 6857546"/>
              <a:gd name="connsiteX3049" fmla="*/ 4341242 w 5970060"/>
              <a:gd name="connsiteY3049" fmla="*/ 5931653 h 6857546"/>
              <a:gd name="connsiteX3050" fmla="*/ 4351684 w 5970060"/>
              <a:gd name="connsiteY3050" fmla="*/ 6008229 h 6857546"/>
              <a:gd name="connsiteX3051" fmla="*/ 4386491 w 5970060"/>
              <a:gd name="connsiteY3051" fmla="*/ 6025632 h 6857546"/>
              <a:gd name="connsiteX3052" fmla="*/ 4396933 w 5970060"/>
              <a:gd name="connsiteY3052" fmla="*/ 5945576 h 6857546"/>
              <a:gd name="connsiteX3053" fmla="*/ 4400413 w 5970060"/>
              <a:gd name="connsiteY3053" fmla="*/ 6043036 h 6857546"/>
              <a:gd name="connsiteX3054" fmla="*/ 4501354 w 5970060"/>
              <a:gd name="connsiteY3054" fmla="*/ 6171822 h 6857546"/>
              <a:gd name="connsiteX3055" fmla="*/ 4382985 w 5970060"/>
              <a:gd name="connsiteY3055" fmla="*/ 6049997 h 6857546"/>
              <a:gd name="connsiteX3056" fmla="*/ 4330774 w 5970060"/>
              <a:gd name="connsiteY3056" fmla="*/ 6081324 h 6857546"/>
              <a:gd name="connsiteX3057" fmla="*/ 4376024 w 5970060"/>
              <a:gd name="connsiteY3057" fmla="*/ 6039555 h 6857546"/>
              <a:gd name="connsiteX3058" fmla="*/ 4348178 w 5970060"/>
              <a:gd name="connsiteY3058" fmla="*/ 6022152 h 6857546"/>
              <a:gd name="connsiteX3059" fmla="*/ 4282044 w 5970060"/>
              <a:gd name="connsiteY3059" fmla="*/ 6070881 h 6857546"/>
              <a:gd name="connsiteX3060" fmla="*/ 4330774 w 5970060"/>
              <a:gd name="connsiteY3060" fmla="*/ 6011709 h 6857546"/>
              <a:gd name="connsiteX3061" fmla="*/ 4285525 w 5970060"/>
              <a:gd name="connsiteY3061" fmla="*/ 5990825 h 6857546"/>
              <a:gd name="connsiteX3062" fmla="*/ 4233314 w 5970060"/>
              <a:gd name="connsiteY3062" fmla="*/ 6015190 h 6857546"/>
              <a:gd name="connsiteX3063" fmla="*/ 4271602 w 5970060"/>
              <a:gd name="connsiteY3063" fmla="*/ 5980383 h 6857546"/>
              <a:gd name="connsiteX3064" fmla="*/ 4132348 w 5970060"/>
              <a:gd name="connsiteY3064" fmla="*/ 5962979 h 6857546"/>
              <a:gd name="connsiteX3065" fmla="*/ 4362101 w 5970060"/>
              <a:gd name="connsiteY3065" fmla="*/ 6119637 h 6857546"/>
              <a:gd name="connsiteX3066" fmla="*/ 4536161 w 5970060"/>
              <a:gd name="connsiteY3066" fmla="*/ 6474719 h 6857546"/>
              <a:gd name="connsiteX3067" fmla="*/ 4581410 w 5970060"/>
              <a:gd name="connsiteY3067" fmla="*/ 6471238 h 6857546"/>
              <a:gd name="connsiteX3068" fmla="*/ 4574449 w 5970060"/>
              <a:gd name="connsiteY3068" fmla="*/ 6241512 h 6857546"/>
              <a:gd name="connsiteX3069" fmla="*/ 3944391 w 5970060"/>
              <a:gd name="connsiteY3069" fmla="*/ 5176315 h 6857546"/>
              <a:gd name="connsiteX3070" fmla="*/ 3892180 w 5970060"/>
              <a:gd name="connsiteY3070" fmla="*/ 5221564 h 6857546"/>
              <a:gd name="connsiteX3071" fmla="*/ 4452624 w 5970060"/>
              <a:gd name="connsiteY3071" fmla="*/ 5785489 h 6857546"/>
              <a:gd name="connsiteX3072" fmla="*/ 4480470 w 5970060"/>
              <a:gd name="connsiteY3072" fmla="*/ 5907339 h 6857546"/>
              <a:gd name="connsiteX3073" fmla="*/ 4414336 w 5970060"/>
              <a:gd name="connsiteY3073" fmla="*/ 5736759 h 6857546"/>
              <a:gd name="connsiteX3074" fmla="*/ 4142816 w 5970060"/>
              <a:gd name="connsiteY3074" fmla="*/ 5604492 h 6857546"/>
              <a:gd name="connsiteX3075" fmla="*/ 4522289 w 5970060"/>
              <a:gd name="connsiteY3075" fmla="*/ 6116156 h 6857546"/>
              <a:gd name="connsiteX3076" fmla="*/ 2068164 w 5970060"/>
              <a:gd name="connsiteY3076" fmla="*/ 5360767 h 6857546"/>
              <a:gd name="connsiteX3077" fmla="*/ 2127336 w 5970060"/>
              <a:gd name="connsiteY3077" fmla="*/ 5378171 h 6857546"/>
              <a:gd name="connsiteX3078" fmla="*/ 2203911 w 5970060"/>
              <a:gd name="connsiteY3078" fmla="*/ 5301595 h 6857546"/>
              <a:gd name="connsiteX3079" fmla="*/ 2256122 w 5970060"/>
              <a:gd name="connsiteY3079" fmla="*/ 5318999 h 6857546"/>
              <a:gd name="connsiteX3080" fmla="*/ 2235237 w 5970060"/>
              <a:gd name="connsiteY3080" fmla="*/ 5179745 h 6857546"/>
              <a:gd name="connsiteX3081" fmla="*/ 2176066 w 5970060"/>
              <a:gd name="connsiteY3081" fmla="*/ 5183226 h 6857546"/>
              <a:gd name="connsiteX3082" fmla="*/ 2068164 w 5970060"/>
              <a:gd name="connsiteY3082" fmla="*/ 5360767 h 6857546"/>
              <a:gd name="connsiteX3083" fmla="*/ 3049824 w 5970060"/>
              <a:gd name="connsiteY3083" fmla="*/ 5218058 h 6857546"/>
              <a:gd name="connsiteX3084" fmla="*/ 3108996 w 5970060"/>
              <a:gd name="connsiteY3084" fmla="*/ 5273749 h 6857546"/>
              <a:gd name="connsiteX3085" fmla="*/ 3014991 w 5970060"/>
              <a:gd name="connsiteY3085" fmla="*/ 5284191 h 6857546"/>
              <a:gd name="connsiteX3086" fmla="*/ 3383997 w 5970060"/>
              <a:gd name="connsiteY3086" fmla="*/ 5378171 h 6857546"/>
              <a:gd name="connsiteX3087" fmla="*/ 3185571 w 5970060"/>
              <a:gd name="connsiteY3087" fmla="*/ 5388612 h 6857546"/>
              <a:gd name="connsiteX3088" fmla="*/ 3370074 w 5970060"/>
              <a:gd name="connsiteY3088" fmla="*/ 5364248 h 6857546"/>
              <a:gd name="connsiteX3089" fmla="*/ 3248224 w 5970060"/>
              <a:gd name="connsiteY3089" fmla="*/ 5353805 h 6857546"/>
              <a:gd name="connsiteX3090" fmla="*/ 3345684 w 5970060"/>
              <a:gd name="connsiteY3090" fmla="*/ 5339883 h 6857546"/>
              <a:gd name="connsiteX3091" fmla="*/ 3237782 w 5970060"/>
              <a:gd name="connsiteY3091" fmla="*/ 5312037 h 6857546"/>
              <a:gd name="connsiteX3092" fmla="*/ 3321319 w 5970060"/>
              <a:gd name="connsiteY3092" fmla="*/ 5308556 h 6857546"/>
              <a:gd name="connsiteX3093" fmla="*/ 3150739 w 5970060"/>
              <a:gd name="connsiteY3093" fmla="*/ 5249384 h 6857546"/>
              <a:gd name="connsiteX3094" fmla="*/ 3296954 w 5970060"/>
              <a:gd name="connsiteY3094" fmla="*/ 5270269 h 6857546"/>
              <a:gd name="connsiteX3095" fmla="*/ 3258666 w 5970060"/>
              <a:gd name="connsiteY3095" fmla="*/ 5190212 h 6857546"/>
              <a:gd name="connsiteX3096" fmla="*/ 3049824 w 5970060"/>
              <a:gd name="connsiteY3096" fmla="*/ 5218058 h 6857546"/>
              <a:gd name="connsiteX3097" fmla="*/ 1904570 w 5970060"/>
              <a:gd name="connsiteY3097" fmla="*/ 5291153 h 6857546"/>
              <a:gd name="connsiteX3098" fmla="*/ 1855840 w 5970060"/>
              <a:gd name="connsiteY3098" fmla="*/ 5190212 h 6857546"/>
              <a:gd name="connsiteX3099" fmla="*/ 1772304 w 5970060"/>
              <a:gd name="connsiteY3099" fmla="*/ 5235461 h 6857546"/>
              <a:gd name="connsiteX3100" fmla="*/ 1723574 w 5970060"/>
              <a:gd name="connsiteY3100" fmla="*/ 5273749 h 6857546"/>
              <a:gd name="connsiteX3101" fmla="*/ 1765342 w 5970060"/>
              <a:gd name="connsiteY3101" fmla="*/ 5385157 h 6857546"/>
              <a:gd name="connsiteX3102" fmla="*/ 1827995 w 5970060"/>
              <a:gd name="connsiteY3102" fmla="*/ 5381676 h 6857546"/>
              <a:gd name="connsiteX3103" fmla="*/ 1904570 w 5970060"/>
              <a:gd name="connsiteY3103" fmla="*/ 5291153 h 6857546"/>
              <a:gd name="connsiteX3104" fmla="*/ 4153308 w 5970060"/>
              <a:gd name="connsiteY3104" fmla="*/ 5228500 h 6857546"/>
              <a:gd name="connsiteX3105" fmla="*/ 4358696 w 5970060"/>
              <a:gd name="connsiteY3105" fmla="*/ 5343363 h 6857546"/>
              <a:gd name="connsiteX3106" fmla="*/ 4153308 w 5970060"/>
              <a:gd name="connsiteY3106" fmla="*/ 5228500 h 6857546"/>
              <a:gd name="connsiteX3107" fmla="*/ 4912153 w 5970060"/>
              <a:gd name="connsiteY3107" fmla="*/ 5312037 h 6857546"/>
              <a:gd name="connsiteX3108" fmla="*/ 4950441 w 5970060"/>
              <a:gd name="connsiteY3108" fmla="*/ 5308556 h 6857546"/>
              <a:gd name="connsiteX3109" fmla="*/ 4849500 w 5970060"/>
              <a:gd name="connsiteY3109" fmla="*/ 5249384 h 6857546"/>
              <a:gd name="connsiteX3110" fmla="*/ 4713727 w 5970060"/>
              <a:gd name="connsiteY3110" fmla="*/ 5426926 h 6857546"/>
              <a:gd name="connsiteX3111" fmla="*/ 4710247 w 5970060"/>
              <a:gd name="connsiteY3111" fmla="*/ 5628832 h 6857546"/>
              <a:gd name="connsiteX3112" fmla="*/ 4912153 w 5970060"/>
              <a:gd name="connsiteY3112" fmla="*/ 5312037 h 6857546"/>
              <a:gd name="connsiteX3113" fmla="*/ 3756458 w 5970060"/>
              <a:gd name="connsiteY3113" fmla="*/ 5256346 h 6857546"/>
              <a:gd name="connsiteX3114" fmla="*/ 3446649 w 5970060"/>
              <a:gd name="connsiteY3114" fmla="*/ 5353805 h 6857546"/>
              <a:gd name="connsiteX3115" fmla="*/ 3568499 w 5970060"/>
              <a:gd name="connsiteY3115" fmla="*/ 5357286 h 6857546"/>
              <a:gd name="connsiteX3116" fmla="*/ 3773886 w 5970060"/>
              <a:gd name="connsiteY3116" fmla="*/ 5287672 h 6857546"/>
              <a:gd name="connsiteX3117" fmla="*/ 3551096 w 5970060"/>
              <a:gd name="connsiteY3117" fmla="*/ 5374690 h 6857546"/>
              <a:gd name="connsiteX3118" fmla="*/ 3418804 w 5970060"/>
              <a:gd name="connsiteY3118" fmla="*/ 5371209 h 6857546"/>
              <a:gd name="connsiteX3119" fmla="*/ 3739054 w 5970060"/>
              <a:gd name="connsiteY3119" fmla="*/ 5486098 h 6857546"/>
              <a:gd name="connsiteX3120" fmla="*/ 3443169 w 5970060"/>
              <a:gd name="connsiteY3120" fmla="*/ 5426926 h 6857546"/>
              <a:gd name="connsiteX3121" fmla="*/ 3592839 w 5970060"/>
              <a:gd name="connsiteY3121" fmla="*/ 5600986 h 6857546"/>
              <a:gd name="connsiteX3122" fmla="*/ 3488418 w 5970060"/>
              <a:gd name="connsiteY3122" fmla="*/ 5513968 h 6857546"/>
              <a:gd name="connsiteX3123" fmla="*/ 3457091 w 5970060"/>
              <a:gd name="connsiteY3123" fmla="*/ 5493084 h 6857546"/>
              <a:gd name="connsiteX3124" fmla="*/ 3749496 w 5970060"/>
              <a:gd name="connsiteY3124" fmla="*/ 5757643 h 6857546"/>
              <a:gd name="connsiteX3125" fmla="*/ 3923557 w 5970060"/>
              <a:gd name="connsiteY3125" fmla="*/ 5688029 h 6857546"/>
              <a:gd name="connsiteX3126" fmla="*/ 3913115 w 5970060"/>
              <a:gd name="connsiteY3126" fmla="*/ 5646261 h 6857546"/>
              <a:gd name="connsiteX3127" fmla="*/ 3947921 w 5970060"/>
              <a:gd name="connsiteY3127" fmla="*/ 5649741 h 6857546"/>
              <a:gd name="connsiteX3128" fmla="*/ 3923557 w 5970060"/>
              <a:gd name="connsiteY3128" fmla="*/ 5601011 h 6857546"/>
              <a:gd name="connsiteX3129" fmla="*/ 4014055 w 5970060"/>
              <a:gd name="connsiteY3129" fmla="*/ 5573166 h 6857546"/>
              <a:gd name="connsiteX3130" fmla="*/ 3972286 w 5970060"/>
              <a:gd name="connsiteY3130" fmla="*/ 5538359 h 6857546"/>
              <a:gd name="connsiteX3131" fmla="*/ 4010574 w 5970060"/>
              <a:gd name="connsiteY3131" fmla="*/ 5493110 h 6857546"/>
              <a:gd name="connsiteX3132" fmla="*/ 3927012 w 5970060"/>
              <a:gd name="connsiteY3132" fmla="*/ 5423495 h 6857546"/>
              <a:gd name="connsiteX3133" fmla="*/ 3958338 w 5970060"/>
              <a:gd name="connsiteY3133" fmla="*/ 5392169 h 6857546"/>
              <a:gd name="connsiteX3134" fmla="*/ 3756458 w 5970060"/>
              <a:gd name="connsiteY3134" fmla="*/ 5256346 h 6857546"/>
              <a:gd name="connsiteX3135" fmla="*/ 1720068 w 5970060"/>
              <a:gd name="connsiteY3135" fmla="*/ 5423445 h 6857546"/>
              <a:gd name="connsiteX3136" fmla="*/ 1751394 w 5970060"/>
              <a:gd name="connsiteY3136" fmla="*/ 5385157 h 6857546"/>
              <a:gd name="connsiteX3137" fmla="*/ 1692222 w 5970060"/>
              <a:gd name="connsiteY3137" fmla="*/ 5266788 h 6857546"/>
              <a:gd name="connsiteX3138" fmla="*/ 1619127 w 5970060"/>
              <a:gd name="connsiteY3138" fmla="*/ 5305076 h 6857546"/>
              <a:gd name="connsiteX3139" fmla="*/ 1584320 w 5970060"/>
              <a:gd name="connsiteY3139" fmla="*/ 5367728 h 6857546"/>
              <a:gd name="connsiteX3140" fmla="*/ 1702664 w 5970060"/>
              <a:gd name="connsiteY3140" fmla="*/ 5461707 h 6857546"/>
              <a:gd name="connsiteX3141" fmla="*/ 1720068 w 5970060"/>
              <a:gd name="connsiteY3141" fmla="*/ 5423445 h 6857546"/>
              <a:gd name="connsiteX3142" fmla="*/ 1956781 w 5970060"/>
              <a:gd name="connsiteY3142" fmla="*/ 5287672 h 6857546"/>
              <a:gd name="connsiteX3143" fmla="*/ 1838412 w 5970060"/>
              <a:gd name="connsiteY3143" fmla="*/ 5388612 h 6857546"/>
              <a:gd name="connsiteX3144" fmla="*/ 1883661 w 5970060"/>
              <a:gd name="connsiteY3144" fmla="*/ 5458227 h 6857546"/>
              <a:gd name="connsiteX3145" fmla="*/ 2005486 w 5970060"/>
              <a:gd name="connsiteY3145" fmla="*/ 5454746 h 6857546"/>
              <a:gd name="connsiteX3146" fmla="*/ 2029851 w 5970060"/>
              <a:gd name="connsiteY3146" fmla="*/ 5406016 h 6857546"/>
              <a:gd name="connsiteX3147" fmla="*/ 2040293 w 5970060"/>
              <a:gd name="connsiteY3147" fmla="*/ 5346844 h 6857546"/>
              <a:gd name="connsiteX3148" fmla="*/ 1956781 w 5970060"/>
              <a:gd name="connsiteY3148" fmla="*/ 5287672 h 6857546"/>
              <a:gd name="connsiteX3149" fmla="*/ 2346645 w 5970060"/>
              <a:gd name="connsiteY3149" fmla="*/ 5451291 h 6857546"/>
              <a:gd name="connsiteX3150" fmla="*/ 2200430 w 5970060"/>
              <a:gd name="connsiteY3150" fmla="*/ 5315518 h 6857546"/>
              <a:gd name="connsiteX3151" fmla="*/ 2179546 w 5970060"/>
              <a:gd name="connsiteY3151" fmla="*/ 5353805 h 6857546"/>
              <a:gd name="connsiteX3152" fmla="*/ 2238718 w 5970060"/>
              <a:gd name="connsiteY3152" fmla="*/ 5576596 h 6857546"/>
              <a:gd name="connsiteX3153" fmla="*/ 2301371 w 5970060"/>
              <a:gd name="connsiteY3153" fmla="*/ 5555712 h 6857546"/>
              <a:gd name="connsiteX3154" fmla="*/ 2346645 w 5970060"/>
              <a:gd name="connsiteY3154" fmla="*/ 5451291 h 6857546"/>
              <a:gd name="connsiteX3155" fmla="*/ 2332723 w 5970060"/>
              <a:gd name="connsiteY3155" fmla="*/ 5392093 h 6857546"/>
              <a:gd name="connsiteX3156" fmla="*/ 2398856 w 5970060"/>
              <a:gd name="connsiteY3156" fmla="*/ 5388612 h 6857546"/>
              <a:gd name="connsiteX3157" fmla="*/ 2510264 w 5970060"/>
              <a:gd name="connsiteY3157" fmla="*/ 5364248 h 6857546"/>
              <a:gd name="connsiteX3158" fmla="*/ 2485899 w 5970060"/>
              <a:gd name="connsiteY3158" fmla="*/ 5329441 h 6857546"/>
              <a:gd name="connsiteX3159" fmla="*/ 2332723 w 5970060"/>
              <a:gd name="connsiteY3159" fmla="*/ 5392093 h 6857546"/>
              <a:gd name="connsiteX3160" fmla="*/ 3021978 w 5970060"/>
              <a:gd name="connsiteY3160" fmla="*/ 5353805 h 6857546"/>
              <a:gd name="connsiteX3161" fmla="*/ 2959325 w 5970060"/>
              <a:gd name="connsiteY3161" fmla="*/ 5506982 h 6857546"/>
              <a:gd name="connsiteX3162" fmla="*/ 3328306 w 5970060"/>
              <a:gd name="connsiteY3162" fmla="*/ 5458252 h 6857546"/>
              <a:gd name="connsiteX3163" fmla="*/ 3070708 w 5970060"/>
              <a:gd name="connsiteY3163" fmla="*/ 5479136 h 6857546"/>
              <a:gd name="connsiteX3164" fmla="*/ 3370074 w 5970060"/>
              <a:gd name="connsiteY3164" fmla="*/ 5406042 h 6857546"/>
              <a:gd name="connsiteX3165" fmla="*/ 3021978 w 5970060"/>
              <a:gd name="connsiteY3165" fmla="*/ 5353805 h 6857546"/>
              <a:gd name="connsiteX3166" fmla="*/ 2482418 w 5970060"/>
              <a:gd name="connsiteY3166" fmla="*/ 5381651 h 6857546"/>
              <a:gd name="connsiteX3167" fmla="*/ 2343190 w 5970060"/>
              <a:gd name="connsiteY3167" fmla="*/ 5412978 h 6857546"/>
              <a:gd name="connsiteX3168" fmla="*/ 2353632 w 5970060"/>
              <a:gd name="connsiteY3168" fmla="*/ 5444304 h 6857546"/>
              <a:gd name="connsiteX3169" fmla="*/ 2475482 w 5970060"/>
              <a:gd name="connsiteY3169" fmla="*/ 5447784 h 6857546"/>
              <a:gd name="connsiteX3170" fmla="*/ 2541615 w 5970060"/>
              <a:gd name="connsiteY3170" fmla="*/ 5392093 h 6857546"/>
              <a:gd name="connsiteX3171" fmla="*/ 2482418 w 5970060"/>
              <a:gd name="connsiteY3171" fmla="*/ 5381651 h 6857546"/>
              <a:gd name="connsiteX3172" fmla="*/ 2019434 w 5970060"/>
              <a:gd name="connsiteY3172" fmla="*/ 5458252 h 6857546"/>
              <a:gd name="connsiteX3173" fmla="*/ 2123855 w 5970060"/>
              <a:gd name="connsiteY3173" fmla="*/ 5392119 h 6857546"/>
              <a:gd name="connsiteX3174" fmla="*/ 2019434 w 5970060"/>
              <a:gd name="connsiteY3174" fmla="*/ 5458252 h 6857546"/>
              <a:gd name="connsiteX3175" fmla="*/ 3453611 w 5970060"/>
              <a:gd name="connsiteY3175" fmla="*/ 5587038 h 6857546"/>
              <a:gd name="connsiteX3176" fmla="*/ 3397920 w 5970060"/>
              <a:gd name="connsiteY3176" fmla="*/ 5388612 h 6857546"/>
              <a:gd name="connsiteX3177" fmla="*/ 3338748 w 5970060"/>
              <a:gd name="connsiteY3177" fmla="*/ 5917730 h 6857546"/>
              <a:gd name="connsiteX3178" fmla="*/ 3453611 w 5970060"/>
              <a:gd name="connsiteY3178" fmla="*/ 5587038 h 6857546"/>
              <a:gd name="connsiteX3179" fmla="*/ 1866257 w 5970060"/>
              <a:gd name="connsiteY3179" fmla="*/ 5496540 h 6857546"/>
              <a:gd name="connsiteX3180" fmla="*/ 1838412 w 5970060"/>
              <a:gd name="connsiteY3180" fmla="*/ 5402535 h 6857546"/>
              <a:gd name="connsiteX3181" fmla="*/ 1720043 w 5970060"/>
              <a:gd name="connsiteY3181" fmla="*/ 5482592 h 6857546"/>
              <a:gd name="connsiteX3182" fmla="*/ 1866257 w 5970060"/>
              <a:gd name="connsiteY3182" fmla="*/ 5496540 h 6857546"/>
              <a:gd name="connsiteX3183" fmla="*/ 2451067 w 5970060"/>
              <a:gd name="connsiteY3183" fmla="*/ 5444329 h 6857546"/>
              <a:gd name="connsiteX3184" fmla="*/ 2315294 w 5970060"/>
              <a:gd name="connsiteY3184" fmla="*/ 5555712 h 6857546"/>
              <a:gd name="connsiteX3185" fmla="*/ 2440624 w 5970060"/>
              <a:gd name="connsiteY3185" fmla="*/ 5684498 h 6857546"/>
              <a:gd name="connsiteX3186" fmla="*/ 2531123 w 5970060"/>
              <a:gd name="connsiteY3186" fmla="*/ 5649691 h 6857546"/>
              <a:gd name="connsiteX3187" fmla="*/ 2489354 w 5970060"/>
              <a:gd name="connsiteY3187" fmla="*/ 5569634 h 6857546"/>
              <a:gd name="connsiteX3188" fmla="*/ 2562449 w 5970060"/>
              <a:gd name="connsiteY3188" fmla="*/ 5520904 h 6857546"/>
              <a:gd name="connsiteX3189" fmla="*/ 2451067 w 5970060"/>
              <a:gd name="connsiteY3189" fmla="*/ 5444329 h 6857546"/>
              <a:gd name="connsiteX3190" fmla="*/ 1556449 w 5970060"/>
              <a:gd name="connsiteY3190" fmla="*/ 5496540 h 6857546"/>
              <a:gd name="connsiteX3191" fmla="*/ 1455509 w 5970060"/>
              <a:gd name="connsiteY3191" fmla="*/ 5447810 h 6857546"/>
              <a:gd name="connsiteX3192" fmla="*/ 1549488 w 5970060"/>
              <a:gd name="connsiteY3192" fmla="*/ 5545270 h 6857546"/>
              <a:gd name="connsiteX3193" fmla="*/ 1556449 w 5970060"/>
              <a:gd name="connsiteY3193" fmla="*/ 5496540 h 6857546"/>
              <a:gd name="connsiteX3194" fmla="*/ 1563411 w 5970060"/>
              <a:gd name="connsiteY3194" fmla="*/ 5538308 h 6857546"/>
              <a:gd name="connsiteX3195" fmla="*/ 1580814 w 5970060"/>
              <a:gd name="connsiteY3195" fmla="*/ 5566154 h 6857546"/>
              <a:gd name="connsiteX3196" fmla="*/ 1709626 w 5970060"/>
              <a:gd name="connsiteY3196" fmla="*/ 5635768 h 6857546"/>
              <a:gd name="connsiteX3197" fmla="*/ 1761836 w 5970060"/>
              <a:gd name="connsiteY3197" fmla="*/ 5538308 h 6857546"/>
              <a:gd name="connsiteX3198" fmla="*/ 1706145 w 5970060"/>
              <a:gd name="connsiteY3198" fmla="*/ 5475655 h 6857546"/>
              <a:gd name="connsiteX3199" fmla="*/ 1563411 w 5970060"/>
              <a:gd name="connsiteY3199" fmla="*/ 5538308 h 6857546"/>
              <a:gd name="connsiteX3200" fmla="*/ 1883686 w 5970060"/>
              <a:gd name="connsiteY3200" fmla="*/ 5475655 h 6857546"/>
              <a:gd name="connsiteX3201" fmla="*/ 1848879 w 5970060"/>
              <a:gd name="connsiteY3201" fmla="*/ 5538308 h 6857546"/>
              <a:gd name="connsiteX3202" fmla="*/ 1925455 w 5970060"/>
              <a:gd name="connsiteY3202" fmla="*/ 5656677 h 6857546"/>
              <a:gd name="connsiteX3203" fmla="*/ 1984627 w 5970060"/>
              <a:gd name="connsiteY3203" fmla="*/ 5614909 h 6857546"/>
              <a:gd name="connsiteX3204" fmla="*/ 2022914 w 5970060"/>
              <a:gd name="connsiteY3204" fmla="*/ 5500046 h 6857546"/>
              <a:gd name="connsiteX3205" fmla="*/ 2005511 w 5970060"/>
              <a:gd name="connsiteY3205" fmla="*/ 5468719 h 6857546"/>
              <a:gd name="connsiteX3206" fmla="*/ 1883686 w 5970060"/>
              <a:gd name="connsiteY3206" fmla="*/ 5475655 h 6857546"/>
              <a:gd name="connsiteX3207" fmla="*/ 3108996 w 5970060"/>
              <a:gd name="connsiteY3207" fmla="*/ 5555712 h 6857546"/>
              <a:gd name="connsiteX3208" fmla="*/ 3060266 w 5970060"/>
              <a:gd name="connsiteY3208" fmla="*/ 5555712 h 6857546"/>
              <a:gd name="connsiteX3209" fmla="*/ 2997613 w 5970060"/>
              <a:gd name="connsiteY3209" fmla="*/ 5667095 h 6857546"/>
              <a:gd name="connsiteX3210" fmla="*/ 3112476 w 5970060"/>
              <a:gd name="connsiteY3210" fmla="*/ 5747151 h 6857546"/>
              <a:gd name="connsiteX3211" fmla="*/ 3283056 w 5970060"/>
              <a:gd name="connsiteY3211" fmla="*/ 5663613 h 6857546"/>
              <a:gd name="connsiteX3212" fmla="*/ 3154245 w 5970060"/>
              <a:gd name="connsiteY3212" fmla="*/ 5715824 h 6857546"/>
              <a:gd name="connsiteX3213" fmla="*/ 3293498 w 5970060"/>
              <a:gd name="connsiteY3213" fmla="*/ 5600961 h 6857546"/>
              <a:gd name="connsiteX3214" fmla="*/ 3189052 w 5970060"/>
              <a:gd name="connsiteY3214" fmla="*/ 5649691 h 6857546"/>
              <a:gd name="connsiteX3215" fmla="*/ 3307421 w 5970060"/>
              <a:gd name="connsiteY3215" fmla="*/ 5545270 h 6857546"/>
              <a:gd name="connsiteX3216" fmla="*/ 3150764 w 5970060"/>
              <a:gd name="connsiteY3216" fmla="*/ 5618364 h 6857546"/>
              <a:gd name="connsiteX3217" fmla="*/ 3338748 w 5970060"/>
              <a:gd name="connsiteY3217" fmla="*/ 5472150 h 6857546"/>
              <a:gd name="connsiteX3218" fmla="*/ 3108996 w 5970060"/>
              <a:gd name="connsiteY3218" fmla="*/ 5555712 h 6857546"/>
              <a:gd name="connsiteX3219" fmla="*/ 2029876 w 5970060"/>
              <a:gd name="connsiteY3219" fmla="*/ 5517424 h 6857546"/>
              <a:gd name="connsiteX3220" fmla="*/ 1988107 w 5970060"/>
              <a:gd name="connsiteY3220" fmla="*/ 5541789 h 6857546"/>
              <a:gd name="connsiteX3221" fmla="*/ 1998549 w 5970060"/>
              <a:gd name="connsiteY3221" fmla="*/ 5632313 h 6857546"/>
              <a:gd name="connsiteX3222" fmla="*/ 2203936 w 5970060"/>
              <a:gd name="connsiteY3222" fmla="*/ 5691484 h 6857546"/>
              <a:gd name="connsiteX3223" fmla="*/ 2231782 w 5970060"/>
              <a:gd name="connsiteY3223" fmla="*/ 5590544 h 6857546"/>
              <a:gd name="connsiteX3224" fmla="*/ 2127361 w 5970060"/>
              <a:gd name="connsiteY3224" fmla="*/ 5489578 h 6857546"/>
              <a:gd name="connsiteX3225" fmla="*/ 2029876 w 5970060"/>
              <a:gd name="connsiteY3225" fmla="*/ 5517424 h 6857546"/>
              <a:gd name="connsiteX3226" fmla="*/ 1361530 w 5970060"/>
              <a:gd name="connsiteY3226" fmla="*/ 5534827 h 6857546"/>
              <a:gd name="connsiteX3227" fmla="*/ 1375453 w 5970060"/>
              <a:gd name="connsiteY3227" fmla="*/ 5604442 h 6857546"/>
              <a:gd name="connsiteX3228" fmla="*/ 1413740 w 5970060"/>
              <a:gd name="connsiteY3228" fmla="*/ 5667095 h 6857546"/>
              <a:gd name="connsiteX3229" fmla="*/ 1546032 w 5970060"/>
              <a:gd name="connsiteY3229" fmla="*/ 5559193 h 6857546"/>
              <a:gd name="connsiteX3230" fmla="*/ 1361530 w 5970060"/>
              <a:gd name="connsiteY3230" fmla="*/ 5534827 h 6857546"/>
              <a:gd name="connsiteX3231" fmla="*/ 1775759 w 5970060"/>
              <a:gd name="connsiteY3231" fmla="*/ 5545270 h 6857546"/>
              <a:gd name="connsiteX3232" fmla="*/ 1737471 w 5970060"/>
              <a:gd name="connsiteY3232" fmla="*/ 5708888 h 6857546"/>
              <a:gd name="connsiteX3233" fmla="*/ 1810566 w 5970060"/>
              <a:gd name="connsiteY3233" fmla="*/ 5715849 h 6857546"/>
              <a:gd name="connsiteX3234" fmla="*/ 1831450 w 5970060"/>
              <a:gd name="connsiteY3234" fmla="*/ 5538308 h 6857546"/>
              <a:gd name="connsiteX3235" fmla="*/ 1775759 w 5970060"/>
              <a:gd name="connsiteY3235" fmla="*/ 5545270 h 6857546"/>
              <a:gd name="connsiteX3236" fmla="*/ 4814693 w 5970060"/>
              <a:gd name="connsiteY3236" fmla="*/ 5614883 h 6857546"/>
              <a:gd name="connsiteX3237" fmla="*/ 4745079 w 5970060"/>
              <a:gd name="connsiteY3237" fmla="*/ 6060465 h 6857546"/>
              <a:gd name="connsiteX3238" fmla="*/ 4783367 w 5970060"/>
              <a:gd name="connsiteY3238" fmla="*/ 5942096 h 6857546"/>
              <a:gd name="connsiteX3239" fmla="*/ 4769444 w 5970060"/>
              <a:gd name="connsiteY3239" fmla="*/ 5799386 h 6857546"/>
              <a:gd name="connsiteX3240" fmla="*/ 4786848 w 5970060"/>
              <a:gd name="connsiteY3240" fmla="*/ 5917730 h 6857546"/>
              <a:gd name="connsiteX3241" fmla="*/ 4825135 w 5970060"/>
              <a:gd name="connsiteY3241" fmla="*/ 5844635 h 6857546"/>
              <a:gd name="connsiteX3242" fmla="*/ 4811212 w 5970060"/>
              <a:gd name="connsiteY3242" fmla="*/ 5708863 h 6857546"/>
              <a:gd name="connsiteX3243" fmla="*/ 4835578 w 5970060"/>
              <a:gd name="connsiteY3243" fmla="*/ 5820271 h 6857546"/>
              <a:gd name="connsiteX3244" fmla="*/ 4887788 w 5970060"/>
              <a:gd name="connsiteY3244" fmla="*/ 5670575 h 6857546"/>
              <a:gd name="connsiteX3245" fmla="*/ 4898230 w 5970060"/>
              <a:gd name="connsiteY3245" fmla="*/ 5719305 h 6857546"/>
              <a:gd name="connsiteX3246" fmla="*/ 5020080 w 5970060"/>
              <a:gd name="connsiteY3246" fmla="*/ 5552206 h 6857546"/>
              <a:gd name="connsiteX3247" fmla="*/ 4814693 w 5970060"/>
              <a:gd name="connsiteY3247" fmla="*/ 5614883 h 6857546"/>
              <a:gd name="connsiteX3248" fmla="*/ 1507719 w 5970060"/>
              <a:gd name="connsiteY3248" fmla="*/ 5632287 h 6857546"/>
              <a:gd name="connsiteX3249" fmla="*/ 1413715 w 5970060"/>
              <a:gd name="connsiteY3249" fmla="*/ 5743670 h 6857546"/>
              <a:gd name="connsiteX3250" fmla="*/ 1483329 w 5970060"/>
              <a:gd name="connsiteY3250" fmla="*/ 5771515 h 6857546"/>
              <a:gd name="connsiteX3251" fmla="*/ 1556424 w 5970060"/>
              <a:gd name="connsiteY3251" fmla="*/ 5698421 h 6857546"/>
              <a:gd name="connsiteX3252" fmla="*/ 1566866 w 5970060"/>
              <a:gd name="connsiteY3252" fmla="*/ 5566129 h 6857546"/>
              <a:gd name="connsiteX3253" fmla="*/ 1507719 w 5970060"/>
              <a:gd name="connsiteY3253" fmla="*/ 5632287 h 6857546"/>
              <a:gd name="connsiteX3254" fmla="*/ 2266589 w 5970060"/>
              <a:gd name="connsiteY3254" fmla="*/ 5573115 h 6857546"/>
              <a:gd name="connsiteX3255" fmla="*/ 2217859 w 5970060"/>
              <a:gd name="connsiteY3255" fmla="*/ 5687979 h 6857546"/>
              <a:gd name="connsiteX3256" fmla="*/ 2419765 w 5970060"/>
              <a:gd name="connsiteY3256" fmla="*/ 5691459 h 6857546"/>
              <a:gd name="connsiteX3257" fmla="*/ 2384958 w 5970060"/>
              <a:gd name="connsiteY3257" fmla="*/ 5587038 h 6857546"/>
              <a:gd name="connsiteX3258" fmla="*/ 2266589 w 5970060"/>
              <a:gd name="connsiteY3258" fmla="*/ 5573115 h 6857546"/>
              <a:gd name="connsiteX3259" fmla="*/ 3947921 w 5970060"/>
              <a:gd name="connsiteY3259" fmla="*/ 5600961 h 6857546"/>
              <a:gd name="connsiteX3260" fmla="*/ 3968806 w 5970060"/>
              <a:gd name="connsiteY3260" fmla="*/ 5670575 h 6857546"/>
              <a:gd name="connsiteX3261" fmla="*/ 4080188 w 5970060"/>
              <a:gd name="connsiteY3261" fmla="*/ 5747151 h 6857546"/>
              <a:gd name="connsiteX3262" fmla="*/ 3947921 w 5970060"/>
              <a:gd name="connsiteY3262" fmla="*/ 5600961 h 6857546"/>
              <a:gd name="connsiteX3263" fmla="*/ 3704247 w 5970060"/>
              <a:gd name="connsiteY3263" fmla="*/ 5945601 h 6857546"/>
              <a:gd name="connsiteX3264" fmla="*/ 3634633 w 5970060"/>
              <a:gd name="connsiteY3264" fmla="*/ 5754137 h 6857546"/>
              <a:gd name="connsiteX3265" fmla="*/ 3464053 w 5970060"/>
              <a:gd name="connsiteY3265" fmla="*/ 5600961 h 6857546"/>
              <a:gd name="connsiteX3266" fmla="*/ 3356151 w 5970060"/>
              <a:gd name="connsiteY3266" fmla="*/ 5862039 h 6857546"/>
              <a:gd name="connsiteX3267" fmla="*/ 3349190 w 5970060"/>
              <a:gd name="connsiteY3267" fmla="*/ 5945576 h 6857546"/>
              <a:gd name="connsiteX3268" fmla="*/ 3265653 w 5970060"/>
              <a:gd name="connsiteY3268" fmla="*/ 5729747 h 6857546"/>
              <a:gd name="connsiteX3269" fmla="*/ 3209961 w 5970060"/>
              <a:gd name="connsiteY3269" fmla="*/ 5879443 h 6857546"/>
              <a:gd name="connsiteX3270" fmla="*/ 3265653 w 5970060"/>
              <a:gd name="connsiteY3270" fmla="*/ 6088310 h 6857546"/>
              <a:gd name="connsiteX3271" fmla="*/ 3377035 w 5970060"/>
              <a:gd name="connsiteY3271" fmla="*/ 6147482 h 6857546"/>
              <a:gd name="connsiteX3272" fmla="*/ 3411842 w 5970060"/>
              <a:gd name="connsiteY3272" fmla="*/ 6130078 h 6857546"/>
              <a:gd name="connsiteX3273" fmla="*/ 3488418 w 5970060"/>
              <a:gd name="connsiteY3273" fmla="*/ 6119637 h 6857546"/>
              <a:gd name="connsiteX3274" fmla="*/ 3558032 w 5970060"/>
              <a:gd name="connsiteY3274" fmla="*/ 6140521 h 6857546"/>
              <a:gd name="connsiteX3275" fmla="*/ 3610242 w 5970060"/>
              <a:gd name="connsiteY3275" fmla="*/ 6063945 h 6857546"/>
              <a:gd name="connsiteX3276" fmla="*/ 3613723 w 5970060"/>
              <a:gd name="connsiteY3276" fmla="*/ 6025657 h 6857546"/>
              <a:gd name="connsiteX3277" fmla="*/ 3704247 w 5970060"/>
              <a:gd name="connsiteY3277" fmla="*/ 5945601 h 6857546"/>
              <a:gd name="connsiteX3278" fmla="*/ 1580814 w 5970060"/>
              <a:gd name="connsiteY3278" fmla="*/ 5611403 h 6857546"/>
              <a:gd name="connsiteX3279" fmla="*/ 1636505 w 5970060"/>
              <a:gd name="connsiteY3279" fmla="*/ 5736734 h 6857546"/>
              <a:gd name="connsiteX3280" fmla="*/ 1619102 w 5970060"/>
              <a:gd name="connsiteY3280" fmla="*/ 5646210 h 6857546"/>
              <a:gd name="connsiteX3281" fmla="*/ 1580814 w 5970060"/>
              <a:gd name="connsiteY3281" fmla="*/ 5611403 h 6857546"/>
              <a:gd name="connsiteX3282" fmla="*/ 4946985 w 5970060"/>
              <a:gd name="connsiteY3282" fmla="*/ 5830713 h 6857546"/>
              <a:gd name="connsiteX3283" fmla="*/ 4825135 w 5970060"/>
              <a:gd name="connsiteY3283" fmla="*/ 5872481 h 6857546"/>
              <a:gd name="connsiteX3284" fmla="*/ 4807732 w 5970060"/>
              <a:gd name="connsiteY3284" fmla="*/ 5931653 h 6857546"/>
              <a:gd name="connsiteX3285" fmla="*/ 4915634 w 5970060"/>
              <a:gd name="connsiteY3285" fmla="*/ 5917730 h 6857546"/>
              <a:gd name="connsiteX3286" fmla="*/ 4797265 w 5970060"/>
              <a:gd name="connsiteY3286" fmla="*/ 5945576 h 6857546"/>
              <a:gd name="connsiteX3287" fmla="*/ 4755496 w 5970060"/>
              <a:gd name="connsiteY3287" fmla="*/ 6164886 h 6857546"/>
              <a:gd name="connsiteX3288" fmla="*/ 5009613 w 5970060"/>
              <a:gd name="connsiteY3288" fmla="*/ 5837674 h 6857546"/>
              <a:gd name="connsiteX3289" fmla="*/ 5047901 w 5970060"/>
              <a:gd name="connsiteY3289" fmla="*/ 5670575 h 6857546"/>
              <a:gd name="connsiteX3290" fmla="*/ 5061823 w 5970060"/>
              <a:gd name="connsiteY3290" fmla="*/ 5639249 h 6857546"/>
              <a:gd name="connsiteX3291" fmla="*/ 4866879 w 5970060"/>
              <a:gd name="connsiteY3291" fmla="*/ 5799386 h 6857546"/>
              <a:gd name="connsiteX3292" fmla="*/ 4964339 w 5970060"/>
              <a:gd name="connsiteY3292" fmla="*/ 5775021 h 6857546"/>
              <a:gd name="connsiteX3293" fmla="*/ 4852956 w 5970060"/>
              <a:gd name="connsiteY3293" fmla="*/ 5809828 h 6857546"/>
              <a:gd name="connsiteX3294" fmla="*/ 4832072 w 5970060"/>
              <a:gd name="connsiteY3294" fmla="*/ 5858558 h 6857546"/>
              <a:gd name="connsiteX3295" fmla="*/ 4946985 w 5970060"/>
              <a:gd name="connsiteY3295" fmla="*/ 5830713 h 6857546"/>
              <a:gd name="connsiteX3296" fmla="*/ 2604243 w 5970060"/>
              <a:gd name="connsiteY3296" fmla="*/ 5768060 h 6857546"/>
              <a:gd name="connsiteX3297" fmla="*/ 2548552 w 5970060"/>
              <a:gd name="connsiteY3297" fmla="*/ 5670600 h 6857546"/>
              <a:gd name="connsiteX3298" fmla="*/ 2433663 w 5970060"/>
              <a:gd name="connsiteY3298" fmla="*/ 5698446 h 6857546"/>
              <a:gd name="connsiteX3299" fmla="*/ 2350126 w 5970060"/>
              <a:gd name="connsiteY3299" fmla="*/ 5781983 h 6857546"/>
              <a:gd name="connsiteX3300" fmla="*/ 2471951 w 5970060"/>
              <a:gd name="connsiteY3300" fmla="*/ 5924717 h 6857546"/>
              <a:gd name="connsiteX3301" fmla="*/ 2558968 w 5970060"/>
              <a:gd name="connsiteY3301" fmla="*/ 5848142 h 6857546"/>
              <a:gd name="connsiteX3302" fmla="*/ 2593775 w 5970060"/>
              <a:gd name="connsiteY3302" fmla="*/ 5841180 h 6857546"/>
              <a:gd name="connsiteX3303" fmla="*/ 2604243 w 5970060"/>
              <a:gd name="connsiteY3303" fmla="*/ 5768060 h 6857546"/>
              <a:gd name="connsiteX3304" fmla="*/ 1800124 w 5970060"/>
              <a:gd name="connsiteY3304" fmla="*/ 5914250 h 6857546"/>
              <a:gd name="connsiteX3305" fmla="*/ 1845373 w 5970060"/>
              <a:gd name="connsiteY3305" fmla="*/ 5886404 h 6857546"/>
              <a:gd name="connsiteX3306" fmla="*/ 1852335 w 5970060"/>
              <a:gd name="connsiteY3306" fmla="*/ 5928173 h 6857546"/>
              <a:gd name="connsiteX3307" fmla="*/ 1995044 w 5970060"/>
              <a:gd name="connsiteY3307" fmla="*/ 5754112 h 6857546"/>
              <a:gd name="connsiteX3308" fmla="*/ 2047254 w 5970060"/>
              <a:gd name="connsiteY3308" fmla="*/ 5694940 h 6857546"/>
              <a:gd name="connsiteX3309" fmla="*/ 2002005 w 5970060"/>
              <a:gd name="connsiteY3309" fmla="*/ 5670575 h 6857546"/>
              <a:gd name="connsiteX3310" fmla="*/ 1800124 w 5970060"/>
              <a:gd name="connsiteY3310" fmla="*/ 5914250 h 6857546"/>
              <a:gd name="connsiteX3311" fmla="*/ 3105515 w 5970060"/>
              <a:gd name="connsiteY3311" fmla="*/ 5761099 h 6857546"/>
              <a:gd name="connsiteX3312" fmla="*/ 3081150 w 5970060"/>
              <a:gd name="connsiteY3312" fmla="*/ 5764579 h 6857546"/>
              <a:gd name="connsiteX3313" fmla="*/ 2997613 w 5970060"/>
              <a:gd name="connsiteY3313" fmla="*/ 5698446 h 6857546"/>
              <a:gd name="connsiteX3314" fmla="*/ 2893192 w 5970060"/>
              <a:gd name="connsiteY3314" fmla="*/ 5736734 h 6857546"/>
              <a:gd name="connsiteX3315" fmla="*/ 2813136 w 5970060"/>
              <a:gd name="connsiteY3315" fmla="*/ 5872506 h 6857546"/>
              <a:gd name="connsiteX3316" fmla="*/ 2875788 w 5970060"/>
              <a:gd name="connsiteY3316" fmla="*/ 6063970 h 6857546"/>
              <a:gd name="connsiteX3317" fmla="*/ 2959351 w 5970060"/>
              <a:gd name="connsiteY3317" fmla="*/ 6032644 h 6857546"/>
              <a:gd name="connsiteX3318" fmla="*/ 2994158 w 5970060"/>
              <a:gd name="connsiteY3318" fmla="*/ 6098778 h 6857546"/>
              <a:gd name="connsiteX3319" fmla="*/ 3084656 w 5970060"/>
              <a:gd name="connsiteY3319" fmla="*/ 6098778 h 6857546"/>
              <a:gd name="connsiteX3320" fmla="*/ 3192558 w 5970060"/>
              <a:gd name="connsiteY3320" fmla="*/ 6001293 h 6857546"/>
              <a:gd name="connsiteX3321" fmla="*/ 3129905 w 5970060"/>
              <a:gd name="connsiteY3321" fmla="*/ 5879468 h 6857546"/>
              <a:gd name="connsiteX3322" fmla="*/ 3164712 w 5970060"/>
              <a:gd name="connsiteY3322" fmla="*/ 5785464 h 6857546"/>
              <a:gd name="connsiteX3323" fmla="*/ 3105515 w 5970060"/>
              <a:gd name="connsiteY3323" fmla="*/ 5761099 h 6857546"/>
              <a:gd name="connsiteX3324" fmla="*/ 2092529 w 5970060"/>
              <a:gd name="connsiteY3324" fmla="*/ 5712369 h 6857546"/>
              <a:gd name="connsiteX3325" fmla="*/ 2061202 w 5970060"/>
              <a:gd name="connsiteY3325" fmla="*/ 5701926 h 6857546"/>
              <a:gd name="connsiteX3326" fmla="*/ 2019434 w 5970060"/>
              <a:gd name="connsiteY3326" fmla="*/ 5729772 h 6857546"/>
              <a:gd name="connsiteX3327" fmla="*/ 2026395 w 5970060"/>
              <a:gd name="connsiteY3327" fmla="*/ 5806348 h 6857546"/>
              <a:gd name="connsiteX3328" fmla="*/ 2022914 w 5970060"/>
              <a:gd name="connsiteY3328" fmla="*/ 5855078 h 6857546"/>
              <a:gd name="connsiteX3329" fmla="*/ 2102971 w 5970060"/>
              <a:gd name="connsiteY3329" fmla="*/ 5896846 h 6857546"/>
              <a:gd name="connsiteX3330" fmla="*/ 2263108 w 5970060"/>
              <a:gd name="connsiteY3330" fmla="*/ 5771541 h 6857546"/>
              <a:gd name="connsiteX3331" fmla="*/ 2207417 w 5970060"/>
              <a:gd name="connsiteY3331" fmla="*/ 5705382 h 6857546"/>
              <a:gd name="connsiteX3332" fmla="*/ 2092529 w 5970060"/>
              <a:gd name="connsiteY3332" fmla="*/ 5712369 h 6857546"/>
              <a:gd name="connsiteX3333" fmla="*/ 3756458 w 5970060"/>
              <a:gd name="connsiteY3333" fmla="*/ 5771541 h 6857546"/>
              <a:gd name="connsiteX3334" fmla="*/ 4010574 w 5970060"/>
              <a:gd name="connsiteY3334" fmla="*/ 5994331 h 6857546"/>
              <a:gd name="connsiteX3335" fmla="*/ 3864359 w 5970060"/>
              <a:gd name="connsiteY3335" fmla="*/ 5740215 h 6857546"/>
              <a:gd name="connsiteX3336" fmla="*/ 3756458 w 5970060"/>
              <a:gd name="connsiteY3336" fmla="*/ 5771541 h 6857546"/>
              <a:gd name="connsiteX3337" fmla="*/ 2224821 w 5970060"/>
              <a:gd name="connsiteY3337" fmla="*/ 5851597 h 6857546"/>
              <a:gd name="connsiteX3338" fmla="*/ 2294435 w 5970060"/>
              <a:gd name="connsiteY3338" fmla="*/ 6004773 h 6857546"/>
              <a:gd name="connsiteX3339" fmla="*/ 2384933 w 5970060"/>
              <a:gd name="connsiteY3339" fmla="*/ 5914275 h 6857546"/>
              <a:gd name="connsiteX3340" fmla="*/ 2336203 w 5970060"/>
              <a:gd name="connsiteY3340" fmla="*/ 5778502 h 6857546"/>
              <a:gd name="connsiteX3341" fmla="*/ 2280512 w 5970060"/>
              <a:gd name="connsiteY3341" fmla="*/ 5778502 h 6857546"/>
              <a:gd name="connsiteX3342" fmla="*/ 2224821 w 5970060"/>
              <a:gd name="connsiteY3342" fmla="*/ 5851597 h 6857546"/>
              <a:gd name="connsiteX3343" fmla="*/ 3202975 w 5970060"/>
              <a:gd name="connsiteY3343" fmla="*/ 5983889 h 6857546"/>
              <a:gd name="connsiteX3344" fmla="*/ 3209936 w 5970060"/>
              <a:gd name="connsiteY3344" fmla="*/ 5778502 h 6857546"/>
              <a:gd name="connsiteX3345" fmla="*/ 3202975 w 5970060"/>
              <a:gd name="connsiteY3345" fmla="*/ 5983889 h 6857546"/>
              <a:gd name="connsiteX3346" fmla="*/ 2576397 w 5970060"/>
              <a:gd name="connsiteY3346" fmla="*/ 6053503 h 6857546"/>
              <a:gd name="connsiteX3347" fmla="*/ 2802668 w 5970060"/>
              <a:gd name="connsiteY3347" fmla="*/ 5851597 h 6857546"/>
              <a:gd name="connsiteX3348" fmla="*/ 2833995 w 5970060"/>
              <a:gd name="connsiteY3348" fmla="*/ 5788944 h 6857546"/>
              <a:gd name="connsiteX3349" fmla="*/ 2576397 w 5970060"/>
              <a:gd name="connsiteY3349" fmla="*/ 6053503 h 6857546"/>
              <a:gd name="connsiteX3350" fmla="*/ 2830514 w 5970060"/>
              <a:gd name="connsiteY3350" fmla="*/ 6022177 h 6857546"/>
              <a:gd name="connsiteX3351" fmla="*/ 2799188 w 5970060"/>
              <a:gd name="connsiteY3351" fmla="*/ 5924717 h 6857546"/>
              <a:gd name="connsiteX3352" fmla="*/ 2534629 w 5970060"/>
              <a:gd name="connsiteY3352" fmla="*/ 6335466 h 6857546"/>
              <a:gd name="connsiteX3353" fmla="*/ 2534629 w 5970060"/>
              <a:gd name="connsiteY3353" fmla="*/ 6398143 h 6857546"/>
              <a:gd name="connsiteX3354" fmla="*/ 2405817 w 5970060"/>
              <a:gd name="connsiteY3354" fmla="*/ 6575685 h 6857546"/>
              <a:gd name="connsiteX3355" fmla="*/ 2694741 w 5970060"/>
              <a:gd name="connsiteY3355" fmla="*/ 6481681 h 6857546"/>
              <a:gd name="connsiteX3356" fmla="*/ 2687780 w 5970060"/>
              <a:gd name="connsiteY3356" fmla="*/ 6565217 h 6857546"/>
              <a:gd name="connsiteX3357" fmla="*/ 2806124 w 5970060"/>
              <a:gd name="connsiteY3357" fmla="*/ 6488642 h 6857546"/>
              <a:gd name="connsiteX3358" fmla="*/ 2806124 w 5970060"/>
              <a:gd name="connsiteY3358" fmla="*/ 6565217 h 6857546"/>
              <a:gd name="connsiteX3359" fmla="*/ 2900103 w 5970060"/>
              <a:gd name="connsiteY3359" fmla="*/ 6439912 h 6857546"/>
              <a:gd name="connsiteX3360" fmla="*/ 2917507 w 5970060"/>
              <a:gd name="connsiteY3360" fmla="*/ 6502565 h 6857546"/>
              <a:gd name="connsiteX3361" fmla="*/ 3001043 w 5970060"/>
              <a:gd name="connsiteY3361" fmla="*/ 6123117 h 6857546"/>
              <a:gd name="connsiteX3362" fmla="*/ 2948833 w 5970060"/>
              <a:gd name="connsiteY3362" fmla="*/ 6050022 h 6857546"/>
              <a:gd name="connsiteX3363" fmla="*/ 2896622 w 5970060"/>
              <a:gd name="connsiteY3363" fmla="*/ 6074388 h 6857546"/>
              <a:gd name="connsiteX3364" fmla="*/ 2955794 w 5970060"/>
              <a:gd name="connsiteY3364" fmla="*/ 6224058 h 6857546"/>
              <a:gd name="connsiteX3365" fmla="*/ 2886180 w 5970060"/>
              <a:gd name="connsiteY3365" fmla="*/ 6091791 h 6857546"/>
              <a:gd name="connsiteX3366" fmla="*/ 2924468 w 5970060"/>
              <a:gd name="connsiteY3366" fmla="*/ 6321543 h 6857546"/>
              <a:gd name="connsiteX3367" fmla="*/ 2868776 w 5970060"/>
              <a:gd name="connsiteY3367" fmla="*/ 6185770 h 6857546"/>
              <a:gd name="connsiteX3368" fmla="*/ 2861815 w 5970060"/>
              <a:gd name="connsiteY3368" fmla="*/ 6387676 h 6857546"/>
              <a:gd name="connsiteX3369" fmla="*/ 2823527 w 5970060"/>
              <a:gd name="connsiteY3369" fmla="*/ 6255410 h 6857546"/>
              <a:gd name="connsiteX3370" fmla="*/ 2802643 w 5970060"/>
              <a:gd name="connsiteY3370" fmla="*/ 6425989 h 6857546"/>
              <a:gd name="connsiteX3371" fmla="*/ 2795682 w 5970060"/>
              <a:gd name="connsiteY3371" fmla="*/ 6307620 h 6857546"/>
              <a:gd name="connsiteX3372" fmla="*/ 2684299 w 5970060"/>
              <a:gd name="connsiteY3372" fmla="*/ 6432950 h 6857546"/>
              <a:gd name="connsiteX3373" fmla="*/ 2729548 w 5970060"/>
              <a:gd name="connsiteY3373" fmla="*/ 6363311 h 6857546"/>
              <a:gd name="connsiteX3374" fmla="*/ 2628608 w 5970060"/>
              <a:gd name="connsiteY3374" fmla="*/ 6394638 h 6857546"/>
              <a:gd name="connsiteX3375" fmla="*/ 2795707 w 5970060"/>
              <a:gd name="connsiteY3375" fmla="*/ 6272813 h 6857546"/>
              <a:gd name="connsiteX3376" fmla="*/ 2663440 w 5970060"/>
              <a:gd name="connsiteY3376" fmla="*/ 6297178 h 6857546"/>
              <a:gd name="connsiteX3377" fmla="*/ 2806149 w 5970060"/>
              <a:gd name="connsiteY3377" fmla="*/ 6258890 h 6857546"/>
              <a:gd name="connsiteX3378" fmla="*/ 2844437 w 5970060"/>
              <a:gd name="connsiteY3378" fmla="*/ 6189276 h 6857546"/>
              <a:gd name="connsiteX3379" fmla="*/ 2656454 w 5970060"/>
              <a:gd name="connsiteY3379" fmla="*/ 6224083 h 6857546"/>
              <a:gd name="connsiteX3380" fmla="*/ 2854879 w 5970060"/>
              <a:gd name="connsiteY3380" fmla="*/ 6171872 h 6857546"/>
              <a:gd name="connsiteX3381" fmla="*/ 2868802 w 5970060"/>
              <a:gd name="connsiteY3381" fmla="*/ 6116181 h 6857546"/>
              <a:gd name="connsiteX3382" fmla="*/ 2663415 w 5970060"/>
              <a:gd name="connsiteY3382" fmla="*/ 6157949 h 6857546"/>
              <a:gd name="connsiteX3383" fmla="*/ 2872282 w 5970060"/>
              <a:gd name="connsiteY3383" fmla="*/ 6102259 h 6857546"/>
              <a:gd name="connsiteX3384" fmla="*/ 2830514 w 5970060"/>
              <a:gd name="connsiteY3384" fmla="*/ 6022177 h 6857546"/>
              <a:gd name="connsiteX3385" fmla="*/ 3509328 w 5970060"/>
              <a:gd name="connsiteY3385" fmla="*/ 6144001 h 6857546"/>
              <a:gd name="connsiteX3386" fmla="*/ 3711234 w 5970060"/>
              <a:gd name="connsiteY3386" fmla="*/ 6443368 h 6857546"/>
              <a:gd name="connsiteX3387" fmla="*/ 3867890 w 5970060"/>
              <a:gd name="connsiteY3387" fmla="*/ 6554775 h 6857546"/>
              <a:gd name="connsiteX3388" fmla="*/ 3853968 w 5970060"/>
              <a:gd name="connsiteY3388" fmla="*/ 6408561 h 6857546"/>
              <a:gd name="connsiteX3389" fmla="*/ 3920101 w 5970060"/>
              <a:gd name="connsiteY3389" fmla="*/ 6432925 h 6857546"/>
              <a:gd name="connsiteX3390" fmla="*/ 3892256 w 5970060"/>
              <a:gd name="connsiteY3390" fmla="*/ 6314556 h 6857546"/>
              <a:gd name="connsiteX3391" fmla="*/ 3944466 w 5970060"/>
              <a:gd name="connsiteY3391" fmla="*/ 6342402 h 6857546"/>
              <a:gd name="connsiteX3392" fmla="*/ 3902698 w 5970060"/>
              <a:gd name="connsiteY3392" fmla="*/ 6224058 h 6857546"/>
              <a:gd name="connsiteX3393" fmla="*/ 3958389 w 5970060"/>
              <a:gd name="connsiteY3393" fmla="*/ 6248423 h 6857546"/>
              <a:gd name="connsiteX3394" fmla="*/ 3714714 w 5970060"/>
              <a:gd name="connsiteY3394" fmla="*/ 5956018 h 6857546"/>
              <a:gd name="connsiteX3395" fmla="*/ 3627697 w 5970060"/>
              <a:gd name="connsiteY3395" fmla="*/ 6029113 h 6857546"/>
              <a:gd name="connsiteX3396" fmla="*/ 3624216 w 5970060"/>
              <a:gd name="connsiteY3396" fmla="*/ 6067401 h 6857546"/>
              <a:gd name="connsiteX3397" fmla="*/ 3638139 w 5970060"/>
              <a:gd name="connsiteY3397" fmla="*/ 6081324 h 6857546"/>
              <a:gd name="connsiteX3398" fmla="*/ 3787834 w 5970060"/>
              <a:gd name="connsiteY3398" fmla="*/ 6067401 h 6857546"/>
              <a:gd name="connsiteX3399" fmla="*/ 3655568 w 5970060"/>
              <a:gd name="connsiteY3399" fmla="*/ 6095247 h 6857546"/>
              <a:gd name="connsiteX3400" fmla="*/ 3808744 w 5970060"/>
              <a:gd name="connsiteY3400" fmla="*/ 6123092 h 6857546"/>
              <a:gd name="connsiteX3401" fmla="*/ 3700842 w 5970060"/>
              <a:gd name="connsiteY3401" fmla="*/ 6133534 h 6857546"/>
              <a:gd name="connsiteX3402" fmla="*/ 3711284 w 5970060"/>
              <a:gd name="connsiteY3402" fmla="*/ 6161380 h 6857546"/>
              <a:gd name="connsiteX3403" fmla="*/ 3854018 w 5970060"/>
              <a:gd name="connsiteY3403" fmla="*/ 6175303 h 6857546"/>
              <a:gd name="connsiteX3404" fmla="*/ 3721726 w 5970060"/>
              <a:gd name="connsiteY3404" fmla="*/ 6178783 h 6857546"/>
              <a:gd name="connsiteX3405" fmla="*/ 3746091 w 5970060"/>
              <a:gd name="connsiteY3405" fmla="*/ 6220552 h 6857546"/>
              <a:gd name="connsiteX3406" fmla="*/ 3853993 w 5970060"/>
              <a:gd name="connsiteY3406" fmla="*/ 6248423 h 6857546"/>
              <a:gd name="connsiteX3407" fmla="*/ 3749547 w 5970060"/>
              <a:gd name="connsiteY3407" fmla="*/ 6237980 h 6857546"/>
              <a:gd name="connsiteX3408" fmla="*/ 3766950 w 5970060"/>
              <a:gd name="connsiteY3408" fmla="*/ 6272788 h 6857546"/>
              <a:gd name="connsiteX3409" fmla="*/ 3857448 w 5970060"/>
              <a:gd name="connsiteY3409" fmla="*/ 6304114 h 6857546"/>
              <a:gd name="connsiteX3410" fmla="*/ 3773911 w 5970060"/>
              <a:gd name="connsiteY3410" fmla="*/ 6290191 h 6857546"/>
              <a:gd name="connsiteX3411" fmla="*/ 3867890 w 5970060"/>
              <a:gd name="connsiteY3411" fmla="*/ 6370248 h 6857546"/>
              <a:gd name="connsiteX3412" fmla="*/ 3787834 w 5970060"/>
              <a:gd name="connsiteY3412" fmla="*/ 6328479 h 6857546"/>
              <a:gd name="connsiteX3413" fmla="*/ 3794796 w 5970060"/>
              <a:gd name="connsiteY3413" fmla="*/ 6394612 h 6857546"/>
              <a:gd name="connsiteX3414" fmla="*/ 3746066 w 5970060"/>
              <a:gd name="connsiteY3414" fmla="*/ 6265801 h 6857546"/>
              <a:gd name="connsiteX3415" fmla="*/ 3697336 w 5970060"/>
              <a:gd name="connsiteY3415" fmla="*/ 6349338 h 6857546"/>
              <a:gd name="connsiteX3416" fmla="*/ 3721701 w 5970060"/>
              <a:gd name="connsiteY3416" fmla="*/ 6210109 h 6857546"/>
              <a:gd name="connsiteX3417" fmla="*/ 3655568 w 5970060"/>
              <a:gd name="connsiteY3417" fmla="*/ 6311075 h 6857546"/>
              <a:gd name="connsiteX3418" fmla="*/ 3714739 w 5970060"/>
              <a:gd name="connsiteY3418" fmla="*/ 6192706 h 6857546"/>
              <a:gd name="connsiteX3419" fmla="*/ 3679932 w 5970060"/>
              <a:gd name="connsiteY3419" fmla="*/ 6143976 h 6857546"/>
              <a:gd name="connsiteX3420" fmla="*/ 3610318 w 5970060"/>
              <a:gd name="connsiteY3420" fmla="*/ 6279749 h 6857546"/>
              <a:gd name="connsiteX3421" fmla="*/ 3672971 w 5970060"/>
              <a:gd name="connsiteY3421" fmla="*/ 6133534 h 6857546"/>
              <a:gd name="connsiteX3422" fmla="*/ 3645125 w 5970060"/>
              <a:gd name="connsiteY3422" fmla="*/ 6102208 h 6857546"/>
              <a:gd name="connsiteX3423" fmla="*/ 3578992 w 5970060"/>
              <a:gd name="connsiteY3423" fmla="*/ 6220552 h 6857546"/>
              <a:gd name="connsiteX3424" fmla="*/ 3634683 w 5970060"/>
              <a:gd name="connsiteY3424" fmla="*/ 6091766 h 6857546"/>
              <a:gd name="connsiteX3425" fmla="*/ 3585954 w 5970060"/>
              <a:gd name="connsiteY3425" fmla="*/ 6077843 h 6857546"/>
              <a:gd name="connsiteX3426" fmla="*/ 3561588 w 5970060"/>
              <a:gd name="connsiteY3426" fmla="*/ 6154419 h 6857546"/>
              <a:gd name="connsiteX3427" fmla="*/ 3509328 w 5970060"/>
              <a:gd name="connsiteY3427" fmla="*/ 6144001 h 6857546"/>
              <a:gd name="connsiteX3428" fmla="*/ 1998549 w 5970060"/>
              <a:gd name="connsiteY3428" fmla="*/ 6025657 h 6857546"/>
              <a:gd name="connsiteX3429" fmla="*/ 2210898 w 5970060"/>
              <a:gd name="connsiteY3429" fmla="*/ 5990850 h 6857546"/>
              <a:gd name="connsiteX3430" fmla="*/ 1998549 w 5970060"/>
              <a:gd name="connsiteY3430" fmla="*/ 6025657 h 6857546"/>
              <a:gd name="connsiteX3431" fmla="*/ 3283056 w 5970060"/>
              <a:gd name="connsiteY3431" fmla="*/ 6728811 h 6857546"/>
              <a:gd name="connsiteX3432" fmla="*/ 3324825 w 5970060"/>
              <a:gd name="connsiteY3432" fmla="*/ 6631351 h 6857546"/>
              <a:gd name="connsiteX3433" fmla="*/ 3338748 w 5970060"/>
              <a:gd name="connsiteY3433" fmla="*/ 6568698 h 6857546"/>
              <a:gd name="connsiteX3434" fmla="*/ 3387477 w 5970060"/>
              <a:gd name="connsiteY3434" fmla="*/ 6634832 h 6857546"/>
              <a:gd name="connsiteX3435" fmla="*/ 3436207 w 5970060"/>
              <a:gd name="connsiteY3435" fmla="*/ 6457290 h 6857546"/>
              <a:gd name="connsiteX3436" fmla="*/ 3474495 w 5970060"/>
              <a:gd name="connsiteY3436" fmla="*/ 6512981 h 6857546"/>
              <a:gd name="connsiteX3437" fmla="*/ 3411842 w 5970060"/>
              <a:gd name="connsiteY3437" fmla="*/ 6147482 h 6857546"/>
              <a:gd name="connsiteX3438" fmla="*/ 3338748 w 5970060"/>
              <a:gd name="connsiteY3438" fmla="*/ 6133559 h 6857546"/>
              <a:gd name="connsiteX3439" fmla="*/ 3272614 w 5970060"/>
              <a:gd name="connsiteY3439" fmla="*/ 6109195 h 6857546"/>
              <a:gd name="connsiteX3440" fmla="*/ 3237807 w 5970060"/>
              <a:gd name="connsiteY3440" fmla="*/ 6084829 h 6857546"/>
              <a:gd name="connsiteX3441" fmla="*/ 3373580 w 5970060"/>
              <a:gd name="connsiteY3441" fmla="*/ 6279774 h 6857546"/>
              <a:gd name="connsiteX3442" fmla="*/ 3310927 w 5970060"/>
              <a:gd name="connsiteY3442" fmla="*/ 6224083 h 6857546"/>
              <a:gd name="connsiteX3443" fmla="*/ 3248275 w 5970060"/>
              <a:gd name="connsiteY3443" fmla="*/ 6182315 h 6857546"/>
              <a:gd name="connsiteX3444" fmla="*/ 3366644 w 5970060"/>
              <a:gd name="connsiteY3444" fmla="*/ 6363311 h 6857546"/>
              <a:gd name="connsiteX3445" fmla="*/ 3248275 w 5970060"/>
              <a:gd name="connsiteY3445" fmla="*/ 6251929 h 6857546"/>
              <a:gd name="connsiteX3446" fmla="*/ 3335292 w 5970060"/>
              <a:gd name="connsiteY3446" fmla="*/ 6443393 h 6857546"/>
              <a:gd name="connsiteX3447" fmla="*/ 3269159 w 5970060"/>
              <a:gd name="connsiteY3447" fmla="*/ 6349414 h 6857546"/>
              <a:gd name="connsiteX3448" fmla="*/ 3244794 w 5970060"/>
              <a:gd name="connsiteY3448" fmla="*/ 6332010 h 6857546"/>
              <a:gd name="connsiteX3449" fmla="*/ 3307446 w 5970060"/>
              <a:gd name="connsiteY3449" fmla="*/ 6516513 h 6857546"/>
              <a:gd name="connsiteX3450" fmla="*/ 3234352 w 5970060"/>
              <a:gd name="connsiteY3450" fmla="*/ 6405130 h 6857546"/>
              <a:gd name="connsiteX3451" fmla="*/ 3262197 w 5970060"/>
              <a:gd name="connsiteY3451" fmla="*/ 6551320 h 6857546"/>
              <a:gd name="connsiteX3452" fmla="*/ 3220429 w 5970060"/>
              <a:gd name="connsiteY3452" fmla="*/ 6471263 h 6857546"/>
              <a:gd name="connsiteX3453" fmla="*/ 3171699 w 5970060"/>
              <a:gd name="connsiteY3453" fmla="*/ 6582672 h 6857546"/>
              <a:gd name="connsiteX3454" fmla="*/ 3203025 w 5970060"/>
              <a:gd name="connsiteY3454" fmla="*/ 6481706 h 6857546"/>
              <a:gd name="connsiteX3455" fmla="*/ 3109046 w 5970060"/>
              <a:gd name="connsiteY3455" fmla="*/ 6537397 h 6857546"/>
              <a:gd name="connsiteX3456" fmla="*/ 3209987 w 5970060"/>
              <a:gd name="connsiteY3456" fmla="*/ 6457340 h 6857546"/>
              <a:gd name="connsiteX3457" fmla="*/ 3206506 w 5970060"/>
              <a:gd name="connsiteY3457" fmla="*/ 6008279 h 6857546"/>
              <a:gd name="connsiteX3458" fmla="*/ 3157776 w 5970060"/>
              <a:gd name="connsiteY3458" fmla="*/ 6095322 h 6857546"/>
              <a:gd name="connsiteX3459" fmla="*/ 3112527 w 5970060"/>
              <a:gd name="connsiteY3459" fmla="*/ 6109245 h 6857546"/>
              <a:gd name="connsiteX3460" fmla="*/ 3028990 w 5970060"/>
              <a:gd name="connsiteY3460" fmla="*/ 6272863 h 6857546"/>
              <a:gd name="connsiteX3461" fmla="*/ 3015067 w 5970060"/>
              <a:gd name="connsiteY3461" fmla="*/ 6363361 h 6857546"/>
              <a:gd name="connsiteX3462" fmla="*/ 2983741 w 5970060"/>
              <a:gd name="connsiteY3462" fmla="*/ 6436457 h 6857546"/>
              <a:gd name="connsiteX3463" fmla="*/ 3025509 w 5970060"/>
              <a:gd name="connsiteY3463" fmla="*/ 6638362 h 6857546"/>
              <a:gd name="connsiteX3464" fmla="*/ 3084681 w 5970060"/>
              <a:gd name="connsiteY3464" fmla="*/ 6843750 h 6857546"/>
              <a:gd name="connsiteX3465" fmla="*/ 3199544 w 5970060"/>
              <a:gd name="connsiteY3465" fmla="*/ 6742809 h 6857546"/>
              <a:gd name="connsiteX3466" fmla="*/ 3241313 w 5970060"/>
              <a:gd name="connsiteY3466" fmla="*/ 6648805 h 6857546"/>
              <a:gd name="connsiteX3467" fmla="*/ 3283056 w 5970060"/>
              <a:gd name="connsiteY3467" fmla="*/ 6728811 h 6857546"/>
              <a:gd name="connsiteX3468" fmla="*/ 2047279 w 5970060"/>
              <a:gd name="connsiteY3468" fmla="*/ 6251929 h 6857546"/>
              <a:gd name="connsiteX3469" fmla="*/ 2235263 w 5970060"/>
              <a:gd name="connsiteY3469" fmla="*/ 6060465 h 6857546"/>
              <a:gd name="connsiteX3470" fmla="*/ 2228301 w 5970060"/>
              <a:gd name="connsiteY3470" fmla="*/ 6011735 h 6857546"/>
              <a:gd name="connsiteX3471" fmla="*/ 2113438 w 5970060"/>
              <a:gd name="connsiteY3471" fmla="*/ 6077868 h 6857546"/>
              <a:gd name="connsiteX3472" fmla="*/ 2040343 w 5970060"/>
              <a:gd name="connsiteY3472" fmla="*/ 6070907 h 6857546"/>
              <a:gd name="connsiteX3473" fmla="*/ 1984652 w 5970060"/>
              <a:gd name="connsiteY3473" fmla="*/ 6150963 h 6857546"/>
              <a:gd name="connsiteX3474" fmla="*/ 2022940 w 5970060"/>
              <a:gd name="connsiteY3474" fmla="*/ 6182289 h 6857546"/>
              <a:gd name="connsiteX3475" fmla="*/ 2012497 w 5970060"/>
              <a:gd name="connsiteY3475" fmla="*/ 6224058 h 6857546"/>
              <a:gd name="connsiteX3476" fmla="*/ 2047279 w 5970060"/>
              <a:gd name="connsiteY3476" fmla="*/ 6251929 h 6857546"/>
              <a:gd name="connsiteX3477" fmla="*/ 2266589 w 5970060"/>
              <a:gd name="connsiteY3477" fmla="*/ 6032619 h 6857546"/>
              <a:gd name="connsiteX3478" fmla="*/ 2402362 w 5970060"/>
              <a:gd name="connsiteY3478" fmla="*/ 6144001 h 6857546"/>
              <a:gd name="connsiteX3479" fmla="*/ 2266589 w 5970060"/>
              <a:gd name="connsiteY3479" fmla="*/ 6032619 h 6857546"/>
              <a:gd name="connsiteX3480" fmla="*/ 2106451 w 5970060"/>
              <a:gd name="connsiteY3480" fmla="*/ 6269332 h 6857546"/>
              <a:gd name="connsiteX3481" fmla="*/ 2176066 w 5970060"/>
              <a:gd name="connsiteY3481" fmla="*/ 6307620 h 6857546"/>
              <a:gd name="connsiteX3482" fmla="*/ 2273525 w 5970060"/>
              <a:gd name="connsiteY3482" fmla="*/ 6325023 h 6857546"/>
              <a:gd name="connsiteX3483" fmla="*/ 2287448 w 5970060"/>
              <a:gd name="connsiteY3483" fmla="*/ 6133559 h 6857546"/>
              <a:gd name="connsiteX3484" fmla="*/ 2256122 w 5970060"/>
              <a:gd name="connsiteY3484" fmla="*/ 6060465 h 6857546"/>
              <a:gd name="connsiteX3485" fmla="*/ 2106451 w 5970060"/>
              <a:gd name="connsiteY3485" fmla="*/ 6269332 h 6857546"/>
              <a:gd name="connsiteX3486" fmla="*/ 3091592 w 5970060"/>
              <a:gd name="connsiteY3486" fmla="*/ 6109195 h 6857546"/>
              <a:gd name="connsiteX3487" fmla="*/ 3008055 w 5970060"/>
              <a:gd name="connsiteY3487" fmla="*/ 6105714 h 6857546"/>
              <a:gd name="connsiteX3488" fmla="*/ 3035901 w 5970060"/>
              <a:gd name="connsiteY3488" fmla="*/ 6210135 h 6857546"/>
              <a:gd name="connsiteX3489" fmla="*/ 3091592 w 5970060"/>
              <a:gd name="connsiteY3489" fmla="*/ 6109195 h 6857546"/>
              <a:gd name="connsiteX3490" fmla="*/ 2301396 w 5970060"/>
              <a:gd name="connsiteY3490" fmla="*/ 6140521 h 6857546"/>
              <a:gd name="connsiteX3491" fmla="*/ 2297916 w 5970060"/>
              <a:gd name="connsiteY3491" fmla="*/ 6290216 h 6857546"/>
              <a:gd name="connsiteX3492" fmla="*/ 2311838 w 5970060"/>
              <a:gd name="connsiteY3492" fmla="*/ 6300659 h 6857546"/>
              <a:gd name="connsiteX3493" fmla="*/ 2388414 w 5970060"/>
              <a:gd name="connsiteY3493" fmla="*/ 6276294 h 6857546"/>
              <a:gd name="connsiteX3494" fmla="*/ 2381452 w 5970060"/>
              <a:gd name="connsiteY3494" fmla="*/ 6161430 h 6857546"/>
              <a:gd name="connsiteX3495" fmla="*/ 2301396 w 5970060"/>
              <a:gd name="connsiteY3495" fmla="*/ 6140521 h 6857546"/>
              <a:gd name="connsiteX3496" fmla="*/ 2113413 w 5970060"/>
              <a:gd name="connsiteY3496" fmla="*/ 5430406 h 6857546"/>
              <a:gd name="connsiteX3497" fmla="*/ 2029876 w 5970060"/>
              <a:gd name="connsiteY3497" fmla="*/ 5468694 h 6857546"/>
              <a:gd name="connsiteX3498" fmla="*/ 2036837 w 5970060"/>
              <a:gd name="connsiteY3498" fmla="*/ 5489578 h 6857546"/>
              <a:gd name="connsiteX3499" fmla="*/ 2120374 w 5970060"/>
              <a:gd name="connsiteY3499" fmla="*/ 5472175 h 6857546"/>
              <a:gd name="connsiteX3500" fmla="*/ 2113413 w 5970060"/>
              <a:gd name="connsiteY3500" fmla="*/ 5430406 h 6857546"/>
              <a:gd name="connsiteX3501" fmla="*/ 3561538 w 5970060"/>
              <a:gd name="connsiteY3501" fmla="*/ 4793362 h 6857546"/>
              <a:gd name="connsiteX3502" fmla="*/ 3631152 w 5970060"/>
              <a:gd name="connsiteY3502" fmla="*/ 4748112 h 6857546"/>
              <a:gd name="connsiteX3503" fmla="*/ 3565019 w 5970060"/>
              <a:gd name="connsiteY3503" fmla="*/ 4720266 h 6857546"/>
              <a:gd name="connsiteX3504" fmla="*/ 3561538 w 5970060"/>
              <a:gd name="connsiteY3504" fmla="*/ 4793362 h 6857546"/>
              <a:gd name="connsiteX3505" fmla="*/ 1995069 w 5970060"/>
              <a:gd name="connsiteY3505" fmla="*/ 5284191 h 6857546"/>
              <a:gd name="connsiteX3506" fmla="*/ 2047279 w 5970060"/>
              <a:gd name="connsiteY3506" fmla="*/ 5332922 h 6857546"/>
              <a:gd name="connsiteX3507" fmla="*/ 2057721 w 5970060"/>
              <a:gd name="connsiteY3507" fmla="*/ 5277230 h 6857546"/>
              <a:gd name="connsiteX3508" fmla="*/ 1995069 w 5970060"/>
              <a:gd name="connsiteY3508" fmla="*/ 5284191 h 685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Lst>
            <a:rect l="l" t="t" r="r" b="b"/>
            <a:pathLst>
              <a:path w="5970060" h="6857546">
                <a:moveTo>
                  <a:pt x="595699" y="0"/>
                </a:moveTo>
                <a:cubicBezTo>
                  <a:pt x="606519" y="7819"/>
                  <a:pt x="593984" y="28829"/>
                  <a:pt x="595699" y="41768"/>
                </a:cubicBezTo>
                <a:cubicBezTo>
                  <a:pt x="599558" y="70951"/>
                  <a:pt x="623746" y="86286"/>
                  <a:pt x="637467" y="104421"/>
                </a:cubicBezTo>
                <a:cubicBezTo>
                  <a:pt x="670710" y="117713"/>
                  <a:pt x="697724" y="124776"/>
                  <a:pt x="721029" y="142709"/>
                </a:cubicBezTo>
                <a:cubicBezTo>
                  <a:pt x="797252" y="201427"/>
                  <a:pt x="786255" y="339066"/>
                  <a:pt x="881142" y="379422"/>
                </a:cubicBezTo>
                <a:cubicBezTo>
                  <a:pt x="899907" y="376496"/>
                  <a:pt x="902455" y="358311"/>
                  <a:pt x="922910" y="355057"/>
                </a:cubicBezTo>
                <a:cubicBezTo>
                  <a:pt x="938397" y="352585"/>
                  <a:pt x="952295" y="364390"/>
                  <a:pt x="968159" y="362019"/>
                </a:cubicBezTo>
                <a:cubicBezTo>
                  <a:pt x="988842" y="358942"/>
                  <a:pt x="989826" y="343480"/>
                  <a:pt x="1009928" y="334173"/>
                </a:cubicBezTo>
                <a:cubicBezTo>
                  <a:pt x="973431" y="272454"/>
                  <a:pt x="967024" y="169142"/>
                  <a:pt x="1030812" y="139228"/>
                </a:cubicBezTo>
                <a:cubicBezTo>
                  <a:pt x="1115131" y="99679"/>
                  <a:pt x="1142901" y="220647"/>
                  <a:pt x="1051696" y="194920"/>
                </a:cubicBezTo>
                <a:cubicBezTo>
                  <a:pt x="1032578" y="242489"/>
                  <a:pt x="1074548" y="287663"/>
                  <a:pt x="1086504" y="327212"/>
                </a:cubicBezTo>
                <a:cubicBezTo>
                  <a:pt x="1107161" y="326985"/>
                  <a:pt x="1113189" y="307992"/>
                  <a:pt x="1131753" y="302847"/>
                </a:cubicBezTo>
                <a:cubicBezTo>
                  <a:pt x="1181718" y="289000"/>
                  <a:pt x="1233954" y="325219"/>
                  <a:pt x="1246616" y="368980"/>
                </a:cubicBezTo>
                <a:cubicBezTo>
                  <a:pt x="1249340" y="384467"/>
                  <a:pt x="1241975" y="389864"/>
                  <a:pt x="1243135" y="403787"/>
                </a:cubicBezTo>
                <a:cubicBezTo>
                  <a:pt x="1294841" y="393622"/>
                  <a:pt x="1333432" y="411757"/>
                  <a:pt x="1371921" y="424671"/>
                </a:cubicBezTo>
                <a:cubicBezTo>
                  <a:pt x="1337417" y="334123"/>
                  <a:pt x="1253325" y="97485"/>
                  <a:pt x="1389325" y="45224"/>
                </a:cubicBezTo>
                <a:cubicBezTo>
                  <a:pt x="1397623" y="60130"/>
                  <a:pt x="1404837" y="76122"/>
                  <a:pt x="1410209" y="93954"/>
                </a:cubicBezTo>
                <a:cubicBezTo>
                  <a:pt x="1428445" y="91961"/>
                  <a:pt x="1423981" y="70371"/>
                  <a:pt x="1431093" y="59147"/>
                </a:cubicBezTo>
                <a:cubicBezTo>
                  <a:pt x="1442343" y="41441"/>
                  <a:pt x="1460124" y="29409"/>
                  <a:pt x="1476343" y="17378"/>
                </a:cubicBezTo>
                <a:cubicBezTo>
                  <a:pt x="1488096" y="61871"/>
                  <a:pt x="1493090" y="96426"/>
                  <a:pt x="1514630" y="132267"/>
                </a:cubicBezTo>
                <a:cubicBezTo>
                  <a:pt x="1528831" y="155900"/>
                  <a:pt x="1556500" y="175675"/>
                  <a:pt x="1556399" y="208842"/>
                </a:cubicBezTo>
                <a:cubicBezTo>
                  <a:pt x="1556298" y="244532"/>
                  <a:pt x="1531050" y="270562"/>
                  <a:pt x="1525072" y="309783"/>
                </a:cubicBezTo>
                <a:cubicBezTo>
                  <a:pt x="1519927" y="343531"/>
                  <a:pt x="1530445" y="396801"/>
                  <a:pt x="1552918" y="421191"/>
                </a:cubicBezTo>
                <a:cubicBezTo>
                  <a:pt x="1574837" y="423385"/>
                  <a:pt x="1582151" y="410976"/>
                  <a:pt x="1594687" y="403787"/>
                </a:cubicBezTo>
                <a:cubicBezTo>
                  <a:pt x="1636531" y="406057"/>
                  <a:pt x="1655649" y="431002"/>
                  <a:pt x="1681704" y="449036"/>
                </a:cubicBezTo>
                <a:cubicBezTo>
                  <a:pt x="1704556" y="410774"/>
                  <a:pt x="1739918" y="364062"/>
                  <a:pt x="1803529" y="386384"/>
                </a:cubicBezTo>
                <a:cubicBezTo>
                  <a:pt x="1855412" y="404569"/>
                  <a:pt x="1891480" y="431835"/>
                  <a:pt x="1866182" y="508208"/>
                </a:cubicBezTo>
                <a:cubicBezTo>
                  <a:pt x="1932492" y="507729"/>
                  <a:pt x="2002383" y="543772"/>
                  <a:pt x="2015877" y="595226"/>
                </a:cubicBezTo>
                <a:cubicBezTo>
                  <a:pt x="2001803" y="602011"/>
                  <a:pt x="1982508" y="603625"/>
                  <a:pt x="1974109" y="616110"/>
                </a:cubicBezTo>
                <a:cubicBezTo>
                  <a:pt x="2005309" y="660830"/>
                  <a:pt x="1967324" y="699193"/>
                  <a:pt x="1921898" y="706609"/>
                </a:cubicBezTo>
                <a:cubicBezTo>
                  <a:pt x="1945759" y="745174"/>
                  <a:pt x="1982407" y="770447"/>
                  <a:pt x="1970628" y="828433"/>
                </a:cubicBezTo>
                <a:cubicBezTo>
                  <a:pt x="1961523" y="873304"/>
                  <a:pt x="1911153" y="902638"/>
                  <a:pt x="1876649" y="922412"/>
                </a:cubicBezTo>
                <a:cubicBezTo>
                  <a:pt x="1861137" y="901402"/>
                  <a:pt x="1829584" y="891767"/>
                  <a:pt x="1793112" y="901528"/>
                </a:cubicBezTo>
                <a:cubicBezTo>
                  <a:pt x="1826809" y="951368"/>
                  <a:pt x="1872210" y="989529"/>
                  <a:pt x="1911456" y="1033820"/>
                </a:cubicBezTo>
                <a:cubicBezTo>
                  <a:pt x="1916400" y="959414"/>
                  <a:pt x="1940058" y="886647"/>
                  <a:pt x="2022839" y="901528"/>
                </a:cubicBezTo>
                <a:cubicBezTo>
                  <a:pt x="1989974" y="950157"/>
                  <a:pt x="1977615" y="1059018"/>
                  <a:pt x="1988032" y="1155645"/>
                </a:cubicBezTo>
                <a:cubicBezTo>
                  <a:pt x="1995725" y="1227100"/>
                  <a:pt x="2036408" y="1286651"/>
                  <a:pt x="2005435" y="1354070"/>
                </a:cubicBezTo>
                <a:cubicBezTo>
                  <a:pt x="2050382" y="1404263"/>
                  <a:pt x="2078934" y="1470876"/>
                  <a:pt x="2113337" y="1531612"/>
                </a:cubicBezTo>
                <a:cubicBezTo>
                  <a:pt x="2105493" y="1422121"/>
                  <a:pt x="2027581" y="1267330"/>
                  <a:pt x="2088972" y="1152189"/>
                </a:cubicBezTo>
                <a:cubicBezTo>
                  <a:pt x="2092730" y="1092135"/>
                  <a:pt x="2101205" y="1036796"/>
                  <a:pt x="2130741" y="1002494"/>
                </a:cubicBezTo>
                <a:cubicBezTo>
                  <a:pt x="2147615" y="1004209"/>
                  <a:pt x="2147589" y="1022798"/>
                  <a:pt x="2162067" y="1026859"/>
                </a:cubicBezTo>
                <a:cubicBezTo>
                  <a:pt x="2183456" y="957724"/>
                  <a:pt x="2215186" y="898955"/>
                  <a:pt x="2273475" y="866746"/>
                </a:cubicBezTo>
                <a:cubicBezTo>
                  <a:pt x="2280184" y="888589"/>
                  <a:pt x="2264521" y="918074"/>
                  <a:pt x="2266513" y="946803"/>
                </a:cubicBezTo>
                <a:cubicBezTo>
                  <a:pt x="2305835" y="925590"/>
                  <a:pt x="2330755" y="861096"/>
                  <a:pt x="2384857" y="852798"/>
                </a:cubicBezTo>
                <a:cubicBezTo>
                  <a:pt x="2414191" y="848309"/>
                  <a:pt x="2443348" y="862206"/>
                  <a:pt x="2475356" y="870202"/>
                </a:cubicBezTo>
                <a:cubicBezTo>
                  <a:pt x="2434495" y="906169"/>
                  <a:pt x="2387682" y="915678"/>
                  <a:pt x="2384857" y="988546"/>
                </a:cubicBezTo>
                <a:cubicBezTo>
                  <a:pt x="2382940" y="1037881"/>
                  <a:pt x="2402765" y="1076900"/>
                  <a:pt x="2402261" y="1124319"/>
                </a:cubicBezTo>
                <a:cubicBezTo>
                  <a:pt x="2400949" y="1245513"/>
                  <a:pt x="2352825" y="1322164"/>
                  <a:pt x="2290853" y="1385397"/>
                </a:cubicBezTo>
                <a:cubicBezTo>
                  <a:pt x="2276577" y="1399975"/>
                  <a:pt x="2254154" y="1412309"/>
                  <a:pt x="2238643" y="1430646"/>
                </a:cubicBezTo>
                <a:cubicBezTo>
                  <a:pt x="2196420" y="1480561"/>
                  <a:pt x="2190089" y="1614241"/>
                  <a:pt x="2259527" y="1636033"/>
                </a:cubicBezTo>
                <a:cubicBezTo>
                  <a:pt x="2279276" y="1521195"/>
                  <a:pt x="2304499" y="1411805"/>
                  <a:pt x="2454472" y="1427165"/>
                </a:cubicBezTo>
                <a:cubicBezTo>
                  <a:pt x="2393408" y="1483285"/>
                  <a:pt x="2333126" y="1554867"/>
                  <a:pt x="2353531" y="1681282"/>
                </a:cubicBezTo>
                <a:cubicBezTo>
                  <a:pt x="2374088" y="1701334"/>
                  <a:pt x="2417823" y="1698206"/>
                  <a:pt x="2450991" y="1705647"/>
                </a:cubicBezTo>
                <a:cubicBezTo>
                  <a:pt x="2467259" y="1719545"/>
                  <a:pt x="2476112" y="1740883"/>
                  <a:pt x="2499721" y="1747415"/>
                </a:cubicBezTo>
                <a:cubicBezTo>
                  <a:pt x="2552436" y="1616788"/>
                  <a:pt x="2624723" y="1505733"/>
                  <a:pt x="2719030" y="1416723"/>
                </a:cubicBezTo>
                <a:cubicBezTo>
                  <a:pt x="2658496" y="1371651"/>
                  <a:pt x="2637890" y="1286701"/>
                  <a:pt x="2538009" y="1280950"/>
                </a:cubicBezTo>
                <a:cubicBezTo>
                  <a:pt x="2565324" y="1254542"/>
                  <a:pt x="2621545" y="1274544"/>
                  <a:pt x="2666820" y="1270508"/>
                </a:cubicBezTo>
                <a:cubicBezTo>
                  <a:pt x="2623109" y="1181876"/>
                  <a:pt x="2691361" y="1127572"/>
                  <a:pt x="2708588" y="1051199"/>
                </a:cubicBezTo>
                <a:cubicBezTo>
                  <a:pt x="2735198" y="1058236"/>
                  <a:pt x="2741832" y="1085249"/>
                  <a:pt x="2764280" y="1096448"/>
                </a:cubicBezTo>
                <a:cubicBezTo>
                  <a:pt x="2773208" y="1077531"/>
                  <a:pt x="2767079" y="1043556"/>
                  <a:pt x="2781683" y="1030314"/>
                </a:cubicBezTo>
                <a:cubicBezTo>
                  <a:pt x="2847917" y="1025547"/>
                  <a:pt x="2876898" y="1058084"/>
                  <a:pt x="2900027" y="1096448"/>
                </a:cubicBezTo>
                <a:cubicBezTo>
                  <a:pt x="2928655" y="1037477"/>
                  <a:pt x="3021322" y="1000703"/>
                  <a:pt x="3101933" y="1026834"/>
                </a:cubicBezTo>
                <a:cubicBezTo>
                  <a:pt x="3101933" y="1044237"/>
                  <a:pt x="3101933" y="1061641"/>
                  <a:pt x="3101933" y="1079044"/>
                </a:cubicBezTo>
                <a:cubicBezTo>
                  <a:pt x="3133840" y="1086586"/>
                  <a:pt x="3158457" y="1101417"/>
                  <a:pt x="3171548" y="1127774"/>
                </a:cubicBezTo>
                <a:cubicBezTo>
                  <a:pt x="3153160" y="1162758"/>
                  <a:pt x="3153993" y="1216961"/>
                  <a:pt x="3136740" y="1253079"/>
                </a:cubicBezTo>
                <a:cubicBezTo>
                  <a:pt x="3185395" y="1270584"/>
                  <a:pt x="3227567" y="1294545"/>
                  <a:pt x="3220277" y="1367968"/>
                </a:cubicBezTo>
                <a:cubicBezTo>
                  <a:pt x="3221690" y="1382774"/>
                  <a:pt x="3238009" y="1382723"/>
                  <a:pt x="3237681" y="1399294"/>
                </a:cubicBezTo>
                <a:cubicBezTo>
                  <a:pt x="3210289" y="1435716"/>
                  <a:pt x="3187085" y="1476349"/>
                  <a:pt x="3115856" y="1468909"/>
                </a:cubicBezTo>
                <a:cubicBezTo>
                  <a:pt x="3122414" y="1499478"/>
                  <a:pt x="3140675" y="1518370"/>
                  <a:pt x="3147183" y="1548965"/>
                </a:cubicBezTo>
                <a:cubicBezTo>
                  <a:pt x="3103598" y="1512493"/>
                  <a:pt x="3016252" y="1519782"/>
                  <a:pt x="2952238" y="1503716"/>
                </a:cubicBezTo>
                <a:cubicBezTo>
                  <a:pt x="2959603" y="1531158"/>
                  <a:pt x="2978141" y="1547426"/>
                  <a:pt x="2987045" y="1573330"/>
                </a:cubicBezTo>
                <a:cubicBezTo>
                  <a:pt x="2898665" y="1552622"/>
                  <a:pt x="2832532" y="1509693"/>
                  <a:pt x="2771216" y="1461947"/>
                </a:cubicBezTo>
                <a:cubicBezTo>
                  <a:pt x="2682760" y="1520362"/>
                  <a:pt x="2629566" y="1627558"/>
                  <a:pt x="2579752" y="1729987"/>
                </a:cubicBezTo>
                <a:cubicBezTo>
                  <a:pt x="2564265" y="1761843"/>
                  <a:pt x="2538387" y="1798466"/>
                  <a:pt x="2544945" y="1834408"/>
                </a:cubicBezTo>
                <a:cubicBezTo>
                  <a:pt x="2573850" y="1816676"/>
                  <a:pt x="2582224" y="1778918"/>
                  <a:pt x="2600636" y="1750871"/>
                </a:cubicBezTo>
                <a:cubicBezTo>
                  <a:pt x="2648887" y="1677297"/>
                  <a:pt x="2735778" y="1595349"/>
                  <a:pt x="2854753" y="1597695"/>
                </a:cubicBezTo>
                <a:cubicBezTo>
                  <a:pt x="2916699" y="1598905"/>
                  <a:pt x="2944116" y="1646475"/>
                  <a:pt x="2962655" y="1698635"/>
                </a:cubicBezTo>
                <a:cubicBezTo>
                  <a:pt x="2943637" y="1695028"/>
                  <a:pt x="2921265" y="1692683"/>
                  <a:pt x="2910444" y="1705596"/>
                </a:cubicBezTo>
                <a:cubicBezTo>
                  <a:pt x="2932943" y="1722546"/>
                  <a:pt x="2959577" y="1735359"/>
                  <a:pt x="2966135" y="1768249"/>
                </a:cubicBezTo>
                <a:cubicBezTo>
                  <a:pt x="2963563" y="1778641"/>
                  <a:pt x="2946184" y="1761691"/>
                  <a:pt x="2934809" y="1761288"/>
                </a:cubicBezTo>
                <a:cubicBezTo>
                  <a:pt x="2865069" y="1758791"/>
                  <a:pt x="2842495" y="1837460"/>
                  <a:pt x="2767710" y="1834383"/>
                </a:cubicBezTo>
                <a:cubicBezTo>
                  <a:pt x="2748743" y="1833601"/>
                  <a:pt x="2726421" y="1817358"/>
                  <a:pt x="2694615" y="1816979"/>
                </a:cubicBezTo>
                <a:cubicBezTo>
                  <a:pt x="2627725" y="1816172"/>
                  <a:pt x="2595364" y="1886215"/>
                  <a:pt x="2586688" y="1938829"/>
                </a:cubicBezTo>
                <a:cubicBezTo>
                  <a:pt x="2625909" y="1956485"/>
                  <a:pt x="2656958" y="1982287"/>
                  <a:pt x="2691109" y="2004962"/>
                </a:cubicBezTo>
                <a:cubicBezTo>
                  <a:pt x="2689192" y="2019289"/>
                  <a:pt x="2681146" y="2027486"/>
                  <a:pt x="2680667" y="2043250"/>
                </a:cubicBezTo>
                <a:cubicBezTo>
                  <a:pt x="2708311" y="2048068"/>
                  <a:pt x="2718072" y="2070818"/>
                  <a:pt x="2722435" y="2098942"/>
                </a:cubicBezTo>
                <a:cubicBezTo>
                  <a:pt x="2702964" y="2089836"/>
                  <a:pt x="2688108" y="2106307"/>
                  <a:pt x="2673706" y="2112864"/>
                </a:cubicBezTo>
                <a:cubicBezTo>
                  <a:pt x="2679507" y="2131428"/>
                  <a:pt x="2690327" y="2144973"/>
                  <a:pt x="2698071" y="2161594"/>
                </a:cubicBezTo>
                <a:cubicBezTo>
                  <a:pt x="2672571" y="2211535"/>
                  <a:pt x="2606563" y="2220943"/>
                  <a:pt x="2537958" y="2227728"/>
                </a:cubicBezTo>
                <a:cubicBezTo>
                  <a:pt x="2573118" y="2268134"/>
                  <a:pt x="2615114" y="2300923"/>
                  <a:pt x="2607572" y="2391346"/>
                </a:cubicBezTo>
                <a:cubicBezTo>
                  <a:pt x="2605226" y="2419393"/>
                  <a:pt x="2591354" y="2442195"/>
                  <a:pt x="2583207" y="2467922"/>
                </a:cubicBezTo>
                <a:cubicBezTo>
                  <a:pt x="2562853" y="2466862"/>
                  <a:pt x="2543709" y="2435889"/>
                  <a:pt x="2517074" y="2429634"/>
                </a:cubicBezTo>
                <a:cubicBezTo>
                  <a:pt x="2514854" y="2456294"/>
                  <a:pt x="2525170" y="2495439"/>
                  <a:pt x="2506632" y="2520132"/>
                </a:cubicBezTo>
                <a:cubicBezTo>
                  <a:pt x="2415528" y="2533172"/>
                  <a:pt x="2341677" y="2505957"/>
                  <a:pt x="2297764" y="2460960"/>
                </a:cubicBezTo>
                <a:cubicBezTo>
                  <a:pt x="2292291" y="2533223"/>
                  <a:pt x="2268733" y="2587426"/>
                  <a:pt x="2269918" y="2666347"/>
                </a:cubicBezTo>
                <a:cubicBezTo>
                  <a:pt x="2298849" y="2644378"/>
                  <a:pt x="2310880" y="2606999"/>
                  <a:pt x="2346494" y="2589746"/>
                </a:cubicBezTo>
                <a:cubicBezTo>
                  <a:pt x="2373760" y="2576555"/>
                  <a:pt x="2407306" y="2577413"/>
                  <a:pt x="2447434" y="2572343"/>
                </a:cubicBezTo>
                <a:cubicBezTo>
                  <a:pt x="2344375" y="2635071"/>
                  <a:pt x="2299177" y="2814605"/>
                  <a:pt x="2308181" y="2979636"/>
                </a:cubicBezTo>
                <a:cubicBezTo>
                  <a:pt x="2309644" y="3006195"/>
                  <a:pt x="2322709" y="3030888"/>
                  <a:pt x="2325585" y="3056211"/>
                </a:cubicBezTo>
                <a:cubicBezTo>
                  <a:pt x="2380847" y="3043020"/>
                  <a:pt x="2372751" y="2966470"/>
                  <a:pt x="2443929" y="2969194"/>
                </a:cubicBezTo>
                <a:cubicBezTo>
                  <a:pt x="2419286" y="2883160"/>
                  <a:pt x="2378527" y="2731598"/>
                  <a:pt x="2461332" y="2680270"/>
                </a:cubicBezTo>
                <a:cubicBezTo>
                  <a:pt x="2463400" y="2687484"/>
                  <a:pt x="2457044" y="2703121"/>
                  <a:pt x="2464813" y="2704635"/>
                </a:cubicBezTo>
                <a:cubicBezTo>
                  <a:pt x="2480224" y="2665490"/>
                  <a:pt x="2497224" y="2609420"/>
                  <a:pt x="2530946" y="2600189"/>
                </a:cubicBezTo>
                <a:cubicBezTo>
                  <a:pt x="2534730" y="2616129"/>
                  <a:pt x="2535310" y="2635273"/>
                  <a:pt x="2544869" y="2645438"/>
                </a:cubicBezTo>
                <a:cubicBezTo>
                  <a:pt x="2570672" y="2605082"/>
                  <a:pt x="2584847" y="2553149"/>
                  <a:pt x="2628406" y="2530549"/>
                </a:cubicBezTo>
                <a:cubicBezTo>
                  <a:pt x="2629264" y="2541294"/>
                  <a:pt x="2631937" y="2550223"/>
                  <a:pt x="2635368" y="2558395"/>
                </a:cubicBezTo>
                <a:cubicBezTo>
                  <a:pt x="2685132" y="2520284"/>
                  <a:pt x="2733433" y="2465021"/>
                  <a:pt x="2826831" y="2481819"/>
                </a:cubicBezTo>
                <a:cubicBezTo>
                  <a:pt x="2787838" y="2510724"/>
                  <a:pt x="2762085" y="2548735"/>
                  <a:pt x="2767660" y="2614086"/>
                </a:cubicBezTo>
                <a:cubicBezTo>
                  <a:pt x="2772124" y="2666574"/>
                  <a:pt x="2804182" y="2721761"/>
                  <a:pt x="2805947" y="2781185"/>
                </a:cubicBezTo>
                <a:cubicBezTo>
                  <a:pt x="2809150" y="2889819"/>
                  <a:pt x="2768441" y="2974011"/>
                  <a:pt x="2687603" y="3021379"/>
                </a:cubicBezTo>
                <a:cubicBezTo>
                  <a:pt x="2689192" y="3040700"/>
                  <a:pt x="2700643" y="3050108"/>
                  <a:pt x="2708488" y="3063148"/>
                </a:cubicBezTo>
                <a:cubicBezTo>
                  <a:pt x="2751467" y="3039968"/>
                  <a:pt x="2772956" y="2995349"/>
                  <a:pt x="2830337" y="2986572"/>
                </a:cubicBezTo>
                <a:cubicBezTo>
                  <a:pt x="2846530" y="2841971"/>
                  <a:pt x="2970802" y="2675629"/>
                  <a:pt x="3129704" y="2760301"/>
                </a:cubicBezTo>
                <a:cubicBezTo>
                  <a:pt x="2974938" y="2747110"/>
                  <a:pt x="2953045" y="2866765"/>
                  <a:pt x="2917355" y="2972649"/>
                </a:cubicBezTo>
                <a:cubicBezTo>
                  <a:pt x="2927646" y="3009953"/>
                  <a:pt x="2977637" y="3007507"/>
                  <a:pt x="3025257" y="3007456"/>
                </a:cubicBezTo>
                <a:cubicBezTo>
                  <a:pt x="3001397" y="3055026"/>
                  <a:pt x="3045763" y="3077676"/>
                  <a:pt x="3067025" y="3101435"/>
                </a:cubicBezTo>
                <a:cubicBezTo>
                  <a:pt x="3063545" y="3147870"/>
                  <a:pt x="3042181" y="3176397"/>
                  <a:pt x="3028738" y="3212843"/>
                </a:cubicBezTo>
                <a:cubicBezTo>
                  <a:pt x="3073432" y="3190849"/>
                  <a:pt x="3143803" y="3154226"/>
                  <a:pt x="3192356" y="3195440"/>
                </a:cubicBezTo>
                <a:cubicBezTo>
                  <a:pt x="3205346" y="3197785"/>
                  <a:pt x="3217427" y="3181340"/>
                  <a:pt x="3223683" y="3188478"/>
                </a:cubicBezTo>
                <a:cubicBezTo>
                  <a:pt x="3245626" y="3188428"/>
                  <a:pt x="3249536" y="3211557"/>
                  <a:pt x="3265451" y="3230247"/>
                </a:cubicBezTo>
                <a:cubicBezTo>
                  <a:pt x="3285099" y="3253325"/>
                  <a:pt x="3318847" y="3270098"/>
                  <a:pt x="3321142" y="3296380"/>
                </a:cubicBezTo>
                <a:cubicBezTo>
                  <a:pt x="3323059" y="3318551"/>
                  <a:pt x="3299148" y="3334063"/>
                  <a:pt x="3307220" y="3362514"/>
                </a:cubicBezTo>
                <a:cubicBezTo>
                  <a:pt x="3353931" y="3331566"/>
                  <a:pt x="3433509" y="3318525"/>
                  <a:pt x="3509126" y="3327706"/>
                </a:cubicBezTo>
                <a:cubicBezTo>
                  <a:pt x="3499919" y="3298625"/>
                  <a:pt x="3481406" y="3278850"/>
                  <a:pt x="3488241" y="3233727"/>
                </a:cubicBezTo>
                <a:cubicBezTo>
                  <a:pt x="3398500" y="3253376"/>
                  <a:pt x="3367249" y="3170495"/>
                  <a:pt x="3362936" y="3104916"/>
                </a:cubicBezTo>
                <a:cubicBezTo>
                  <a:pt x="3325052" y="3065569"/>
                  <a:pt x="3244189" y="3076389"/>
                  <a:pt x="3202798" y="3104916"/>
                </a:cubicBezTo>
                <a:cubicBezTo>
                  <a:pt x="3219697" y="3037118"/>
                  <a:pt x="3280711" y="3013409"/>
                  <a:pt x="3369897" y="3017898"/>
                </a:cubicBezTo>
                <a:cubicBezTo>
                  <a:pt x="3374513" y="3001226"/>
                  <a:pt x="3371840" y="2987278"/>
                  <a:pt x="3380340" y="2969168"/>
                </a:cubicBezTo>
                <a:cubicBezTo>
                  <a:pt x="3349517" y="2941298"/>
                  <a:pt x="3306286" y="2953707"/>
                  <a:pt x="3261970" y="2948284"/>
                </a:cubicBezTo>
                <a:cubicBezTo>
                  <a:pt x="3222094" y="2943391"/>
                  <a:pt x="3184764" y="2914663"/>
                  <a:pt x="3143601" y="2920439"/>
                </a:cubicBezTo>
                <a:cubicBezTo>
                  <a:pt x="3161206" y="2892770"/>
                  <a:pt x="3185647" y="2871961"/>
                  <a:pt x="3223657" y="2864747"/>
                </a:cubicBezTo>
                <a:cubicBezTo>
                  <a:pt x="3225044" y="2841669"/>
                  <a:pt x="3187614" y="2841568"/>
                  <a:pt x="3195812" y="2822979"/>
                </a:cubicBezTo>
                <a:cubicBezTo>
                  <a:pt x="3286007" y="2780555"/>
                  <a:pt x="3382786" y="2840710"/>
                  <a:pt x="3436006" y="2892593"/>
                </a:cubicBezTo>
                <a:cubicBezTo>
                  <a:pt x="3451820" y="2908029"/>
                  <a:pt x="3457899" y="2931562"/>
                  <a:pt x="3491697" y="2930881"/>
                </a:cubicBezTo>
                <a:cubicBezTo>
                  <a:pt x="3498583" y="2911056"/>
                  <a:pt x="3499062" y="2884875"/>
                  <a:pt x="3498658" y="2857786"/>
                </a:cubicBezTo>
                <a:cubicBezTo>
                  <a:pt x="3486652" y="2836145"/>
                  <a:pt x="3456890" y="2832261"/>
                  <a:pt x="3463851" y="2791653"/>
                </a:cubicBezTo>
                <a:cubicBezTo>
                  <a:pt x="3423470" y="2794906"/>
                  <a:pt x="3406874" y="2774375"/>
                  <a:pt x="3397718" y="2746403"/>
                </a:cubicBezTo>
                <a:cubicBezTo>
                  <a:pt x="3326187" y="2759015"/>
                  <a:pt x="3322681" y="2658478"/>
                  <a:pt x="3380314" y="2652424"/>
                </a:cubicBezTo>
                <a:cubicBezTo>
                  <a:pt x="3372571" y="2623292"/>
                  <a:pt x="3341522" y="2615297"/>
                  <a:pt x="3348988" y="2586291"/>
                </a:cubicBezTo>
                <a:cubicBezTo>
                  <a:pt x="3354890" y="2563389"/>
                  <a:pt x="3401173" y="2556175"/>
                  <a:pt x="3408160" y="2530600"/>
                </a:cubicBezTo>
                <a:cubicBezTo>
                  <a:pt x="3379280" y="2488705"/>
                  <a:pt x="3339428" y="2457782"/>
                  <a:pt x="3289791" y="2436621"/>
                </a:cubicBezTo>
                <a:cubicBezTo>
                  <a:pt x="3277785" y="2518594"/>
                  <a:pt x="3221766" y="2556579"/>
                  <a:pt x="3174927" y="2603720"/>
                </a:cubicBezTo>
                <a:cubicBezTo>
                  <a:pt x="3172834" y="2612068"/>
                  <a:pt x="3169933" y="2619610"/>
                  <a:pt x="3171447" y="2631565"/>
                </a:cubicBezTo>
                <a:cubicBezTo>
                  <a:pt x="3150588" y="2615297"/>
                  <a:pt x="3148166" y="2580565"/>
                  <a:pt x="3143601" y="2548028"/>
                </a:cubicBezTo>
                <a:cubicBezTo>
                  <a:pt x="3077669" y="2577362"/>
                  <a:pt x="3003616" y="2551534"/>
                  <a:pt x="2962579" y="2516702"/>
                </a:cubicBezTo>
                <a:cubicBezTo>
                  <a:pt x="2967952" y="2486107"/>
                  <a:pt x="2979302" y="2461465"/>
                  <a:pt x="3000867" y="2447088"/>
                </a:cubicBezTo>
                <a:cubicBezTo>
                  <a:pt x="2932564" y="2414450"/>
                  <a:pt x="2887113" y="2358960"/>
                  <a:pt x="2833768" y="2311315"/>
                </a:cubicBezTo>
                <a:cubicBezTo>
                  <a:pt x="2855005" y="2304707"/>
                  <a:pt x="2879773" y="2301630"/>
                  <a:pt x="2903382" y="2297392"/>
                </a:cubicBezTo>
                <a:cubicBezTo>
                  <a:pt x="2886054" y="2261349"/>
                  <a:pt x="2855661" y="2238372"/>
                  <a:pt x="2847690" y="2192971"/>
                </a:cubicBezTo>
                <a:cubicBezTo>
                  <a:pt x="2899876" y="2217992"/>
                  <a:pt x="2988029" y="2185026"/>
                  <a:pt x="3056558" y="2206894"/>
                </a:cubicBezTo>
                <a:cubicBezTo>
                  <a:pt x="3043190" y="2168329"/>
                  <a:pt x="3048235" y="2126510"/>
                  <a:pt x="3063520" y="2092031"/>
                </a:cubicBezTo>
                <a:cubicBezTo>
                  <a:pt x="3080040" y="2088071"/>
                  <a:pt x="3093156" y="2115084"/>
                  <a:pt x="3115730" y="2116396"/>
                </a:cubicBezTo>
                <a:cubicBezTo>
                  <a:pt x="3124533" y="2084590"/>
                  <a:pt x="3137068" y="2056517"/>
                  <a:pt x="3154018" y="2032858"/>
                </a:cubicBezTo>
                <a:cubicBezTo>
                  <a:pt x="3169303" y="2045419"/>
                  <a:pt x="3182923" y="2059645"/>
                  <a:pt x="3199267" y="2071146"/>
                </a:cubicBezTo>
                <a:cubicBezTo>
                  <a:pt x="3213190" y="2066480"/>
                  <a:pt x="3217427" y="2052179"/>
                  <a:pt x="3230594" y="2046781"/>
                </a:cubicBezTo>
                <a:cubicBezTo>
                  <a:pt x="3267822" y="2066405"/>
                  <a:pt x="3277860" y="2113218"/>
                  <a:pt x="3282804" y="2165125"/>
                </a:cubicBezTo>
                <a:cubicBezTo>
                  <a:pt x="3327927" y="2134833"/>
                  <a:pt x="3343540" y="2075005"/>
                  <a:pt x="3408110" y="2064185"/>
                </a:cubicBezTo>
                <a:cubicBezTo>
                  <a:pt x="3404730" y="2129259"/>
                  <a:pt x="3396028" y="2189011"/>
                  <a:pt x="3366341" y="2227803"/>
                </a:cubicBezTo>
                <a:cubicBezTo>
                  <a:pt x="3409522" y="2228005"/>
                  <a:pt x="3474798" y="2225659"/>
                  <a:pt x="3505569" y="2248688"/>
                </a:cubicBezTo>
                <a:cubicBezTo>
                  <a:pt x="3459008" y="2247906"/>
                  <a:pt x="3450483" y="2286950"/>
                  <a:pt x="3428994" y="2314821"/>
                </a:cubicBezTo>
                <a:cubicBezTo>
                  <a:pt x="3400997" y="2351116"/>
                  <a:pt x="3361473" y="2358027"/>
                  <a:pt x="3317586" y="2380980"/>
                </a:cubicBezTo>
                <a:cubicBezTo>
                  <a:pt x="3367123" y="2417325"/>
                  <a:pt x="3410607" y="2459699"/>
                  <a:pt x="3456839" y="2499349"/>
                </a:cubicBezTo>
                <a:cubicBezTo>
                  <a:pt x="3467710" y="2477733"/>
                  <a:pt x="3484534" y="2462070"/>
                  <a:pt x="3502089" y="2447138"/>
                </a:cubicBezTo>
                <a:cubicBezTo>
                  <a:pt x="3489956" y="2330762"/>
                  <a:pt x="3540074" y="2249142"/>
                  <a:pt x="3644798" y="2238271"/>
                </a:cubicBezTo>
                <a:cubicBezTo>
                  <a:pt x="3599347" y="2286774"/>
                  <a:pt x="3588728" y="2390438"/>
                  <a:pt x="3613471" y="2471503"/>
                </a:cubicBezTo>
                <a:cubicBezTo>
                  <a:pt x="3628706" y="2472134"/>
                  <a:pt x="3631379" y="2460178"/>
                  <a:pt x="3644798" y="2468023"/>
                </a:cubicBezTo>
                <a:cubicBezTo>
                  <a:pt x="3678646" y="2492211"/>
                  <a:pt x="3730024" y="2498819"/>
                  <a:pt x="3721373" y="2565482"/>
                </a:cubicBezTo>
                <a:cubicBezTo>
                  <a:pt x="3795981" y="2569669"/>
                  <a:pt x="3805515" y="2749254"/>
                  <a:pt x="3700489" y="2715178"/>
                </a:cubicBezTo>
                <a:cubicBezTo>
                  <a:pt x="3721171" y="2746681"/>
                  <a:pt x="3737289" y="2782345"/>
                  <a:pt x="3714412" y="2823080"/>
                </a:cubicBezTo>
                <a:cubicBezTo>
                  <a:pt x="3732975" y="2833522"/>
                  <a:pt x="3761729" y="2833774"/>
                  <a:pt x="3784026" y="2840483"/>
                </a:cubicBezTo>
                <a:cubicBezTo>
                  <a:pt x="3800874" y="2784212"/>
                  <a:pt x="3837750" y="2747992"/>
                  <a:pt x="3839717" y="2676865"/>
                </a:cubicBezTo>
                <a:cubicBezTo>
                  <a:pt x="3902647" y="2749556"/>
                  <a:pt x="3938312" y="2922885"/>
                  <a:pt x="3864082" y="3007557"/>
                </a:cubicBezTo>
                <a:cubicBezTo>
                  <a:pt x="3868143" y="3041784"/>
                  <a:pt x="3910567" y="3037673"/>
                  <a:pt x="3933696" y="3052806"/>
                </a:cubicBezTo>
                <a:cubicBezTo>
                  <a:pt x="3933394" y="2907928"/>
                  <a:pt x="4013475" y="2679437"/>
                  <a:pt x="3937177" y="2551534"/>
                </a:cubicBezTo>
                <a:cubicBezTo>
                  <a:pt x="4105739" y="2540462"/>
                  <a:pt x="4077389" y="2735280"/>
                  <a:pt x="4034636" y="2854381"/>
                </a:cubicBezTo>
                <a:cubicBezTo>
                  <a:pt x="4068031" y="2835035"/>
                  <a:pt x="4086116" y="2794982"/>
                  <a:pt x="4104251" y="2760402"/>
                </a:cubicBezTo>
                <a:cubicBezTo>
                  <a:pt x="4132021" y="2707460"/>
                  <a:pt x="4158202" y="2654644"/>
                  <a:pt x="4146019" y="2568938"/>
                </a:cubicBezTo>
                <a:cubicBezTo>
                  <a:pt x="4141378" y="2536275"/>
                  <a:pt x="4120443" y="2506563"/>
                  <a:pt x="4118173" y="2471453"/>
                </a:cubicBezTo>
                <a:cubicBezTo>
                  <a:pt x="4115878" y="2436167"/>
                  <a:pt x="4125160" y="2392784"/>
                  <a:pt x="4135577" y="2360070"/>
                </a:cubicBezTo>
                <a:cubicBezTo>
                  <a:pt x="4150711" y="2312601"/>
                  <a:pt x="4188570" y="2279106"/>
                  <a:pt x="4163423" y="2224297"/>
                </a:cubicBezTo>
                <a:cubicBezTo>
                  <a:pt x="4195884" y="2235925"/>
                  <a:pt x="4210942" y="2264956"/>
                  <a:pt x="4219114" y="2300873"/>
                </a:cubicBezTo>
                <a:cubicBezTo>
                  <a:pt x="4240805" y="2279636"/>
                  <a:pt x="4237577" y="2229317"/>
                  <a:pt x="4229556" y="2196452"/>
                </a:cubicBezTo>
                <a:cubicBezTo>
                  <a:pt x="4273494" y="2230427"/>
                  <a:pt x="4311328" y="2282662"/>
                  <a:pt x="4316574" y="2349628"/>
                </a:cubicBezTo>
                <a:cubicBezTo>
                  <a:pt x="4325099" y="2458135"/>
                  <a:pt x="4276596" y="2568509"/>
                  <a:pt x="4243479" y="2642033"/>
                </a:cubicBezTo>
                <a:cubicBezTo>
                  <a:pt x="4333776" y="2591916"/>
                  <a:pt x="4407526" y="2525278"/>
                  <a:pt x="4504557" y="2481895"/>
                </a:cubicBezTo>
                <a:cubicBezTo>
                  <a:pt x="4475173" y="2393717"/>
                  <a:pt x="4535934" y="2313636"/>
                  <a:pt x="4518480" y="2238220"/>
                </a:cubicBezTo>
                <a:cubicBezTo>
                  <a:pt x="4534143" y="2230780"/>
                  <a:pt x="4537069" y="2265965"/>
                  <a:pt x="4556768" y="2266066"/>
                </a:cubicBezTo>
                <a:cubicBezTo>
                  <a:pt x="4583479" y="2239910"/>
                  <a:pt x="4606305" y="2166538"/>
                  <a:pt x="4654228" y="2144241"/>
                </a:cubicBezTo>
                <a:cubicBezTo>
                  <a:pt x="4711079" y="2117808"/>
                  <a:pt x="4816963" y="2148933"/>
                  <a:pt x="4796962" y="2234740"/>
                </a:cubicBezTo>
                <a:cubicBezTo>
                  <a:pt x="4830382" y="2243088"/>
                  <a:pt x="4859211" y="2256027"/>
                  <a:pt x="4904889" y="2252143"/>
                </a:cubicBezTo>
                <a:cubicBezTo>
                  <a:pt x="4922116" y="2252698"/>
                  <a:pt x="4919594" y="2276886"/>
                  <a:pt x="4932735" y="2297392"/>
                </a:cubicBezTo>
                <a:cubicBezTo>
                  <a:pt x="4953518" y="2329854"/>
                  <a:pt x="4984062" y="2337975"/>
                  <a:pt x="4936215" y="2367006"/>
                </a:cubicBezTo>
                <a:cubicBezTo>
                  <a:pt x="4934652" y="2387134"/>
                  <a:pt x="4952963" y="2387386"/>
                  <a:pt x="4953619" y="2405294"/>
                </a:cubicBezTo>
                <a:cubicBezTo>
                  <a:pt x="4940377" y="2443103"/>
                  <a:pt x="4894724" y="2448500"/>
                  <a:pt x="4863121" y="2467947"/>
                </a:cubicBezTo>
                <a:cubicBezTo>
                  <a:pt x="4867635" y="2484291"/>
                  <a:pt x="4890764" y="2490925"/>
                  <a:pt x="4901408" y="2513196"/>
                </a:cubicBezTo>
                <a:cubicBezTo>
                  <a:pt x="4904385" y="2519401"/>
                  <a:pt x="4901156" y="2527800"/>
                  <a:pt x="4904889" y="2534080"/>
                </a:cubicBezTo>
                <a:cubicBezTo>
                  <a:pt x="4916466" y="2553552"/>
                  <a:pt x="4935963" y="2562481"/>
                  <a:pt x="4936215" y="2582810"/>
                </a:cubicBezTo>
                <a:cubicBezTo>
                  <a:pt x="4936468" y="2602862"/>
                  <a:pt x="4918761" y="2613632"/>
                  <a:pt x="4911850" y="2635021"/>
                </a:cubicBezTo>
                <a:cubicBezTo>
                  <a:pt x="4933819" y="2661832"/>
                  <a:pt x="4926908" y="2714875"/>
                  <a:pt x="4877043" y="2708115"/>
                </a:cubicBezTo>
                <a:cubicBezTo>
                  <a:pt x="4869224" y="2720046"/>
                  <a:pt x="4861178" y="2731699"/>
                  <a:pt x="4849198" y="2739442"/>
                </a:cubicBezTo>
                <a:cubicBezTo>
                  <a:pt x="4775977" y="2745874"/>
                  <a:pt x="4717990" y="2739568"/>
                  <a:pt x="4685579" y="2690712"/>
                </a:cubicBezTo>
                <a:cubicBezTo>
                  <a:pt x="4678113" y="2706476"/>
                  <a:pt x="4677836" y="2729378"/>
                  <a:pt x="4671656" y="2746403"/>
                </a:cubicBezTo>
                <a:cubicBezTo>
                  <a:pt x="4656624" y="2739593"/>
                  <a:pt x="4658364" y="2725998"/>
                  <a:pt x="4650772" y="2715077"/>
                </a:cubicBezTo>
                <a:cubicBezTo>
                  <a:pt x="4611450" y="2658503"/>
                  <a:pt x="4527207" y="2642663"/>
                  <a:pt x="4518480" y="2554939"/>
                </a:cubicBezTo>
                <a:cubicBezTo>
                  <a:pt x="4433102" y="2585585"/>
                  <a:pt x="4362630" y="2631162"/>
                  <a:pt x="4302651" y="2687206"/>
                </a:cubicBezTo>
                <a:cubicBezTo>
                  <a:pt x="4323838" y="2694722"/>
                  <a:pt x="4339451" y="2681481"/>
                  <a:pt x="4358342" y="2680245"/>
                </a:cubicBezTo>
                <a:cubicBezTo>
                  <a:pt x="4458703" y="2673687"/>
                  <a:pt x="4528392" y="2740148"/>
                  <a:pt x="4539364" y="2819498"/>
                </a:cubicBezTo>
                <a:cubicBezTo>
                  <a:pt x="4513385" y="2814126"/>
                  <a:pt x="4490786" y="2805424"/>
                  <a:pt x="4459308" y="2805575"/>
                </a:cubicBezTo>
                <a:cubicBezTo>
                  <a:pt x="4470936" y="2839197"/>
                  <a:pt x="4507357" y="2848025"/>
                  <a:pt x="4511519" y="2889112"/>
                </a:cubicBezTo>
                <a:cubicBezTo>
                  <a:pt x="4397563" y="2902102"/>
                  <a:pt x="4290872" y="2907802"/>
                  <a:pt x="4219114" y="2850825"/>
                </a:cubicBezTo>
                <a:cubicBezTo>
                  <a:pt x="4141908" y="2846713"/>
                  <a:pt x="4108513" y="2886414"/>
                  <a:pt x="4079861" y="2930881"/>
                </a:cubicBezTo>
                <a:cubicBezTo>
                  <a:pt x="4099812" y="2949218"/>
                  <a:pt x="4126598" y="2960744"/>
                  <a:pt x="4121629" y="3003976"/>
                </a:cubicBezTo>
                <a:cubicBezTo>
                  <a:pt x="4159589" y="3003648"/>
                  <a:pt x="4177522" y="2983293"/>
                  <a:pt x="4201686" y="2969168"/>
                </a:cubicBezTo>
                <a:cubicBezTo>
                  <a:pt x="4230237" y="2992852"/>
                  <a:pt x="4284012" y="2991263"/>
                  <a:pt x="4285248" y="3042264"/>
                </a:cubicBezTo>
                <a:cubicBezTo>
                  <a:pt x="4455172" y="3025541"/>
                  <a:pt x="4632536" y="3030585"/>
                  <a:pt x="4629863" y="3205882"/>
                </a:cubicBezTo>
                <a:cubicBezTo>
                  <a:pt x="4604993" y="3177607"/>
                  <a:pt x="4587035" y="3142397"/>
                  <a:pt x="4539364" y="3132787"/>
                </a:cubicBezTo>
                <a:cubicBezTo>
                  <a:pt x="4477847" y="3120378"/>
                  <a:pt x="4412646" y="3139193"/>
                  <a:pt x="4365304" y="3160633"/>
                </a:cubicBezTo>
                <a:cubicBezTo>
                  <a:pt x="4380614" y="3181315"/>
                  <a:pt x="4381547" y="3216324"/>
                  <a:pt x="4389669" y="3244195"/>
                </a:cubicBezTo>
                <a:cubicBezTo>
                  <a:pt x="4367750" y="3289545"/>
                  <a:pt x="4349893" y="3339006"/>
                  <a:pt x="4271325" y="3327732"/>
                </a:cubicBezTo>
                <a:cubicBezTo>
                  <a:pt x="4292966" y="3375402"/>
                  <a:pt x="4289662" y="3452709"/>
                  <a:pt x="4253921" y="3480908"/>
                </a:cubicBezTo>
                <a:cubicBezTo>
                  <a:pt x="4330219" y="3496269"/>
                  <a:pt x="4378268" y="3539903"/>
                  <a:pt x="4414059" y="3595771"/>
                </a:cubicBezTo>
                <a:cubicBezTo>
                  <a:pt x="4364345" y="3591912"/>
                  <a:pt x="4317079" y="3591484"/>
                  <a:pt x="4271325" y="3599252"/>
                </a:cubicBezTo>
                <a:cubicBezTo>
                  <a:pt x="4278412" y="3625811"/>
                  <a:pt x="4303887" y="3633983"/>
                  <a:pt x="4306132" y="3665385"/>
                </a:cubicBezTo>
                <a:cubicBezTo>
                  <a:pt x="4234096" y="3641575"/>
                  <a:pt x="4126825" y="3672347"/>
                  <a:pt x="4079861" y="3613175"/>
                </a:cubicBezTo>
                <a:cubicBezTo>
                  <a:pt x="4061852" y="3641601"/>
                  <a:pt x="4038874" y="3665032"/>
                  <a:pt x="4010246" y="3682789"/>
                </a:cubicBezTo>
                <a:cubicBezTo>
                  <a:pt x="4037133" y="3709273"/>
                  <a:pt x="4072899" y="3726878"/>
                  <a:pt x="4065938" y="3787210"/>
                </a:cubicBezTo>
                <a:cubicBezTo>
                  <a:pt x="4054361" y="3803479"/>
                  <a:pt x="4029819" y="3806783"/>
                  <a:pt x="4020689" y="3825498"/>
                </a:cubicBezTo>
                <a:cubicBezTo>
                  <a:pt x="4020235" y="3844490"/>
                  <a:pt x="4035065" y="3848249"/>
                  <a:pt x="4034611" y="3867266"/>
                </a:cubicBezTo>
                <a:cubicBezTo>
                  <a:pt x="3985251" y="3901771"/>
                  <a:pt x="3906834" y="3894002"/>
                  <a:pt x="3874499" y="3849863"/>
                </a:cubicBezTo>
                <a:cubicBezTo>
                  <a:pt x="3882217" y="3912515"/>
                  <a:pt x="3856440" y="3964449"/>
                  <a:pt x="3804885" y="3978674"/>
                </a:cubicBezTo>
                <a:cubicBezTo>
                  <a:pt x="3788339" y="3976631"/>
                  <a:pt x="3792273" y="3954158"/>
                  <a:pt x="3777039" y="3950829"/>
                </a:cubicBezTo>
                <a:cubicBezTo>
                  <a:pt x="3754894" y="3950728"/>
                  <a:pt x="3753708" y="3971587"/>
                  <a:pt x="3728309" y="3968232"/>
                </a:cubicBezTo>
                <a:cubicBezTo>
                  <a:pt x="3712747" y="4026950"/>
                  <a:pt x="3713251" y="4101710"/>
                  <a:pt x="3710906" y="4173619"/>
                </a:cubicBezTo>
                <a:cubicBezTo>
                  <a:pt x="3745259" y="4155156"/>
                  <a:pt x="3774769" y="4071770"/>
                  <a:pt x="3825794" y="4079640"/>
                </a:cubicBezTo>
                <a:cubicBezTo>
                  <a:pt x="3843854" y="4082415"/>
                  <a:pt x="3852253" y="4101962"/>
                  <a:pt x="3864082" y="4117928"/>
                </a:cubicBezTo>
                <a:cubicBezTo>
                  <a:pt x="3817673" y="4129202"/>
                  <a:pt x="3792677" y="4189913"/>
                  <a:pt x="3777064" y="4246739"/>
                </a:cubicBezTo>
                <a:cubicBezTo>
                  <a:pt x="3763722" y="4295292"/>
                  <a:pt x="3748790" y="4351337"/>
                  <a:pt x="3752699" y="4392954"/>
                </a:cubicBezTo>
                <a:cubicBezTo>
                  <a:pt x="3757492" y="4444005"/>
                  <a:pt x="3794317" y="4499141"/>
                  <a:pt x="3818833" y="4546130"/>
                </a:cubicBezTo>
                <a:cubicBezTo>
                  <a:pt x="3846426" y="4599022"/>
                  <a:pt x="3872708" y="4648433"/>
                  <a:pt x="3902370" y="4681878"/>
                </a:cubicBezTo>
                <a:cubicBezTo>
                  <a:pt x="3945450" y="4648382"/>
                  <a:pt x="3980383" y="4606715"/>
                  <a:pt x="4034636" y="4584418"/>
                </a:cubicBezTo>
                <a:cubicBezTo>
                  <a:pt x="3952689" y="4559624"/>
                  <a:pt x="3841356" y="4564190"/>
                  <a:pt x="3850134" y="4448645"/>
                </a:cubicBezTo>
                <a:cubicBezTo>
                  <a:pt x="3769952" y="4436362"/>
                  <a:pt x="3766420" y="4368211"/>
                  <a:pt x="3825769" y="4330276"/>
                </a:cubicBezTo>
                <a:cubicBezTo>
                  <a:pt x="3823600" y="4318523"/>
                  <a:pt x="3813410" y="4314789"/>
                  <a:pt x="3811846" y="4302431"/>
                </a:cubicBezTo>
                <a:cubicBezTo>
                  <a:pt x="3825794" y="4231933"/>
                  <a:pt x="3903429" y="4209637"/>
                  <a:pt x="3985907" y="4218894"/>
                </a:cubicBezTo>
                <a:cubicBezTo>
                  <a:pt x="3968528" y="4186029"/>
                  <a:pt x="3941086" y="4163253"/>
                  <a:pt x="3940657" y="4117953"/>
                </a:cubicBezTo>
                <a:cubicBezTo>
                  <a:pt x="3940330" y="4083070"/>
                  <a:pt x="3929938" y="4055225"/>
                  <a:pt x="3916293" y="4030935"/>
                </a:cubicBezTo>
                <a:cubicBezTo>
                  <a:pt x="3944138" y="4028615"/>
                  <a:pt x="3961592" y="4015878"/>
                  <a:pt x="3992893" y="4017012"/>
                </a:cubicBezTo>
                <a:cubicBezTo>
                  <a:pt x="3988706" y="3994514"/>
                  <a:pt x="3975843" y="3980692"/>
                  <a:pt x="3975490" y="3954360"/>
                </a:cubicBezTo>
                <a:cubicBezTo>
                  <a:pt x="3990245" y="3938924"/>
                  <a:pt x="4021723" y="3940260"/>
                  <a:pt x="4048585" y="3936956"/>
                </a:cubicBezTo>
                <a:cubicBezTo>
                  <a:pt x="4054487" y="3911532"/>
                  <a:pt x="4070453" y="3896171"/>
                  <a:pt x="4090353" y="3884745"/>
                </a:cubicBezTo>
                <a:cubicBezTo>
                  <a:pt x="4149273" y="3891985"/>
                  <a:pt x="4192580" y="3914786"/>
                  <a:pt x="4236568" y="3936956"/>
                </a:cubicBezTo>
                <a:cubicBezTo>
                  <a:pt x="4237148" y="3829181"/>
                  <a:pt x="4282070" y="3736816"/>
                  <a:pt x="4382758" y="3717646"/>
                </a:cubicBezTo>
                <a:cubicBezTo>
                  <a:pt x="4405761" y="3727130"/>
                  <a:pt x="4403415" y="3761962"/>
                  <a:pt x="4421046" y="3776819"/>
                </a:cubicBezTo>
                <a:cubicBezTo>
                  <a:pt x="4447680" y="3745442"/>
                  <a:pt x="4459611" y="3699360"/>
                  <a:pt x="4511544" y="3693282"/>
                </a:cubicBezTo>
                <a:cubicBezTo>
                  <a:pt x="4508719" y="3719311"/>
                  <a:pt x="4524786" y="3726474"/>
                  <a:pt x="4528948" y="3745492"/>
                </a:cubicBezTo>
                <a:cubicBezTo>
                  <a:pt x="4558735" y="3738127"/>
                  <a:pt x="4562947" y="3705237"/>
                  <a:pt x="4598562" y="3703724"/>
                </a:cubicBezTo>
                <a:cubicBezTo>
                  <a:pt x="4567614" y="3622785"/>
                  <a:pt x="4563225" y="3508653"/>
                  <a:pt x="4602042" y="3432203"/>
                </a:cubicBezTo>
                <a:cubicBezTo>
                  <a:pt x="4621262" y="3433868"/>
                  <a:pt x="4630645" y="3445395"/>
                  <a:pt x="4650772" y="3446126"/>
                </a:cubicBezTo>
                <a:cubicBezTo>
                  <a:pt x="4664191" y="3416591"/>
                  <a:pt x="4667419" y="3376916"/>
                  <a:pt x="4685579" y="3352147"/>
                </a:cubicBezTo>
                <a:cubicBezTo>
                  <a:pt x="4707397" y="3360496"/>
                  <a:pt x="4716300" y="3381758"/>
                  <a:pt x="4737790" y="3390435"/>
                </a:cubicBezTo>
                <a:cubicBezTo>
                  <a:pt x="4761776" y="3364506"/>
                  <a:pt x="4775296" y="3328161"/>
                  <a:pt x="4814365" y="3317340"/>
                </a:cubicBezTo>
                <a:cubicBezTo>
                  <a:pt x="4818023" y="3332247"/>
                  <a:pt x="4826220" y="3342638"/>
                  <a:pt x="4824807" y="3362589"/>
                </a:cubicBezTo>
                <a:cubicBezTo>
                  <a:pt x="4868266" y="3332928"/>
                  <a:pt x="4901282" y="3292874"/>
                  <a:pt x="4974503" y="3292975"/>
                </a:cubicBezTo>
                <a:cubicBezTo>
                  <a:pt x="4917551" y="3359159"/>
                  <a:pt x="4973393" y="3452054"/>
                  <a:pt x="4988426" y="3526208"/>
                </a:cubicBezTo>
                <a:cubicBezTo>
                  <a:pt x="5004417" y="3527116"/>
                  <a:pt x="5006031" y="3513647"/>
                  <a:pt x="5016272" y="3508804"/>
                </a:cubicBezTo>
                <a:cubicBezTo>
                  <a:pt x="5031657" y="3511982"/>
                  <a:pt x="5034129" y="3528074"/>
                  <a:pt x="5047598" y="3533169"/>
                </a:cubicBezTo>
                <a:cubicBezTo>
                  <a:pt x="5065128" y="3496168"/>
                  <a:pt x="5089013" y="3465522"/>
                  <a:pt x="5131135" y="3453113"/>
                </a:cubicBezTo>
                <a:cubicBezTo>
                  <a:pt x="5135044" y="3474729"/>
                  <a:pt x="5143418" y="3491880"/>
                  <a:pt x="5145058" y="3515766"/>
                </a:cubicBezTo>
                <a:cubicBezTo>
                  <a:pt x="5183850" y="3494225"/>
                  <a:pt x="5200346" y="3450389"/>
                  <a:pt x="5252960" y="3442671"/>
                </a:cubicBezTo>
                <a:cubicBezTo>
                  <a:pt x="5251471" y="3472030"/>
                  <a:pt x="5262746" y="3488576"/>
                  <a:pt x="5259921" y="3519246"/>
                </a:cubicBezTo>
                <a:cubicBezTo>
                  <a:pt x="5312611" y="3477932"/>
                  <a:pt x="5382931" y="3454273"/>
                  <a:pt x="5472269" y="3449632"/>
                </a:cubicBezTo>
                <a:cubicBezTo>
                  <a:pt x="5328299" y="3515438"/>
                  <a:pt x="5369992" y="3736261"/>
                  <a:pt x="5273844" y="3849964"/>
                </a:cubicBezTo>
                <a:cubicBezTo>
                  <a:pt x="5232933" y="3898315"/>
                  <a:pt x="5187986" y="3923286"/>
                  <a:pt x="5124174" y="3954385"/>
                </a:cubicBezTo>
                <a:cubicBezTo>
                  <a:pt x="5126216" y="3966870"/>
                  <a:pt x="5120138" y="3971234"/>
                  <a:pt x="5117212" y="3978750"/>
                </a:cubicBezTo>
                <a:cubicBezTo>
                  <a:pt x="5144780" y="4003443"/>
                  <a:pt x="5164176" y="4049978"/>
                  <a:pt x="5134616" y="4086652"/>
                </a:cubicBezTo>
                <a:cubicBezTo>
                  <a:pt x="5137213" y="4094496"/>
                  <a:pt x="5154138" y="4088014"/>
                  <a:pt x="5162461" y="4090132"/>
                </a:cubicBezTo>
                <a:cubicBezTo>
                  <a:pt x="5212503" y="3961472"/>
                  <a:pt x="5314704" y="3866459"/>
                  <a:pt x="5458346" y="3842977"/>
                </a:cubicBezTo>
                <a:cubicBezTo>
                  <a:pt x="5459154" y="3860028"/>
                  <a:pt x="5452217" y="3869335"/>
                  <a:pt x="5454866" y="3888226"/>
                </a:cubicBezTo>
                <a:cubicBezTo>
                  <a:pt x="5485688" y="3882753"/>
                  <a:pt x="5513735" y="3857051"/>
                  <a:pt x="5552325" y="3870823"/>
                </a:cubicBezTo>
                <a:cubicBezTo>
                  <a:pt x="5552426" y="3891808"/>
                  <a:pt x="5540169" y="3900434"/>
                  <a:pt x="5538402" y="3919553"/>
                </a:cubicBezTo>
                <a:cubicBezTo>
                  <a:pt x="5583879" y="3907017"/>
                  <a:pt x="5623781" y="3888907"/>
                  <a:pt x="5688098" y="3895188"/>
                </a:cubicBezTo>
                <a:cubicBezTo>
                  <a:pt x="5671476" y="3924976"/>
                  <a:pt x="5642067" y="3941976"/>
                  <a:pt x="5625445" y="3971763"/>
                </a:cubicBezTo>
                <a:cubicBezTo>
                  <a:pt x="5730346" y="3975925"/>
                  <a:pt x="5816910" y="3998449"/>
                  <a:pt x="5869120" y="4055300"/>
                </a:cubicBezTo>
                <a:cubicBezTo>
                  <a:pt x="5666256" y="4024302"/>
                  <a:pt x="5640453" y="4200178"/>
                  <a:pt x="5531441" y="4274610"/>
                </a:cubicBezTo>
                <a:cubicBezTo>
                  <a:pt x="5725529" y="4255945"/>
                  <a:pt x="5898303" y="4302708"/>
                  <a:pt x="5970061" y="4427786"/>
                </a:cubicBezTo>
                <a:cubicBezTo>
                  <a:pt x="5876662" y="4379838"/>
                  <a:pt x="5719122" y="4363494"/>
                  <a:pt x="5587133" y="4386018"/>
                </a:cubicBezTo>
                <a:cubicBezTo>
                  <a:pt x="5611977" y="4419286"/>
                  <a:pt x="5651475" y="4434571"/>
                  <a:pt x="5681112" y="4462594"/>
                </a:cubicBezTo>
                <a:cubicBezTo>
                  <a:pt x="5709689" y="4489607"/>
                  <a:pt x="5733726" y="4521463"/>
                  <a:pt x="5764649" y="4546130"/>
                </a:cubicBezTo>
                <a:cubicBezTo>
                  <a:pt x="5789089" y="4612188"/>
                  <a:pt x="5861906" y="4629894"/>
                  <a:pt x="5949151" y="4633148"/>
                </a:cubicBezTo>
                <a:cubicBezTo>
                  <a:pt x="5925064" y="4695120"/>
                  <a:pt x="5834011" y="4721250"/>
                  <a:pt x="5754206" y="4695801"/>
                </a:cubicBezTo>
                <a:cubicBezTo>
                  <a:pt x="5752416" y="4716155"/>
                  <a:pt x="5762404" y="4724731"/>
                  <a:pt x="5764649" y="4741050"/>
                </a:cubicBezTo>
                <a:cubicBezTo>
                  <a:pt x="5755896" y="4752022"/>
                  <a:pt x="5746968" y="4762817"/>
                  <a:pt x="5733322" y="4768896"/>
                </a:cubicBezTo>
                <a:cubicBezTo>
                  <a:pt x="5712262" y="4763271"/>
                  <a:pt x="5709134" y="4739713"/>
                  <a:pt x="5688073" y="4734089"/>
                </a:cubicBezTo>
                <a:cubicBezTo>
                  <a:pt x="5678085" y="4747507"/>
                  <a:pt x="5696346" y="4771746"/>
                  <a:pt x="5681112" y="4782818"/>
                </a:cubicBezTo>
                <a:cubicBezTo>
                  <a:pt x="5644665" y="4784458"/>
                  <a:pt x="5633920" y="4760396"/>
                  <a:pt x="5604536" y="4754973"/>
                </a:cubicBezTo>
                <a:cubicBezTo>
                  <a:pt x="5603729" y="4864363"/>
                  <a:pt x="5426516" y="4746851"/>
                  <a:pt x="5378265" y="4730608"/>
                </a:cubicBezTo>
                <a:cubicBezTo>
                  <a:pt x="5368252" y="4743118"/>
                  <a:pt x="5385983" y="4757571"/>
                  <a:pt x="5381746" y="4775857"/>
                </a:cubicBezTo>
                <a:cubicBezTo>
                  <a:pt x="5358289" y="4777042"/>
                  <a:pt x="5344820" y="4764305"/>
                  <a:pt x="5329535" y="4768896"/>
                </a:cubicBezTo>
                <a:cubicBezTo>
                  <a:pt x="5297654" y="4778455"/>
                  <a:pt x="5319042" y="4815860"/>
                  <a:pt x="5298209" y="4835029"/>
                </a:cubicBezTo>
                <a:cubicBezTo>
                  <a:pt x="5547432" y="4839922"/>
                  <a:pt x="5727748" y="4913723"/>
                  <a:pt x="5761193" y="5134395"/>
                </a:cubicBezTo>
                <a:cubicBezTo>
                  <a:pt x="5697607" y="5039003"/>
                  <a:pt x="5607361" y="4970297"/>
                  <a:pt x="5447904" y="4970777"/>
                </a:cubicBezTo>
                <a:cubicBezTo>
                  <a:pt x="5493482" y="5030806"/>
                  <a:pt x="5523698" y="5106171"/>
                  <a:pt x="5520999" y="5214451"/>
                </a:cubicBezTo>
                <a:cubicBezTo>
                  <a:pt x="5521605" y="5226608"/>
                  <a:pt x="5529020" y="5231981"/>
                  <a:pt x="5538402" y="5235335"/>
                </a:cubicBezTo>
                <a:cubicBezTo>
                  <a:pt x="5532324" y="5330197"/>
                  <a:pt x="5493961" y="5392800"/>
                  <a:pt x="5444423" y="5444203"/>
                </a:cubicBezTo>
                <a:cubicBezTo>
                  <a:pt x="5439783" y="5454645"/>
                  <a:pt x="5440867" y="5470838"/>
                  <a:pt x="5440943" y="5485972"/>
                </a:cubicBezTo>
                <a:cubicBezTo>
                  <a:pt x="5417259" y="5476815"/>
                  <a:pt x="5404598" y="5446019"/>
                  <a:pt x="5381771" y="5437241"/>
                </a:cubicBezTo>
                <a:cubicBezTo>
                  <a:pt x="5360105" y="5428918"/>
                  <a:pt x="5337001" y="5432071"/>
                  <a:pt x="5319118" y="5426800"/>
                </a:cubicBezTo>
                <a:cubicBezTo>
                  <a:pt x="5202918" y="5392497"/>
                  <a:pt x="5112899" y="5304798"/>
                  <a:pt x="5096328" y="5155279"/>
                </a:cubicBezTo>
                <a:cubicBezTo>
                  <a:pt x="5080892" y="5147511"/>
                  <a:pt x="5060461" y="5144736"/>
                  <a:pt x="5044117" y="5137876"/>
                </a:cubicBezTo>
                <a:cubicBezTo>
                  <a:pt x="5039855" y="5151370"/>
                  <a:pt x="5031733" y="5178307"/>
                  <a:pt x="5012791" y="5179644"/>
                </a:cubicBezTo>
                <a:cubicBezTo>
                  <a:pt x="5001088" y="5180476"/>
                  <a:pt x="4986761" y="5159315"/>
                  <a:pt x="4974503" y="5155279"/>
                </a:cubicBezTo>
                <a:cubicBezTo>
                  <a:pt x="4952635" y="5148066"/>
                  <a:pt x="4914297" y="5161711"/>
                  <a:pt x="4890966" y="5158760"/>
                </a:cubicBezTo>
                <a:cubicBezTo>
                  <a:pt x="4819637" y="5149705"/>
                  <a:pt x="4796962" y="5052901"/>
                  <a:pt x="4769141" y="5016026"/>
                </a:cubicBezTo>
                <a:cubicBezTo>
                  <a:pt x="4733376" y="5120674"/>
                  <a:pt x="4727449" y="5255135"/>
                  <a:pt x="4716931" y="5385006"/>
                </a:cubicBezTo>
                <a:cubicBezTo>
                  <a:pt x="4739631" y="5372117"/>
                  <a:pt x="4752747" y="5334409"/>
                  <a:pt x="4776103" y="5304950"/>
                </a:cubicBezTo>
                <a:cubicBezTo>
                  <a:pt x="4801073" y="5273447"/>
                  <a:pt x="4838125" y="5225600"/>
                  <a:pt x="4887511" y="5231855"/>
                </a:cubicBezTo>
                <a:cubicBezTo>
                  <a:pt x="4929557" y="5237176"/>
                  <a:pt x="4944413" y="5286512"/>
                  <a:pt x="4964086" y="5322378"/>
                </a:cubicBezTo>
                <a:cubicBezTo>
                  <a:pt x="4847735" y="5318040"/>
                  <a:pt x="4814088" y="5404553"/>
                  <a:pt x="4772622" y="5492958"/>
                </a:cubicBezTo>
                <a:cubicBezTo>
                  <a:pt x="4727600" y="5588980"/>
                  <a:pt x="4685579" y="5675948"/>
                  <a:pt x="4713450" y="5802766"/>
                </a:cubicBezTo>
                <a:cubicBezTo>
                  <a:pt x="4762130" y="5665026"/>
                  <a:pt x="4831794" y="5499087"/>
                  <a:pt x="5030220" y="5545169"/>
                </a:cubicBezTo>
                <a:cubicBezTo>
                  <a:pt x="5019046" y="5580430"/>
                  <a:pt x="4987871" y="5595664"/>
                  <a:pt x="4978009" y="5632186"/>
                </a:cubicBezTo>
                <a:cubicBezTo>
                  <a:pt x="5005426" y="5632842"/>
                  <a:pt x="5055795" y="5617911"/>
                  <a:pt x="5089392" y="5632186"/>
                </a:cubicBezTo>
                <a:cubicBezTo>
                  <a:pt x="5033877" y="5659174"/>
                  <a:pt x="5040611" y="5773911"/>
                  <a:pt x="5019778" y="5837573"/>
                </a:cubicBezTo>
                <a:cubicBezTo>
                  <a:pt x="4990520" y="5926886"/>
                  <a:pt x="4936619" y="5966284"/>
                  <a:pt x="4866601" y="6022076"/>
                </a:cubicBezTo>
                <a:cubicBezTo>
                  <a:pt x="4732392" y="6129019"/>
                  <a:pt x="4736302" y="6292839"/>
                  <a:pt x="4737790" y="6533790"/>
                </a:cubicBezTo>
                <a:cubicBezTo>
                  <a:pt x="4693197" y="6547209"/>
                  <a:pt x="4671656" y="6583680"/>
                  <a:pt x="4643785" y="6613846"/>
                </a:cubicBezTo>
                <a:cubicBezTo>
                  <a:pt x="4699880" y="6123597"/>
                  <a:pt x="4583327" y="5671433"/>
                  <a:pt x="4389669" y="5374614"/>
                </a:cubicBezTo>
                <a:cubicBezTo>
                  <a:pt x="4303584" y="5329592"/>
                  <a:pt x="4258840" y="5243205"/>
                  <a:pt x="4132071" y="5238867"/>
                </a:cubicBezTo>
                <a:cubicBezTo>
                  <a:pt x="4152249" y="5190389"/>
                  <a:pt x="4218660" y="5208549"/>
                  <a:pt x="4264363" y="5221463"/>
                </a:cubicBezTo>
                <a:cubicBezTo>
                  <a:pt x="4232053" y="5171699"/>
                  <a:pt x="4169602" y="5116512"/>
                  <a:pt x="4111187" y="5078729"/>
                </a:cubicBezTo>
                <a:cubicBezTo>
                  <a:pt x="4087831" y="5063646"/>
                  <a:pt x="4042178" y="5035951"/>
                  <a:pt x="4024144" y="5036960"/>
                </a:cubicBezTo>
                <a:cubicBezTo>
                  <a:pt x="3973699" y="5039760"/>
                  <a:pt x="3963257" y="5118505"/>
                  <a:pt x="3940607" y="5162291"/>
                </a:cubicBezTo>
                <a:cubicBezTo>
                  <a:pt x="4336147" y="5370225"/>
                  <a:pt x="4558306" y="5676225"/>
                  <a:pt x="4584614" y="6241411"/>
                </a:cubicBezTo>
                <a:cubicBezTo>
                  <a:pt x="4588119" y="6316952"/>
                  <a:pt x="4586480" y="6398497"/>
                  <a:pt x="4591575" y="6474643"/>
                </a:cubicBezTo>
                <a:cubicBezTo>
                  <a:pt x="4576769" y="6484203"/>
                  <a:pt x="4550614" y="6482437"/>
                  <a:pt x="4528922" y="6485085"/>
                </a:cubicBezTo>
                <a:cubicBezTo>
                  <a:pt x="4507004" y="6332969"/>
                  <a:pt x="4483370" y="6182541"/>
                  <a:pt x="4361823" y="6130028"/>
                </a:cubicBezTo>
                <a:cubicBezTo>
                  <a:pt x="4233970" y="6120948"/>
                  <a:pt x="4155932" y="6043566"/>
                  <a:pt x="4121629" y="5952487"/>
                </a:cubicBezTo>
                <a:cubicBezTo>
                  <a:pt x="4134745" y="5949359"/>
                  <a:pt x="4151114" y="5949486"/>
                  <a:pt x="4163397" y="5945526"/>
                </a:cubicBezTo>
                <a:cubicBezTo>
                  <a:pt x="4157168" y="5908827"/>
                  <a:pt x="4109673" y="5913392"/>
                  <a:pt x="4083341" y="5896795"/>
                </a:cubicBezTo>
                <a:cubicBezTo>
                  <a:pt x="4102132" y="5842693"/>
                  <a:pt x="4183500" y="5823625"/>
                  <a:pt x="4257402" y="5830662"/>
                </a:cubicBezTo>
                <a:cubicBezTo>
                  <a:pt x="4373854" y="5841760"/>
                  <a:pt x="4435927" y="5976676"/>
                  <a:pt x="4483673" y="6043010"/>
                </a:cubicBezTo>
                <a:cubicBezTo>
                  <a:pt x="4469094" y="5954858"/>
                  <a:pt x="4427276" y="5861484"/>
                  <a:pt x="4379227" y="5785413"/>
                </a:cubicBezTo>
                <a:cubicBezTo>
                  <a:pt x="4322653" y="5695797"/>
                  <a:pt x="4246531" y="5627041"/>
                  <a:pt x="4125110" y="5607872"/>
                </a:cubicBezTo>
                <a:cubicBezTo>
                  <a:pt x="4223276" y="5503501"/>
                  <a:pt x="4339047" y="5641948"/>
                  <a:pt x="4396630" y="5705332"/>
                </a:cubicBezTo>
                <a:cubicBezTo>
                  <a:pt x="4382354" y="5644142"/>
                  <a:pt x="4341645" y="5594907"/>
                  <a:pt x="4306132" y="5548674"/>
                </a:cubicBezTo>
                <a:cubicBezTo>
                  <a:pt x="4199062" y="5409295"/>
                  <a:pt x="4046895" y="5304899"/>
                  <a:pt x="3881435" y="5221463"/>
                </a:cubicBezTo>
                <a:cubicBezTo>
                  <a:pt x="3858029" y="5232863"/>
                  <a:pt x="3831444" y="5241086"/>
                  <a:pt x="3804859" y="5249309"/>
                </a:cubicBezTo>
                <a:cubicBezTo>
                  <a:pt x="3826803" y="5273295"/>
                  <a:pt x="3859239" y="5274354"/>
                  <a:pt x="3884916" y="5291077"/>
                </a:cubicBezTo>
                <a:cubicBezTo>
                  <a:pt x="3922624" y="5315644"/>
                  <a:pt x="3941868" y="5356858"/>
                  <a:pt x="3971933" y="5388537"/>
                </a:cubicBezTo>
                <a:cubicBezTo>
                  <a:pt x="3968655" y="5406167"/>
                  <a:pt x="3948779" y="5407176"/>
                  <a:pt x="3944088" y="5423344"/>
                </a:cubicBezTo>
                <a:cubicBezTo>
                  <a:pt x="3973497" y="5444985"/>
                  <a:pt x="4011331" y="5458202"/>
                  <a:pt x="4020663" y="5499920"/>
                </a:cubicBezTo>
                <a:cubicBezTo>
                  <a:pt x="4013979" y="5515280"/>
                  <a:pt x="3991960" y="5515305"/>
                  <a:pt x="3989337" y="5534727"/>
                </a:cubicBezTo>
                <a:cubicBezTo>
                  <a:pt x="4004344" y="5554526"/>
                  <a:pt x="4024220" y="5569483"/>
                  <a:pt x="4034586" y="5593899"/>
                </a:cubicBezTo>
                <a:cubicBezTo>
                  <a:pt x="4021344" y="5590897"/>
                  <a:pt x="4011533" y="5584466"/>
                  <a:pt x="3992818" y="5586937"/>
                </a:cubicBezTo>
                <a:cubicBezTo>
                  <a:pt x="4016224" y="5617582"/>
                  <a:pt x="4069570" y="5627268"/>
                  <a:pt x="4086797" y="5670474"/>
                </a:cubicBezTo>
                <a:cubicBezTo>
                  <a:pt x="4098424" y="5699606"/>
                  <a:pt x="4097743" y="5751010"/>
                  <a:pt x="4072874" y="5767934"/>
                </a:cubicBezTo>
                <a:cubicBezTo>
                  <a:pt x="4057766" y="5704146"/>
                  <a:pt x="3991834" y="5691182"/>
                  <a:pt x="3937101" y="5666968"/>
                </a:cubicBezTo>
                <a:cubicBezTo>
                  <a:pt x="3934377" y="5706013"/>
                  <a:pt x="3906002" y="5719406"/>
                  <a:pt x="3877929" y="5733102"/>
                </a:cubicBezTo>
                <a:cubicBezTo>
                  <a:pt x="3963005" y="5775602"/>
                  <a:pt x="4091110" y="5907767"/>
                  <a:pt x="3999779" y="6022026"/>
                </a:cubicBezTo>
                <a:cubicBezTo>
                  <a:pt x="3989060" y="5861005"/>
                  <a:pt x="3852807" y="5825517"/>
                  <a:pt x="3738701" y="5767909"/>
                </a:cubicBezTo>
                <a:cubicBezTo>
                  <a:pt x="3705256" y="5771163"/>
                  <a:pt x="3684952" y="5761325"/>
                  <a:pt x="3655164" y="5760947"/>
                </a:cubicBezTo>
                <a:cubicBezTo>
                  <a:pt x="3682253" y="5813915"/>
                  <a:pt x="3709317" y="5866907"/>
                  <a:pt x="3714336" y="5941969"/>
                </a:cubicBezTo>
                <a:cubicBezTo>
                  <a:pt x="3854825" y="5989438"/>
                  <a:pt x="3962349" y="6069898"/>
                  <a:pt x="3968453" y="6251777"/>
                </a:cubicBezTo>
                <a:cubicBezTo>
                  <a:pt x="3960104" y="6261665"/>
                  <a:pt x="3955640" y="6255208"/>
                  <a:pt x="3940607" y="6255258"/>
                </a:cubicBezTo>
                <a:cubicBezTo>
                  <a:pt x="3951024" y="6280001"/>
                  <a:pt x="3966486" y="6323661"/>
                  <a:pt x="3951049" y="6352718"/>
                </a:cubicBezTo>
                <a:cubicBezTo>
                  <a:pt x="3939169" y="6360284"/>
                  <a:pt x="3930165" y="6340233"/>
                  <a:pt x="3912761" y="6342276"/>
                </a:cubicBezTo>
                <a:cubicBezTo>
                  <a:pt x="3919294" y="6377511"/>
                  <a:pt x="3930669" y="6407905"/>
                  <a:pt x="3933646" y="6446722"/>
                </a:cubicBezTo>
                <a:cubicBezTo>
                  <a:pt x="3913972" y="6451640"/>
                  <a:pt x="3901008" y="6421929"/>
                  <a:pt x="3870993" y="6425838"/>
                </a:cubicBezTo>
                <a:cubicBezTo>
                  <a:pt x="3885067" y="6469196"/>
                  <a:pt x="3899293" y="6556869"/>
                  <a:pt x="3853590" y="6589456"/>
                </a:cubicBezTo>
                <a:cubicBezTo>
                  <a:pt x="3853590" y="6576694"/>
                  <a:pt x="3853590" y="6563931"/>
                  <a:pt x="3853590" y="6551169"/>
                </a:cubicBezTo>
                <a:cubicBezTo>
                  <a:pt x="3829351" y="6469473"/>
                  <a:pt x="3712041" y="6468085"/>
                  <a:pt x="3648202" y="6418901"/>
                </a:cubicBezTo>
                <a:cubicBezTo>
                  <a:pt x="3559596" y="6350624"/>
                  <a:pt x="3523881" y="6264994"/>
                  <a:pt x="3495026" y="6133458"/>
                </a:cubicBezTo>
                <a:cubicBezTo>
                  <a:pt x="3471847" y="6134644"/>
                  <a:pt x="3466071" y="6153233"/>
                  <a:pt x="3446296" y="6157823"/>
                </a:cubicBezTo>
                <a:cubicBezTo>
                  <a:pt x="3496414" y="6248145"/>
                  <a:pt x="3535508" y="6398850"/>
                  <a:pt x="3481103" y="6526829"/>
                </a:cubicBezTo>
                <a:cubicBezTo>
                  <a:pt x="3459387" y="6521860"/>
                  <a:pt x="3457142" y="6497419"/>
                  <a:pt x="3439335" y="6488541"/>
                </a:cubicBezTo>
                <a:cubicBezTo>
                  <a:pt x="3431037" y="6549857"/>
                  <a:pt x="3428388" y="6616822"/>
                  <a:pt x="3387124" y="6645198"/>
                </a:cubicBezTo>
                <a:cubicBezTo>
                  <a:pt x="3368283" y="6633873"/>
                  <a:pt x="3360111" y="6611879"/>
                  <a:pt x="3338395" y="6603430"/>
                </a:cubicBezTo>
                <a:cubicBezTo>
                  <a:pt x="3333501" y="6662349"/>
                  <a:pt x="3317485" y="6710146"/>
                  <a:pt x="3282703" y="6739202"/>
                </a:cubicBezTo>
                <a:cubicBezTo>
                  <a:pt x="3256623" y="6728155"/>
                  <a:pt x="3260760" y="6686865"/>
                  <a:pt x="3233973" y="6676550"/>
                </a:cubicBezTo>
                <a:cubicBezTo>
                  <a:pt x="3203530" y="6762129"/>
                  <a:pt x="3164914" y="6839562"/>
                  <a:pt x="3066874" y="6857546"/>
                </a:cubicBezTo>
                <a:cubicBezTo>
                  <a:pt x="3079511" y="6822563"/>
                  <a:pt x="3099512" y="6802889"/>
                  <a:pt x="3087758" y="6753125"/>
                </a:cubicBezTo>
                <a:cubicBezTo>
                  <a:pt x="3078048" y="6712037"/>
                  <a:pt x="3042888" y="6696576"/>
                  <a:pt x="3021625" y="6659121"/>
                </a:cubicBezTo>
                <a:cubicBezTo>
                  <a:pt x="2991207" y="6605598"/>
                  <a:pt x="2973299" y="6538583"/>
                  <a:pt x="2969414" y="6460695"/>
                </a:cubicBezTo>
                <a:cubicBezTo>
                  <a:pt x="2944696" y="6469624"/>
                  <a:pt x="2937054" y="6495629"/>
                  <a:pt x="2920685" y="6512906"/>
                </a:cubicBezTo>
                <a:cubicBezTo>
                  <a:pt x="2901768" y="6509803"/>
                  <a:pt x="2900078" y="6489424"/>
                  <a:pt x="2889358" y="6478099"/>
                </a:cubicBezTo>
                <a:cubicBezTo>
                  <a:pt x="2861866" y="6510938"/>
                  <a:pt x="2846000" y="6555431"/>
                  <a:pt x="2805821" y="6575584"/>
                </a:cubicBezTo>
                <a:cubicBezTo>
                  <a:pt x="2791520" y="6561182"/>
                  <a:pt x="2786147" y="6534244"/>
                  <a:pt x="2791898" y="6509451"/>
                </a:cubicBezTo>
                <a:cubicBezTo>
                  <a:pt x="2753232" y="6527636"/>
                  <a:pt x="2733937" y="6565192"/>
                  <a:pt x="2687452" y="6575584"/>
                </a:cubicBezTo>
                <a:cubicBezTo>
                  <a:pt x="2665483" y="6563225"/>
                  <a:pt x="2676228" y="6526879"/>
                  <a:pt x="2677010" y="6498983"/>
                </a:cubicBezTo>
                <a:cubicBezTo>
                  <a:pt x="2581190" y="6527258"/>
                  <a:pt x="2526785" y="6628854"/>
                  <a:pt x="2388086" y="6582545"/>
                </a:cubicBezTo>
                <a:cubicBezTo>
                  <a:pt x="2434041" y="6527863"/>
                  <a:pt x="2511878" y="6485035"/>
                  <a:pt x="2523859" y="6398042"/>
                </a:cubicBezTo>
                <a:cubicBezTo>
                  <a:pt x="2526684" y="6377410"/>
                  <a:pt x="2522371" y="6356224"/>
                  <a:pt x="2523859" y="6335365"/>
                </a:cubicBezTo>
                <a:cubicBezTo>
                  <a:pt x="2538942" y="6124908"/>
                  <a:pt x="2639958" y="5981090"/>
                  <a:pt x="2805821" y="5914174"/>
                </a:cubicBezTo>
                <a:cubicBezTo>
                  <a:pt x="2806048" y="5896544"/>
                  <a:pt x="2799843" y="5885345"/>
                  <a:pt x="2802340" y="5865444"/>
                </a:cubicBezTo>
                <a:cubicBezTo>
                  <a:pt x="2685964" y="5896417"/>
                  <a:pt x="2625884" y="5983713"/>
                  <a:pt x="2569108" y="6074312"/>
                </a:cubicBezTo>
                <a:cubicBezTo>
                  <a:pt x="2538210" y="5876012"/>
                  <a:pt x="2694766" y="5805667"/>
                  <a:pt x="2854551" y="5774946"/>
                </a:cubicBezTo>
                <a:cubicBezTo>
                  <a:pt x="2864842" y="5765513"/>
                  <a:pt x="2877907" y="5758828"/>
                  <a:pt x="2882397" y="5743619"/>
                </a:cubicBezTo>
                <a:cubicBezTo>
                  <a:pt x="2814599" y="5743771"/>
                  <a:pt x="2730053" y="5776030"/>
                  <a:pt x="2659606" y="5750581"/>
                </a:cubicBezTo>
                <a:cubicBezTo>
                  <a:pt x="2637789" y="5742712"/>
                  <a:pt x="2626868" y="5719482"/>
                  <a:pt x="2600434" y="5726216"/>
                </a:cubicBezTo>
                <a:cubicBezTo>
                  <a:pt x="2617939" y="5764252"/>
                  <a:pt x="2614584" y="5819968"/>
                  <a:pt x="2593473" y="5855002"/>
                </a:cubicBezTo>
                <a:cubicBezTo>
                  <a:pt x="2579146" y="5852278"/>
                  <a:pt x="2575615" y="5860349"/>
                  <a:pt x="2562147" y="5858483"/>
                </a:cubicBezTo>
                <a:cubicBezTo>
                  <a:pt x="2537428" y="5912080"/>
                  <a:pt x="2451142" y="5965830"/>
                  <a:pt x="2398528" y="5910693"/>
                </a:cubicBezTo>
                <a:cubicBezTo>
                  <a:pt x="2393029" y="5958591"/>
                  <a:pt x="2373230" y="5992137"/>
                  <a:pt x="2335875" y="6008153"/>
                </a:cubicBezTo>
                <a:cubicBezTo>
                  <a:pt x="2381478" y="6040312"/>
                  <a:pt x="2386220" y="6113306"/>
                  <a:pt x="2419412" y="6157848"/>
                </a:cubicBezTo>
                <a:cubicBezTo>
                  <a:pt x="2411291" y="6157848"/>
                  <a:pt x="2403169" y="6157848"/>
                  <a:pt x="2395047" y="6157848"/>
                </a:cubicBezTo>
                <a:cubicBezTo>
                  <a:pt x="2398654" y="6194825"/>
                  <a:pt x="2415326" y="6229481"/>
                  <a:pt x="2405489" y="6269257"/>
                </a:cubicBezTo>
                <a:cubicBezTo>
                  <a:pt x="2390356" y="6295891"/>
                  <a:pt x="2342433" y="6289737"/>
                  <a:pt x="2321952" y="6311025"/>
                </a:cubicBezTo>
                <a:cubicBezTo>
                  <a:pt x="2306769" y="6313447"/>
                  <a:pt x="2306491" y="6300961"/>
                  <a:pt x="2294107" y="6300583"/>
                </a:cubicBezTo>
                <a:cubicBezTo>
                  <a:pt x="2282429" y="6357434"/>
                  <a:pt x="2171576" y="6420793"/>
                  <a:pt x="2165296" y="6317986"/>
                </a:cubicBezTo>
                <a:cubicBezTo>
                  <a:pt x="2119416" y="6320912"/>
                  <a:pt x="2102971" y="6294429"/>
                  <a:pt x="2092201" y="6262295"/>
                </a:cubicBezTo>
                <a:cubicBezTo>
                  <a:pt x="2027707" y="6274023"/>
                  <a:pt x="1982760" y="6232230"/>
                  <a:pt x="2012144" y="6182239"/>
                </a:cubicBezTo>
                <a:cubicBezTo>
                  <a:pt x="1999407" y="6165138"/>
                  <a:pt x="1981348" y="6171368"/>
                  <a:pt x="1973857" y="6154393"/>
                </a:cubicBezTo>
                <a:cubicBezTo>
                  <a:pt x="1959152" y="6121100"/>
                  <a:pt x="2005032" y="6079608"/>
                  <a:pt x="2026067" y="6060414"/>
                </a:cubicBezTo>
                <a:cubicBezTo>
                  <a:pt x="2012346" y="6041649"/>
                  <a:pt x="1987351" y="6034158"/>
                  <a:pt x="1977337" y="6011684"/>
                </a:cubicBezTo>
                <a:cubicBezTo>
                  <a:pt x="2068290" y="6015871"/>
                  <a:pt x="2102391" y="5947644"/>
                  <a:pt x="2203609" y="5973397"/>
                </a:cubicBezTo>
                <a:cubicBezTo>
                  <a:pt x="2205803" y="5942575"/>
                  <a:pt x="2198993" y="5907843"/>
                  <a:pt x="2207089" y="5872456"/>
                </a:cubicBezTo>
                <a:cubicBezTo>
                  <a:pt x="2171349" y="5883201"/>
                  <a:pt x="2140905" y="5911072"/>
                  <a:pt x="2102668" y="5907263"/>
                </a:cubicBezTo>
                <a:cubicBezTo>
                  <a:pt x="2073385" y="5904337"/>
                  <a:pt x="2035021" y="5867386"/>
                  <a:pt x="2008689" y="5851572"/>
                </a:cubicBezTo>
                <a:cubicBezTo>
                  <a:pt x="2017592" y="5815655"/>
                  <a:pt x="2014717" y="5790004"/>
                  <a:pt x="1994766" y="5768035"/>
                </a:cubicBezTo>
                <a:cubicBezTo>
                  <a:pt x="1907421" y="5782790"/>
                  <a:pt x="1942101" y="5919597"/>
                  <a:pt x="1858993" y="5938615"/>
                </a:cubicBezTo>
                <a:cubicBezTo>
                  <a:pt x="1841792" y="5937252"/>
                  <a:pt x="1841363" y="5919118"/>
                  <a:pt x="1834628" y="5907288"/>
                </a:cubicBezTo>
                <a:cubicBezTo>
                  <a:pt x="1813845" y="5906027"/>
                  <a:pt x="1807590" y="5934629"/>
                  <a:pt x="1792860" y="5928173"/>
                </a:cubicBezTo>
                <a:cubicBezTo>
                  <a:pt x="1769781" y="5774542"/>
                  <a:pt x="1892489" y="5707980"/>
                  <a:pt x="1998247" y="5660133"/>
                </a:cubicBezTo>
                <a:cubicBezTo>
                  <a:pt x="2001980" y="5647118"/>
                  <a:pt x="1989596" y="5650220"/>
                  <a:pt x="1991285" y="5639249"/>
                </a:cubicBezTo>
                <a:cubicBezTo>
                  <a:pt x="1953023" y="5656122"/>
                  <a:pt x="1908808" y="5683060"/>
                  <a:pt x="1876422" y="5642729"/>
                </a:cubicBezTo>
                <a:cubicBezTo>
                  <a:pt x="1865829" y="5683363"/>
                  <a:pt x="1849358" y="5722912"/>
                  <a:pt x="1806808" y="5726266"/>
                </a:cubicBezTo>
                <a:cubicBezTo>
                  <a:pt x="1783200" y="5728108"/>
                  <a:pt x="1764207" y="5710528"/>
                  <a:pt x="1737194" y="5719305"/>
                </a:cubicBezTo>
                <a:cubicBezTo>
                  <a:pt x="1717848" y="5705004"/>
                  <a:pt x="1708894" y="5680286"/>
                  <a:pt x="1709348" y="5646210"/>
                </a:cubicBezTo>
                <a:cubicBezTo>
                  <a:pt x="1688388" y="5651961"/>
                  <a:pt x="1658802" y="5649035"/>
                  <a:pt x="1632773" y="5649691"/>
                </a:cubicBezTo>
                <a:cubicBezTo>
                  <a:pt x="1615268" y="5690702"/>
                  <a:pt x="1646342" y="5730857"/>
                  <a:pt x="1650176" y="5750631"/>
                </a:cubicBezTo>
                <a:cubicBezTo>
                  <a:pt x="1603489" y="5757870"/>
                  <a:pt x="1591685" y="5730227"/>
                  <a:pt x="1566639" y="5715824"/>
                </a:cubicBezTo>
                <a:cubicBezTo>
                  <a:pt x="1541492" y="5741753"/>
                  <a:pt x="1525451" y="5782185"/>
                  <a:pt x="1483102" y="5781957"/>
                </a:cubicBezTo>
                <a:cubicBezTo>
                  <a:pt x="1455105" y="5781806"/>
                  <a:pt x="1430791" y="5754591"/>
                  <a:pt x="1403046" y="5747151"/>
                </a:cubicBezTo>
                <a:cubicBezTo>
                  <a:pt x="1393587" y="5718624"/>
                  <a:pt x="1410436" y="5703162"/>
                  <a:pt x="1416969" y="5681017"/>
                </a:cubicBezTo>
                <a:cubicBezTo>
                  <a:pt x="1389325" y="5670373"/>
                  <a:pt x="1351920" y="5669465"/>
                  <a:pt x="1343874" y="5639249"/>
                </a:cubicBezTo>
                <a:cubicBezTo>
                  <a:pt x="1342260" y="5621391"/>
                  <a:pt x="1354972" y="5617860"/>
                  <a:pt x="1357797" y="5604442"/>
                </a:cubicBezTo>
                <a:cubicBezTo>
                  <a:pt x="1343597" y="5581565"/>
                  <a:pt x="1338754" y="5546177"/>
                  <a:pt x="1357797" y="5524385"/>
                </a:cubicBezTo>
                <a:cubicBezTo>
                  <a:pt x="1396362" y="5508268"/>
                  <a:pt x="1432254" y="5535357"/>
                  <a:pt x="1472660" y="5538308"/>
                </a:cubicBezTo>
                <a:cubicBezTo>
                  <a:pt x="1466178" y="5498381"/>
                  <a:pt x="1436491" y="5481633"/>
                  <a:pt x="1444814" y="5426926"/>
                </a:cubicBezTo>
                <a:cubicBezTo>
                  <a:pt x="1472030" y="5456562"/>
                  <a:pt x="1530546" y="5454897"/>
                  <a:pt x="1559678" y="5482617"/>
                </a:cubicBezTo>
                <a:cubicBezTo>
                  <a:pt x="1584396" y="5477169"/>
                  <a:pt x="1592164" y="5454771"/>
                  <a:pt x="1622330" y="5454771"/>
                </a:cubicBezTo>
                <a:cubicBezTo>
                  <a:pt x="1614764" y="5420393"/>
                  <a:pt x="1573601" y="5408362"/>
                  <a:pt x="1573601" y="5364273"/>
                </a:cubicBezTo>
                <a:cubicBezTo>
                  <a:pt x="1573601" y="5335797"/>
                  <a:pt x="1626442" y="5258716"/>
                  <a:pt x="1653657" y="5252865"/>
                </a:cubicBezTo>
                <a:cubicBezTo>
                  <a:pt x="1674844" y="5248325"/>
                  <a:pt x="1693004" y="5257708"/>
                  <a:pt x="1709348" y="5270269"/>
                </a:cubicBezTo>
                <a:cubicBezTo>
                  <a:pt x="1731645" y="5260053"/>
                  <a:pt x="1729879" y="5225826"/>
                  <a:pt x="1765039" y="5228500"/>
                </a:cubicBezTo>
                <a:cubicBezTo>
                  <a:pt x="1755304" y="5193693"/>
                  <a:pt x="1820201" y="5175911"/>
                  <a:pt x="1852057" y="5179770"/>
                </a:cubicBezTo>
                <a:cubicBezTo>
                  <a:pt x="1897962" y="5185319"/>
                  <a:pt x="1924193" y="5244087"/>
                  <a:pt x="1914710" y="5291153"/>
                </a:cubicBezTo>
                <a:cubicBezTo>
                  <a:pt x="1938343" y="5290396"/>
                  <a:pt x="1946869" y="5274582"/>
                  <a:pt x="1973882" y="5277230"/>
                </a:cubicBezTo>
                <a:cubicBezTo>
                  <a:pt x="1962481" y="5236420"/>
                  <a:pt x="1921545" y="5225121"/>
                  <a:pt x="1911229" y="5183226"/>
                </a:cubicBezTo>
                <a:cubicBezTo>
                  <a:pt x="1774044" y="5112704"/>
                  <a:pt x="1635421" y="5025081"/>
                  <a:pt x="1639709" y="4824688"/>
                </a:cubicBezTo>
                <a:cubicBezTo>
                  <a:pt x="1659029" y="4846379"/>
                  <a:pt x="1661148" y="4870719"/>
                  <a:pt x="1677997" y="4890821"/>
                </a:cubicBezTo>
                <a:cubicBezTo>
                  <a:pt x="1728088" y="4950599"/>
                  <a:pt x="1852234" y="4954306"/>
                  <a:pt x="1914710" y="5009190"/>
                </a:cubicBezTo>
                <a:cubicBezTo>
                  <a:pt x="1931634" y="5024046"/>
                  <a:pt x="1940689" y="5042736"/>
                  <a:pt x="1956478" y="5061401"/>
                </a:cubicBezTo>
                <a:cubicBezTo>
                  <a:pt x="1969493" y="5065134"/>
                  <a:pt x="1966391" y="5052750"/>
                  <a:pt x="1977363" y="5054439"/>
                </a:cubicBezTo>
                <a:cubicBezTo>
                  <a:pt x="1960413" y="5019834"/>
                  <a:pt x="1927775" y="5007299"/>
                  <a:pt x="1928633" y="4967397"/>
                </a:cubicBezTo>
                <a:cubicBezTo>
                  <a:pt x="1929213" y="4940182"/>
                  <a:pt x="1957109" y="4912815"/>
                  <a:pt x="1942555" y="4876898"/>
                </a:cubicBezTo>
                <a:cubicBezTo>
                  <a:pt x="1974159" y="4824032"/>
                  <a:pt x="2071115" y="4813413"/>
                  <a:pt x="2102693" y="4873418"/>
                </a:cubicBezTo>
                <a:cubicBezTo>
                  <a:pt x="2127638" y="4783474"/>
                  <a:pt x="2185953" y="4726925"/>
                  <a:pt x="2283715" y="4709799"/>
                </a:cubicBezTo>
                <a:cubicBezTo>
                  <a:pt x="2289239" y="4722839"/>
                  <a:pt x="2291408" y="4739234"/>
                  <a:pt x="2294157" y="4755048"/>
                </a:cubicBezTo>
                <a:cubicBezTo>
                  <a:pt x="2309291" y="4755099"/>
                  <a:pt x="2313579" y="4744278"/>
                  <a:pt x="2332445" y="4748087"/>
                </a:cubicBezTo>
                <a:cubicBezTo>
                  <a:pt x="2364326" y="4781154"/>
                  <a:pt x="2359837" y="4861361"/>
                  <a:pt x="2346368" y="4911705"/>
                </a:cubicBezTo>
                <a:cubicBezTo>
                  <a:pt x="2441684" y="4912689"/>
                  <a:pt x="2523682" y="4927016"/>
                  <a:pt x="2551755" y="4995268"/>
                </a:cubicBezTo>
                <a:cubicBezTo>
                  <a:pt x="2541994" y="5005231"/>
                  <a:pt x="2519445" y="5002406"/>
                  <a:pt x="2513467" y="5016152"/>
                </a:cubicBezTo>
                <a:cubicBezTo>
                  <a:pt x="2599123" y="5061325"/>
                  <a:pt x="2488345" y="5146224"/>
                  <a:pt x="2433411" y="5162367"/>
                </a:cubicBezTo>
                <a:cubicBezTo>
                  <a:pt x="2452277" y="5199570"/>
                  <a:pt x="2490439" y="5279122"/>
                  <a:pt x="2429930" y="5298140"/>
                </a:cubicBezTo>
                <a:cubicBezTo>
                  <a:pt x="2427458" y="5311053"/>
                  <a:pt x="2435883" y="5313071"/>
                  <a:pt x="2433411" y="5325985"/>
                </a:cubicBezTo>
                <a:cubicBezTo>
                  <a:pt x="2489253" y="5328407"/>
                  <a:pt x="2512105" y="5309742"/>
                  <a:pt x="2534377" y="5273774"/>
                </a:cubicBezTo>
                <a:cubicBezTo>
                  <a:pt x="2504488" y="5167436"/>
                  <a:pt x="2626363" y="5161610"/>
                  <a:pt x="2718879" y="5155430"/>
                </a:cubicBezTo>
                <a:cubicBezTo>
                  <a:pt x="2683265" y="5107710"/>
                  <a:pt x="2613121" y="5041299"/>
                  <a:pt x="2670149" y="4970928"/>
                </a:cubicBezTo>
                <a:cubicBezTo>
                  <a:pt x="2666467" y="4960688"/>
                  <a:pt x="2665357" y="4947874"/>
                  <a:pt x="2659707" y="4939602"/>
                </a:cubicBezTo>
                <a:cubicBezTo>
                  <a:pt x="2659379" y="4923030"/>
                  <a:pt x="2675673" y="4923081"/>
                  <a:pt x="2677111" y="4908275"/>
                </a:cubicBezTo>
                <a:cubicBezTo>
                  <a:pt x="2612163" y="4855636"/>
                  <a:pt x="2464889" y="4795228"/>
                  <a:pt x="2475204" y="4682004"/>
                </a:cubicBezTo>
                <a:cubicBezTo>
                  <a:pt x="2480779" y="4620587"/>
                  <a:pt x="2542826" y="4598568"/>
                  <a:pt x="2583106" y="4563660"/>
                </a:cubicBezTo>
                <a:cubicBezTo>
                  <a:pt x="2529912" y="4694918"/>
                  <a:pt x="2661170" y="4763473"/>
                  <a:pt x="2750205" y="4807335"/>
                </a:cubicBezTo>
                <a:cubicBezTo>
                  <a:pt x="2785214" y="4793916"/>
                  <a:pt x="2803248" y="4804384"/>
                  <a:pt x="2840704" y="4810815"/>
                </a:cubicBezTo>
                <a:cubicBezTo>
                  <a:pt x="2826125" y="4782717"/>
                  <a:pt x="2792226" y="4770737"/>
                  <a:pt x="2767609" y="4748163"/>
                </a:cubicBezTo>
                <a:cubicBezTo>
                  <a:pt x="2706949" y="4692547"/>
                  <a:pt x="2648685" y="4616476"/>
                  <a:pt x="2649265" y="4504488"/>
                </a:cubicBezTo>
                <a:cubicBezTo>
                  <a:pt x="2649442" y="4468571"/>
                  <a:pt x="2657891" y="4428215"/>
                  <a:pt x="2680591" y="4407028"/>
                </a:cubicBezTo>
                <a:cubicBezTo>
                  <a:pt x="2676833" y="4561667"/>
                  <a:pt x="2773763" y="4645684"/>
                  <a:pt x="2889459" y="4692471"/>
                </a:cubicBezTo>
                <a:cubicBezTo>
                  <a:pt x="2887113" y="4709900"/>
                  <a:pt x="2898766" y="4713330"/>
                  <a:pt x="2906862" y="4720317"/>
                </a:cubicBezTo>
                <a:cubicBezTo>
                  <a:pt x="2932691" y="4711313"/>
                  <a:pt x="2944570" y="4688385"/>
                  <a:pt x="2969515" y="4678549"/>
                </a:cubicBezTo>
                <a:cubicBezTo>
                  <a:pt x="3031260" y="4691059"/>
                  <a:pt x="3066798" y="4729775"/>
                  <a:pt x="3101782" y="4769047"/>
                </a:cubicBezTo>
                <a:cubicBezTo>
                  <a:pt x="3095779" y="4721528"/>
                  <a:pt x="3121002" y="4678725"/>
                  <a:pt x="3126147" y="4643716"/>
                </a:cubicBezTo>
                <a:cubicBezTo>
                  <a:pt x="3193794" y="4618544"/>
                  <a:pt x="3241111" y="4573017"/>
                  <a:pt x="3314130" y="4553218"/>
                </a:cubicBezTo>
                <a:cubicBezTo>
                  <a:pt x="3260961" y="4490338"/>
                  <a:pt x="3197047" y="4438228"/>
                  <a:pt x="3136589" y="4382638"/>
                </a:cubicBezTo>
                <a:cubicBezTo>
                  <a:pt x="3129527" y="4452454"/>
                  <a:pt x="3076383" y="4521488"/>
                  <a:pt x="3115705" y="4594986"/>
                </a:cubicBezTo>
                <a:cubicBezTo>
                  <a:pt x="3054515" y="4583081"/>
                  <a:pt x="3020465" y="4544037"/>
                  <a:pt x="2997336" y="4494046"/>
                </a:cubicBezTo>
                <a:cubicBezTo>
                  <a:pt x="2975695" y="4494450"/>
                  <a:pt x="2979478" y="4520277"/>
                  <a:pt x="2959048" y="4521892"/>
                </a:cubicBezTo>
                <a:cubicBezTo>
                  <a:pt x="2943006" y="4497325"/>
                  <a:pt x="2926057" y="4473666"/>
                  <a:pt x="2899876" y="4459239"/>
                </a:cubicBezTo>
                <a:cubicBezTo>
                  <a:pt x="2891225" y="4479568"/>
                  <a:pt x="2890493" y="4507868"/>
                  <a:pt x="2878992" y="4525372"/>
                </a:cubicBezTo>
                <a:cubicBezTo>
                  <a:pt x="2781759" y="4478433"/>
                  <a:pt x="2692724" y="4387153"/>
                  <a:pt x="2718854" y="4239929"/>
                </a:cubicBezTo>
                <a:cubicBezTo>
                  <a:pt x="2708563" y="4223535"/>
                  <a:pt x="2704754" y="4200658"/>
                  <a:pt x="2687528" y="4191199"/>
                </a:cubicBezTo>
                <a:cubicBezTo>
                  <a:pt x="2664424" y="4194806"/>
                  <a:pt x="2655167" y="4212210"/>
                  <a:pt x="2642279" y="4226006"/>
                </a:cubicBezTo>
                <a:cubicBezTo>
                  <a:pt x="2658068" y="4411215"/>
                  <a:pt x="2580937" y="4503504"/>
                  <a:pt x="2471699" y="4563660"/>
                </a:cubicBezTo>
                <a:cubicBezTo>
                  <a:pt x="2455960" y="4555034"/>
                  <a:pt x="2459592" y="4527037"/>
                  <a:pt x="2443853" y="4518411"/>
                </a:cubicBezTo>
                <a:cubicBezTo>
                  <a:pt x="2416814" y="4549384"/>
                  <a:pt x="2389120" y="4579701"/>
                  <a:pt x="2339432" y="4588025"/>
                </a:cubicBezTo>
                <a:cubicBezTo>
                  <a:pt x="2336102" y="4571076"/>
                  <a:pt x="2352825" y="4546357"/>
                  <a:pt x="2349874" y="4518411"/>
                </a:cubicBezTo>
                <a:cubicBezTo>
                  <a:pt x="2300312" y="4546610"/>
                  <a:pt x="2259905" y="4583939"/>
                  <a:pt x="2200178" y="4601973"/>
                </a:cubicBezTo>
                <a:cubicBezTo>
                  <a:pt x="2191502" y="4586814"/>
                  <a:pt x="2211402" y="4577381"/>
                  <a:pt x="2217582" y="4560204"/>
                </a:cubicBezTo>
                <a:cubicBezTo>
                  <a:pt x="2231858" y="4520504"/>
                  <a:pt x="2225426" y="4467537"/>
                  <a:pt x="2221062" y="4427913"/>
                </a:cubicBezTo>
                <a:cubicBezTo>
                  <a:pt x="2205399" y="4285783"/>
                  <a:pt x="2246714" y="4170315"/>
                  <a:pt x="2332470" y="4107662"/>
                </a:cubicBezTo>
                <a:cubicBezTo>
                  <a:pt x="2286767" y="4059765"/>
                  <a:pt x="2263184" y="4118987"/>
                  <a:pt x="2235011" y="4159873"/>
                </a:cubicBezTo>
                <a:cubicBezTo>
                  <a:pt x="2173720" y="4248782"/>
                  <a:pt x="2104787" y="4355675"/>
                  <a:pt x="2123603" y="4504488"/>
                </a:cubicBezTo>
                <a:cubicBezTo>
                  <a:pt x="2130715" y="4560709"/>
                  <a:pt x="2158157" y="4605353"/>
                  <a:pt x="2182775" y="4643716"/>
                </a:cubicBezTo>
                <a:cubicBezTo>
                  <a:pt x="2072653" y="4618847"/>
                  <a:pt x="2031541" y="4511676"/>
                  <a:pt x="2047002" y="4372196"/>
                </a:cubicBezTo>
                <a:cubicBezTo>
                  <a:pt x="2020216" y="4388238"/>
                  <a:pt x="1980263" y="4389171"/>
                  <a:pt x="1949542" y="4375677"/>
                </a:cubicBezTo>
                <a:cubicBezTo>
                  <a:pt x="1938091" y="4407154"/>
                  <a:pt x="1947499" y="4459491"/>
                  <a:pt x="1921696" y="4476617"/>
                </a:cubicBezTo>
                <a:cubicBezTo>
                  <a:pt x="1865803" y="4485924"/>
                  <a:pt x="1810011" y="4531072"/>
                  <a:pt x="1758078" y="4494021"/>
                </a:cubicBezTo>
                <a:cubicBezTo>
                  <a:pt x="1720850" y="4554731"/>
                  <a:pt x="1720446" y="4670149"/>
                  <a:pt x="1747636" y="4741176"/>
                </a:cubicBezTo>
                <a:cubicBezTo>
                  <a:pt x="1650328" y="4715046"/>
                  <a:pt x="1619405" y="4575540"/>
                  <a:pt x="1657138" y="4466175"/>
                </a:cubicBezTo>
                <a:cubicBezTo>
                  <a:pt x="1619657" y="4470009"/>
                  <a:pt x="1596149" y="4445291"/>
                  <a:pt x="1545755" y="4452252"/>
                </a:cubicBezTo>
                <a:cubicBezTo>
                  <a:pt x="1532992" y="4520857"/>
                  <a:pt x="1548075" y="4591379"/>
                  <a:pt x="1577081" y="4629793"/>
                </a:cubicBezTo>
                <a:cubicBezTo>
                  <a:pt x="1556979" y="4627851"/>
                  <a:pt x="1546083" y="4616703"/>
                  <a:pt x="1524871" y="4615871"/>
                </a:cubicBezTo>
                <a:cubicBezTo>
                  <a:pt x="1506912" y="4684930"/>
                  <a:pt x="1491728" y="4756764"/>
                  <a:pt x="1430866" y="4782970"/>
                </a:cubicBezTo>
                <a:cubicBezTo>
                  <a:pt x="1385996" y="4773335"/>
                  <a:pt x="1364052" y="4807209"/>
                  <a:pt x="1333407" y="4803854"/>
                </a:cubicBezTo>
                <a:cubicBezTo>
                  <a:pt x="1304098" y="4800651"/>
                  <a:pt x="1297818" y="4764936"/>
                  <a:pt x="1260312" y="4765566"/>
                </a:cubicBezTo>
                <a:cubicBezTo>
                  <a:pt x="1214003" y="4718325"/>
                  <a:pt x="1261119" y="4645003"/>
                  <a:pt x="1291638" y="4612390"/>
                </a:cubicBezTo>
                <a:cubicBezTo>
                  <a:pt x="1256781" y="4614887"/>
                  <a:pt x="1205100" y="4619679"/>
                  <a:pt x="1187192" y="4588025"/>
                </a:cubicBezTo>
                <a:cubicBezTo>
                  <a:pt x="1176396" y="4583434"/>
                  <a:pt x="1167871" y="4598341"/>
                  <a:pt x="1162827" y="4588025"/>
                </a:cubicBezTo>
                <a:cubicBezTo>
                  <a:pt x="1117124" y="4572337"/>
                  <a:pt x="1155966" y="4537807"/>
                  <a:pt x="1159346" y="4504488"/>
                </a:cubicBezTo>
                <a:cubicBezTo>
                  <a:pt x="1091144" y="4501915"/>
                  <a:pt x="1076440" y="4434344"/>
                  <a:pt x="1145423" y="4413990"/>
                </a:cubicBezTo>
                <a:cubicBezTo>
                  <a:pt x="1160002" y="4367076"/>
                  <a:pt x="1193472" y="4339028"/>
                  <a:pt x="1263767" y="4347856"/>
                </a:cubicBezTo>
                <a:cubicBezTo>
                  <a:pt x="1250879" y="4305558"/>
                  <a:pt x="1233172" y="4249993"/>
                  <a:pt x="1256806" y="4208628"/>
                </a:cubicBezTo>
                <a:cubicBezTo>
                  <a:pt x="1272166" y="4254760"/>
                  <a:pt x="1288233" y="4300211"/>
                  <a:pt x="1347304" y="4302607"/>
                </a:cubicBezTo>
                <a:cubicBezTo>
                  <a:pt x="1353786" y="4270095"/>
                  <a:pt x="1329220" y="4208729"/>
                  <a:pt x="1364708" y="4191199"/>
                </a:cubicBezTo>
                <a:cubicBezTo>
                  <a:pt x="1378076" y="4253272"/>
                  <a:pt x="1420954" y="4285809"/>
                  <a:pt x="1479571" y="4302607"/>
                </a:cubicBezTo>
                <a:cubicBezTo>
                  <a:pt x="1494125" y="4297437"/>
                  <a:pt x="1496319" y="4279907"/>
                  <a:pt x="1503936" y="4267800"/>
                </a:cubicBezTo>
                <a:cubicBezTo>
                  <a:pt x="1481488" y="4251935"/>
                  <a:pt x="1451372" y="4243763"/>
                  <a:pt x="1420374" y="4236474"/>
                </a:cubicBezTo>
                <a:cubicBezTo>
                  <a:pt x="1408545" y="4221466"/>
                  <a:pt x="1424309" y="4218969"/>
                  <a:pt x="1420374" y="4201666"/>
                </a:cubicBezTo>
                <a:cubicBezTo>
                  <a:pt x="1416641" y="4185196"/>
                  <a:pt x="1398329" y="4181438"/>
                  <a:pt x="1396009" y="4166859"/>
                </a:cubicBezTo>
                <a:cubicBezTo>
                  <a:pt x="1393285" y="4149759"/>
                  <a:pt x="1415228" y="4135735"/>
                  <a:pt x="1416893" y="4111168"/>
                </a:cubicBezTo>
                <a:cubicBezTo>
                  <a:pt x="1417599" y="4100827"/>
                  <a:pt x="1408898" y="4090637"/>
                  <a:pt x="1409932" y="4083323"/>
                </a:cubicBezTo>
                <a:cubicBezTo>
                  <a:pt x="1414623" y="4050483"/>
                  <a:pt x="1443730" y="4030204"/>
                  <a:pt x="1469104" y="4024150"/>
                </a:cubicBezTo>
                <a:cubicBezTo>
                  <a:pt x="1451524" y="3996355"/>
                  <a:pt x="1426452" y="3974008"/>
                  <a:pt x="1437777" y="3926691"/>
                </a:cubicBezTo>
                <a:cubicBezTo>
                  <a:pt x="1322284" y="3907799"/>
                  <a:pt x="1185300" y="3926943"/>
                  <a:pt x="1138411" y="3999786"/>
                </a:cubicBezTo>
                <a:cubicBezTo>
                  <a:pt x="1146710" y="3903713"/>
                  <a:pt x="1204595" y="3841993"/>
                  <a:pt x="1298549" y="3836167"/>
                </a:cubicBezTo>
                <a:cubicBezTo>
                  <a:pt x="1349045" y="3833039"/>
                  <a:pt x="1400044" y="3853344"/>
                  <a:pt x="1455206" y="3843128"/>
                </a:cubicBezTo>
                <a:cubicBezTo>
                  <a:pt x="1472231" y="3809759"/>
                  <a:pt x="1496470" y="3766730"/>
                  <a:pt x="1545704" y="3776995"/>
                </a:cubicBezTo>
                <a:cubicBezTo>
                  <a:pt x="1561897" y="3737345"/>
                  <a:pt x="1589768" y="3677946"/>
                  <a:pt x="1636203" y="3669093"/>
                </a:cubicBezTo>
                <a:cubicBezTo>
                  <a:pt x="1704985" y="3655977"/>
                  <a:pt x="1747737" y="3682512"/>
                  <a:pt x="1785899" y="3728265"/>
                </a:cubicBezTo>
                <a:cubicBezTo>
                  <a:pt x="1819192" y="3691945"/>
                  <a:pt x="1849762" y="3652875"/>
                  <a:pt x="1911204" y="3644703"/>
                </a:cubicBezTo>
                <a:cubicBezTo>
                  <a:pt x="1956831" y="3679132"/>
                  <a:pt x="2013128" y="3702917"/>
                  <a:pt x="2005183" y="3790918"/>
                </a:cubicBezTo>
                <a:cubicBezTo>
                  <a:pt x="2062589" y="3800402"/>
                  <a:pt x="2138661" y="3790817"/>
                  <a:pt x="2196647" y="3780476"/>
                </a:cubicBezTo>
                <a:cubicBezTo>
                  <a:pt x="2148346" y="3767284"/>
                  <a:pt x="2095732" y="3758406"/>
                  <a:pt x="2074822" y="3717823"/>
                </a:cubicBezTo>
                <a:cubicBezTo>
                  <a:pt x="2072351" y="3699108"/>
                  <a:pt x="2078782" y="3689296"/>
                  <a:pt x="2081784" y="3676054"/>
                </a:cubicBezTo>
                <a:cubicBezTo>
                  <a:pt x="2069072" y="3664402"/>
                  <a:pt x="2036787" y="3672296"/>
                  <a:pt x="2026092" y="3658651"/>
                </a:cubicBezTo>
                <a:cubicBezTo>
                  <a:pt x="2027909" y="3626820"/>
                  <a:pt x="2039233" y="3604498"/>
                  <a:pt x="2050457" y="3582050"/>
                </a:cubicBezTo>
                <a:cubicBezTo>
                  <a:pt x="2048717" y="3558265"/>
                  <a:pt x="2027681" y="3553776"/>
                  <a:pt x="2029573" y="3526359"/>
                </a:cubicBezTo>
                <a:cubicBezTo>
                  <a:pt x="1998373" y="3523912"/>
                  <a:pt x="1982609" y="3506005"/>
                  <a:pt x="1963440" y="3491552"/>
                </a:cubicBezTo>
                <a:cubicBezTo>
                  <a:pt x="1954889" y="3523610"/>
                  <a:pt x="1941874" y="3551203"/>
                  <a:pt x="1914710" y="3564647"/>
                </a:cubicBezTo>
                <a:cubicBezTo>
                  <a:pt x="1852360" y="3561998"/>
                  <a:pt x="1799065" y="3550320"/>
                  <a:pt x="1799846" y="3484591"/>
                </a:cubicBezTo>
                <a:cubicBezTo>
                  <a:pt x="1724381" y="3509561"/>
                  <a:pt x="1644123" y="3466153"/>
                  <a:pt x="1643190" y="3383650"/>
                </a:cubicBezTo>
                <a:cubicBezTo>
                  <a:pt x="1620868" y="3381052"/>
                  <a:pt x="1612620" y="3392528"/>
                  <a:pt x="1601421" y="3401054"/>
                </a:cubicBezTo>
                <a:cubicBezTo>
                  <a:pt x="1617841" y="3520760"/>
                  <a:pt x="1494831" y="3501011"/>
                  <a:pt x="1490013" y="3599479"/>
                </a:cubicBezTo>
                <a:cubicBezTo>
                  <a:pt x="1459469" y="3578267"/>
                  <a:pt x="1463908" y="3518641"/>
                  <a:pt x="1476090" y="3481110"/>
                </a:cubicBezTo>
                <a:cubicBezTo>
                  <a:pt x="1444033" y="3476898"/>
                  <a:pt x="1437828" y="3498564"/>
                  <a:pt x="1420399" y="3508955"/>
                </a:cubicBezTo>
                <a:cubicBezTo>
                  <a:pt x="1406930" y="3350432"/>
                  <a:pt x="1516245" y="3314692"/>
                  <a:pt x="1639709" y="3293126"/>
                </a:cubicBezTo>
                <a:cubicBezTo>
                  <a:pt x="1639103" y="3260766"/>
                  <a:pt x="1594056" y="3258471"/>
                  <a:pt x="1563133" y="3251358"/>
                </a:cubicBezTo>
                <a:cubicBezTo>
                  <a:pt x="1506660" y="3238343"/>
                  <a:pt x="1450540" y="3231130"/>
                  <a:pt x="1389073" y="3237435"/>
                </a:cubicBezTo>
                <a:cubicBezTo>
                  <a:pt x="1424309" y="3356208"/>
                  <a:pt x="1316861" y="3386324"/>
                  <a:pt x="1315978" y="3491552"/>
                </a:cubicBezTo>
                <a:cubicBezTo>
                  <a:pt x="1301752" y="3488374"/>
                  <a:pt x="1312724" y="3459999"/>
                  <a:pt x="1305536" y="3449783"/>
                </a:cubicBezTo>
                <a:cubicBezTo>
                  <a:pt x="1269417" y="3482245"/>
                  <a:pt x="1199147" y="3479041"/>
                  <a:pt x="1173269" y="3439341"/>
                </a:cubicBezTo>
                <a:cubicBezTo>
                  <a:pt x="1147895" y="3442746"/>
                  <a:pt x="1135410" y="3466203"/>
                  <a:pt x="1096668" y="3460226"/>
                </a:cubicBezTo>
                <a:cubicBezTo>
                  <a:pt x="1085747" y="3458536"/>
                  <a:pt x="1081055" y="3448674"/>
                  <a:pt x="1068823" y="3446303"/>
                </a:cubicBezTo>
                <a:cubicBezTo>
                  <a:pt x="1041078" y="3440956"/>
                  <a:pt x="1010458" y="3451120"/>
                  <a:pt x="992247" y="3432380"/>
                </a:cubicBezTo>
                <a:cubicBezTo>
                  <a:pt x="983949" y="3398910"/>
                  <a:pt x="944576" y="3396514"/>
                  <a:pt x="929594" y="3369727"/>
                </a:cubicBezTo>
                <a:cubicBezTo>
                  <a:pt x="943265" y="3351390"/>
                  <a:pt x="951134" y="3331111"/>
                  <a:pt x="940036" y="3303594"/>
                </a:cubicBezTo>
                <a:cubicBezTo>
                  <a:pt x="954539" y="3268207"/>
                  <a:pt x="977013" y="3240765"/>
                  <a:pt x="1020093" y="3233980"/>
                </a:cubicBezTo>
                <a:cubicBezTo>
                  <a:pt x="1021505" y="3196575"/>
                  <a:pt x="993256" y="3188857"/>
                  <a:pt x="988766" y="3157404"/>
                </a:cubicBezTo>
                <a:cubicBezTo>
                  <a:pt x="1034091" y="3143154"/>
                  <a:pt x="1010155" y="3091725"/>
                  <a:pt x="1013131" y="3052958"/>
                </a:cubicBezTo>
                <a:cubicBezTo>
                  <a:pt x="1034696" y="3049956"/>
                  <a:pt x="1039388" y="3063829"/>
                  <a:pt x="1054900" y="3066881"/>
                </a:cubicBezTo>
                <a:cubicBezTo>
                  <a:pt x="1073968" y="3054622"/>
                  <a:pt x="1089581" y="3038909"/>
                  <a:pt x="1103630" y="3021631"/>
                </a:cubicBezTo>
                <a:cubicBezTo>
                  <a:pt x="1118233" y="3039514"/>
                  <a:pt x="1136192" y="3054067"/>
                  <a:pt x="1169763" y="3052958"/>
                </a:cubicBezTo>
                <a:cubicBezTo>
                  <a:pt x="1147542" y="3005363"/>
                  <a:pt x="1149913" y="2919985"/>
                  <a:pt x="1201089" y="2906743"/>
                </a:cubicBezTo>
                <a:cubicBezTo>
                  <a:pt x="1195414" y="2979712"/>
                  <a:pt x="1221671" y="3020749"/>
                  <a:pt x="1260261" y="3049477"/>
                </a:cubicBezTo>
                <a:cubicBezTo>
                  <a:pt x="1274411" y="3010256"/>
                  <a:pt x="1290806" y="2973280"/>
                  <a:pt x="1315953" y="2945056"/>
                </a:cubicBezTo>
                <a:cubicBezTo>
                  <a:pt x="1332095" y="3024355"/>
                  <a:pt x="1385592" y="3083855"/>
                  <a:pt x="1371644" y="3181769"/>
                </a:cubicBezTo>
                <a:cubicBezTo>
                  <a:pt x="1431547" y="3173421"/>
                  <a:pt x="1490745" y="3185199"/>
                  <a:pt x="1549185" y="3188730"/>
                </a:cubicBezTo>
                <a:cubicBezTo>
                  <a:pt x="1547672" y="3169511"/>
                  <a:pt x="1529083" y="3170192"/>
                  <a:pt x="1517859" y="3160885"/>
                </a:cubicBezTo>
                <a:cubicBezTo>
                  <a:pt x="1455912" y="3109481"/>
                  <a:pt x="1387282" y="3013308"/>
                  <a:pt x="1416893" y="2896326"/>
                </a:cubicBezTo>
                <a:cubicBezTo>
                  <a:pt x="1436441" y="2902304"/>
                  <a:pt x="1436491" y="2927779"/>
                  <a:pt x="1455181" y="2934614"/>
                </a:cubicBezTo>
                <a:cubicBezTo>
                  <a:pt x="1461360" y="2910627"/>
                  <a:pt x="1464110" y="2883210"/>
                  <a:pt x="1469104" y="2858038"/>
                </a:cubicBezTo>
                <a:cubicBezTo>
                  <a:pt x="1510267" y="2907979"/>
                  <a:pt x="1589314" y="2946493"/>
                  <a:pt x="1608357" y="3028618"/>
                </a:cubicBezTo>
                <a:cubicBezTo>
                  <a:pt x="1619707" y="3077650"/>
                  <a:pt x="1609593" y="3143456"/>
                  <a:pt x="1667529" y="3146987"/>
                </a:cubicBezTo>
                <a:cubicBezTo>
                  <a:pt x="1680292" y="3147769"/>
                  <a:pt x="1693710" y="3139345"/>
                  <a:pt x="1705817" y="3136545"/>
                </a:cubicBezTo>
                <a:cubicBezTo>
                  <a:pt x="1696661" y="3108094"/>
                  <a:pt x="1668816" y="3088799"/>
                  <a:pt x="1664049" y="3056489"/>
                </a:cubicBezTo>
                <a:cubicBezTo>
                  <a:pt x="1654691" y="2992903"/>
                  <a:pt x="1699612" y="2950706"/>
                  <a:pt x="1764989" y="2948587"/>
                </a:cubicBezTo>
                <a:cubicBezTo>
                  <a:pt x="1751949" y="2972700"/>
                  <a:pt x="1739565" y="3032881"/>
                  <a:pt x="1768470" y="3049528"/>
                </a:cubicBezTo>
                <a:cubicBezTo>
                  <a:pt x="1780173" y="3040271"/>
                  <a:pt x="1801461" y="3042844"/>
                  <a:pt x="1820680" y="3035605"/>
                </a:cubicBezTo>
                <a:cubicBezTo>
                  <a:pt x="1838841" y="3028769"/>
                  <a:pt x="1841918" y="3016536"/>
                  <a:pt x="1858968" y="3018201"/>
                </a:cubicBezTo>
                <a:cubicBezTo>
                  <a:pt x="1881593" y="3020421"/>
                  <a:pt x="1885477" y="3040599"/>
                  <a:pt x="1897256" y="3063450"/>
                </a:cubicBezTo>
                <a:cubicBezTo>
                  <a:pt x="1938873" y="3052403"/>
                  <a:pt x="2015499" y="2994013"/>
                  <a:pt x="2033029" y="3059969"/>
                </a:cubicBezTo>
                <a:cubicBezTo>
                  <a:pt x="2067558" y="3067209"/>
                  <a:pt x="2078656" y="3097879"/>
                  <a:pt x="2074797" y="3143507"/>
                </a:cubicBezTo>
                <a:cubicBezTo>
                  <a:pt x="2111572" y="3147340"/>
                  <a:pt x="2116667" y="3182854"/>
                  <a:pt x="2137450" y="3202679"/>
                </a:cubicBezTo>
                <a:cubicBezTo>
                  <a:pt x="2167011" y="3191606"/>
                  <a:pt x="2177907" y="3161919"/>
                  <a:pt x="2214051" y="3157429"/>
                </a:cubicBezTo>
                <a:cubicBezTo>
                  <a:pt x="2161966" y="3091825"/>
                  <a:pt x="2089149" y="3013510"/>
                  <a:pt x="2005183" y="2948562"/>
                </a:cubicBezTo>
                <a:cubicBezTo>
                  <a:pt x="1891001" y="2860233"/>
                  <a:pt x="1693206" y="2739291"/>
                  <a:pt x="1538718" y="2861544"/>
                </a:cubicBezTo>
                <a:cubicBezTo>
                  <a:pt x="1588835" y="2756492"/>
                  <a:pt x="1772606" y="2696059"/>
                  <a:pt x="1921646" y="2767565"/>
                </a:cubicBezTo>
                <a:cubicBezTo>
                  <a:pt x="1985837" y="2798362"/>
                  <a:pt x="2049877" y="2856323"/>
                  <a:pt x="2106149" y="2906793"/>
                </a:cubicBezTo>
                <a:cubicBezTo>
                  <a:pt x="2167490" y="2961854"/>
                  <a:pt x="2221945" y="3020219"/>
                  <a:pt x="2266261" y="3070412"/>
                </a:cubicBezTo>
                <a:cubicBezTo>
                  <a:pt x="2261646" y="3004253"/>
                  <a:pt x="2228528" y="2936404"/>
                  <a:pt x="2214051" y="2868506"/>
                </a:cubicBezTo>
                <a:cubicBezTo>
                  <a:pt x="2133692" y="2811931"/>
                  <a:pt x="2076058" y="2732657"/>
                  <a:pt x="2064355" y="2607427"/>
                </a:cubicBezTo>
                <a:cubicBezTo>
                  <a:pt x="2021300" y="2583189"/>
                  <a:pt x="1987275" y="2549920"/>
                  <a:pt x="1966895" y="2503006"/>
                </a:cubicBezTo>
                <a:cubicBezTo>
                  <a:pt x="1940210" y="2512288"/>
                  <a:pt x="1927699" y="2535745"/>
                  <a:pt x="1907723" y="2551736"/>
                </a:cubicBezTo>
                <a:cubicBezTo>
                  <a:pt x="1910573" y="2617340"/>
                  <a:pt x="1942480" y="2653887"/>
                  <a:pt x="1970376" y="2694470"/>
                </a:cubicBezTo>
                <a:cubicBezTo>
                  <a:pt x="1902023" y="2672325"/>
                  <a:pt x="1845171" y="2638678"/>
                  <a:pt x="1831148" y="2562178"/>
                </a:cubicBezTo>
                <a:cubicBezTo>
                  <a:pt x="1805572" y="2552745"/>
                  <a:pt x="1805370" y="2516197"/>
                  <a:pt x="1782418" y="2513448"/>
                </a:cubicBezTo>
                <a:cubicBezTo>
                  <a:pt x="1754698" y="2510119"/>
                  <a:pt x="1750158" y="2547095"/>
                  <a:pt x="1723246" y="2558698"/>
                </a:cubicBezTo>
                <a:cubicBezTo>
                  <a:pt x="1713989" y="2535644"/>
                  <a:pt x="1706221" y="2499853"/>
                  <a:pt x="1712804" y="2471655"/>
                </a:cubicBezTo>
                <a:cubicBezTo>
                  <a:pt x="1686446" y="2470822"/>
                  <a:pt x="1679333" y="2489235"/>
                  <a:pt x="1660593" y="2496019"/>
                </a:cubicBezTo>
                <a:cubicBezTo>
                  <a:pt x="1650958" y="2482450"/>
                  <a:pt x="1648663" y="2461515"/>
                  <a:pt x="1639709" y="2447290"/>
                </a:cubicBezTo>
                <a:cubicBezTo>
                  <a:pt x="1597512" y="2537284"/>
                  <a:pt x="1522449" y="2605233"/>
                  <a:pt x="1406476" y="2621350"/>
                </a:cubicBezTo>
                <a:cubicBezTo>
                  <a:pt x="1328312" y="2632221"/>
                  <a:pt x="1278497" y="2631212"/>
                  <a:pt x="1239377" y="2684003"/>
                </a:cubicBezTo>
                <a:cubicBezTo>
                  <a:pt x="1229919" y="2696765"/>
                  <a:pt x="1232945" y="2710915"/>
                  <a:pt x="1215012" y="2722291"/>
                </a:cubicBezTo>
                <a:cubicBezTo>
                  <a:pt x="1197003" y="2639081"/>
                  <a:pt x="1223714" y="2547171"/>
                  <a:pt x="1274184" y="2509942"/>
                </a:cubicBezTo>
                <a:cubicBezTo>
                  <a:pt x="1260942" y="2496297"/>
                  <a:pt x="1236804" y="2500408"/>
                  <a:pt x="1215012" y="2502981"/>
                </a:cubicBezTo>
                <a:cubicBezTo>
                  <a:pt x="1228405" y="2460683"/>
                  <a:pt x="1260488" y="2437074"/>
                  <a:pt x="1288107" y="2409002"/>
                </a:cubicBezTo>
                <a:cubicBezTo>
                  <a:pt x="1275370" y="2393894"/>
                  <a:pt x="1257991" y="2383426"/>
                  <a:pt x="1232416" y="2381156"/>
                </a:cubicBezTo>
                <a:cubicBezTo>
                  <a:pt x="1250525" y="2362139"/>
                  <a:pt x="1276076" y="2350561"/>
                  <a:pt x="1312472" y="2349830"/>
                </a:cubicBezTo>
                <a:cubicBezTo>
                  <a:pt x="1304249" y="2327886"/>
                  <a:pt x="1297111" y="2304858"/>
                  <a:pt x="1270703" y="2301100"/>
                </a:cubicBezTo>
                <a:cubicBezTo>
                  <a:pt x="1278699" y="2278929"/>
                  <a:pt x="1301803" y="2271867"/>
                  <a:pt x="1312472" y="2252370"/>
                </a:cubicBezTo>
                <a:cubicBezTo>
                  <a:pt x="1245758" y="2227980"/>
                  <a:pt x="1169032" y="2229216"/>
                  <a:pt x="1093162" y="2234967"/>
                </a:cubicBezTo>
                <a:cubicBezTo>
                  <a:pt x="997090" y="2242256"/>
                  <a:pt x="917815" y="2296257"/>
                  <a:pt x="863410" y="2325465"/>
                </a:cubicBezTo>
                <a:cubicBezTo>
                  <a:pt x="921523" y="2193274"/>
                  <a:pt x="1047459" y="2128931"/>
                  <a:pt x="1246313" y="2137482"/>
                </a:cubicBezTo>
                <a:cubicBezTo>
                  <a:pt x="1223184" y="2106609"/>
                  <a:pt x="1190067" y="2077956"/>
                  <a:pt x="1155815" y="2053945"/>
                </a:cubicBezTo>
                <a:cubicBezTo>
                  <a:pt x="1112155" y="2023350"/>
                  <a:pt x="1064787" y="1998253"/>
                  <a:pt x="992196" y="1994773"/>
                </a:cubicBezTo>
                <a:cubicBezTo>
                  <a:pt x="1026398" y="1924553"/>
                  <a:pt x="1097021" y="1890730"/>
                  <a:pt x="1201064" y="1890351"/>
                </a:cubicBezTo>
                <a:cubicBezTo>
                  <a:pt x="1192186" y="1863187"/>
                  <a:pt x="1188705" y="1837006"/>
                  <a:pt x="1194103" y="1803309"/>
                </a:cubicBezTo>
                <a:cubicBezTo>
                  <a:pt x="1230953" y="1809387"/>
                  <a:pt x="1246666" y="1836627"/>
                  <a:pt x="1274159" y="1852038"/>
                </a:cubicBezTo>
                <a:cubicBezTo>
                  <a:pt x="1284071" y="1824798"/>
                  <a:pt x="1277488" y="1781088"/>
                  <a:pt x="1298524" y="1765021"/>
                </a:cubicBezTo>
                <a:cubicBezTo>
                  <a:pt x="1343496" y="1786157"/>
                  <a:pt x="1371114" y="1824722"/>
                  <a:pt x="1409907" y="1852038"/>
                </a:cubicBezTo>
                <a:cubicBezTo>
                  <a:pt x="1420803" y="1829262"/>
                  <a:pt x="1425771" y="1800610"/>
                  <a:pt x="1448194" y="1789386"/>
                </a:cubicBezTo>
                <a:cubicBezTo>
                  <a:pt x="1530874" y="1814608"/>
                  <a:pt x="1557055" y="1896354"/>
                  <a:pt x="1583942" y="1977369"/>
                </a:cubicBezTo>
                <a:cubicBezTo>
                  <a:pt x="1604851" y="1971593"/>
                  <a:pt x="1632495" y="1972526"/>
                  <a:pt x="1653556" y="1966927"/>
                </a:cubicBezTo>
                <a:cubicBezTo>
                  <a:pt x="1633201" y="1933911"/>
                  <a:pt x="1596982" y="1916759"/>
                  <a:pt x="1594384" y="1865961"/>
                </a:cubicBezTo>
                <a:cubicBezTo>
                  <a:pt x="1609013" y="1856225"/>
                  <a:pt x="1627703" y="1850550"/>
                  <a:pt x="1650075" y="1848558"/>
                </a:cubicBezTo>
                <a:cubicBezTo>
                  <a:pt x="1622356" y="1708194"/>
                  <a:pt x="1404030" y="1647005"/>
                  <a:pt x="1267147" y="1730214"/>
                </a:cubicBezTo>
                <a:cubicBezTo>
                  <a:pt x="1294514" y="1680778"/>
                  <a:pt x="1350684" y="1622413"/>
                  <a:pt x="1423804" y="1618831"/>
                </a:cubicBezTo>
                <a:cubicBezTo>
                  <a:pt x="1547293" y="1612752"/>
                  <a:pt x="1641802" y="1703377"/>
                  <a:pt x="1712728" y="1754604"/>
                </a:cubicBezTo>
                <a:cubicBezTo>
                  <a:pt x="1746778" y="1753872"/>
                  <a:pt x="1771597" y="1748677"/>
                  <a:pt x="1799746" y="1758085"/>
                </a:cubicBezTo>
                <a:cubicBezTo>
                  <a:pt x="1807464" y="1742598"/>
                  <a:pt x="1812155" y="1724085"/>
                  <a:pt x="1817149" y="1705874"/>
                </a:cubicBezTo>
                <a:cubicBezTo>
                  <a:pt x="1786277" y="1659011"/>
                  <a:pt x="1722590" y="1644936"/>
                  <a:pt x="1646569" y="1643221"/>
                </a:cubicBezTo>
                <a:cubicBezTo>
                  <a:pt x="1678173" y="1544500"/>
                  <a:pt x="1838134" y="1550831"/>
                  <a:pt x="1900686" y="1618856"/>
                </a:cubicBezTo>
                <a:cubicBezTo>
                  <a:pt x="1917762" y="1622034"/>
                  <a:pt x="1913953" y="1604278"/>
                  <a:pt x="1928532" y="1604933"/>
                </a:cubicBezTo>
                <a:cubicBezTo>
                  <a:pt x="1954713" y="1640220"/>
                  <a:pt x="2038325" y="1618125"/>
                  <a:pt x="2060799" y="1657144"/>
                </a:cubicBezTo>
                <a:cubicBezTo>
                  <a:pt x="2089678" y="1620269"/>
                  <a:pt x="2038754" y="1561046"/>
                  <a:pt x="2032953" y="1514435"/>
                </a:cubicBezTo>
                <a:cubicBezTo>
                  <a:pt x="1938394" y="1505708"/>
                  <a:pt x="1869057" y="1471784"/>
                  <a:pt x="1803201" y="1434379"/>
                </a:cubicBezTo>
                <a:cubicBezTo>
                  <a:pt x="1776163" y="1452589"/>
                  <a:pt x="1747485" y="1469161"/>
                  <a:pt x="1698780" y="1465705"/>
                </a:cubicBezTo>
                <a:cubicBezTo>
                  <a:pt x="1693508" y="1523086"/>
                  <a:pt x="1631007" y="1523238"/>
                  <a:pt x="1601320" y="1556204"/>
                </a:cubicBezTo>
                <a:cubicBezTo>
                  <a:pt x="1534228" y="1563493"/>
                  <a:pt x="1484944" y="1552471"/>
                  <a:pt x="1482976" y="1479628"/>
                </a:cubicBezTo>
                <a:cubicBezTo>
                  <a:pt x="1446832" y="1506263"/>
                  <a:pt x="1394596" y="1535521"/>
                  <a:pt x="1343723" y="1486590"/>
                </a:cubicBezTo>
                <a:cubicBezTo>
                  <a:pt x="1337392" y="1480511"/>
                  <a:pt x="1333911" y="1468076"/>
                  <a:pt x="1326319" y="1458744"/>
                </a:cubicBezTo>
                <a:cubicBezTo>
                  <a:pt x="1298196" y="1424164"/>
                  <a:pt x="1278850" y="1386683"/>
                  <a:pt x="1329800" y="1354297"/>
                </a:cubicBezTo>
                <a:cubicBezTo>
                  <a:pt x="1288511" y="1344587"/>
                  <a:pt x="1248583" y="1335532"/>
                  <a:pt x="1235796" y="1288164"/>
                </a:cubicBezTo>
                <a:cubicBezTo>
                  <a:pt x="1230801" y="1269625"/>
                  <a:pt x="1214129" y="1251768"/>
                  <a:pt x="1214911" y="1239434"/>
                </a:cubicBezTo>
                <a:cubicBezTo>
                  <a:pt x="1215945" y="1223191"/>
                  <a:pt x="1229641" y="1221753"/>
                  <a:pt x="1242757" y="1204627"/>
                </a:cubicBezTo>
                <a:cubicBezTo>
                  <a:pt x="1259479" y="1182810"/>
                  <a:pt x="1271763" y="1160538"/>
                  <a:pt x="1312371" y="1159378"/>
                </a:cubicBezTo>
                <a:cubicBezTo>
                  <a:pt x="1300416" y="1116146"/>
                  <a:pt x="1291335" y="1052460"/>
                  <a:pt x="1347178" y="1051476"/>
                </a:cubicBezTo>
                <a:cubicBezTo>
                  <a:pt x="1344404" y="1033618"/>
                  <a:pt x="1354518" y="1028650"/>
                  <a:pt x="1354140" y="1013188"/>
                </a:cubicBezTo>
                <a:cubicBezTo>
                  <a:pt x="1281045" y="1025446"/>
                  <a:pt x="1195843" y="1067618"/>
                  <a:pt x="1120907" y="1027111"/>
                </a:cubicBezTo>
                <a:cubicBezTo>
                  <a:pt x="1088748" y="1040202"/>
                  <a:pt x="1071370" y="1068072"/>
                  <a:pt x="1026928" y="1068880"/>
                </a:cubicBezTo>
                <a:cubicBezTo>
                  <a:pt x="1051369" y="1015584"/>
                  <a:pt x="1097677" y="984132"/>
                  <a:pt x="1152259" y="960978"/>
                </a:cubicBezTo>
                <a:cubicBezTo>
                  <a:pt x="1150745" y="942767"/>
                  <a:pt x="1120579" y="953184"/>
                  <a:pt x="1107009" y="947055"/>
                </a:cubicBezTo>
                <a:cubicBezTo>
                  <a:pt x="1105017" y="928794"/>
                  <a:pt x="1135410" y="912197"/>
                  <a:pt x="1159220" y="898325"/>
                </a:cubicBezTo>
                <a:cubicBezTo>
                  <a:pt x="1195313" y="877315"/>
                  <a:pt x="1234005" y="865460"/>
                  <a:pt x="1294993" y="870479"/>
                </a:cubicBezTo>
                <a:cubicBezTo>
                  <a:pt x="1379286" y="877390"/>
                  <a:pt x="1435230" y="936108"/>
                  <a:pt x="1482976" y="971420"/>
                </a:cubicBezTo>
                <a:cubicBezTo>
                  <a:pt x="1520507" y="974673"/>
                  <a:pt x="1553725" y="963752"/>
                  <a:pt x="1573474" y="940093"/>
                </a:cubicBezTo>
                <a:cubicBezTo>
                  <a:pt x="1562351" y="922135"/>
                  <a:pt x="1549891" y="930534"/>
                  <a:pt x="1538667" y="919209"/>
                </a:cubicBezTo>
                <a:cubicBezTo>
                  <a:pt x="1526510" y="906951"/>
                  <a:pt x="1529436" y="889522"/>
                  <a:pt x="1521264" y="873960"/>
                </a:cubicBezTo>
                <a:cubicBezTo>
                  <a:pt x="1512940" y="858095"/>
                  <a:pt x="1497025" y="850453"/>
                  <a:pt x="1489938" y="835672"/>
                </a:cubicBezTo>
                <a:cubicBezTo>
                  <a:pt x="1487138" y="823591"/>
                  <a:pt x="1495108" y="822304"/>
                  <a:pt x="1493418" y="811307"/>
                </a:cubicBezTo>
                <a:cubicBezTo>
                  <a:pt x="1447791" y="780359"/>
                  <a:pt x="1395580" y="755994"/>
                  <a:pt x="1329800" y="745174"/>
                </a:cubicBezTo>
                <a:cubicBezTo>
                  <a:pt x="1308890" y="783285"/>
                  <a:pt x="1217534" y="785454"/>
                  <a:pt x="1176623" y="762577"/>
                </a:cubicBezTo>
                <a:cubicBezTo>
                  <a:pt x="1169511" y="814662"/>
                  <a:pt x="1149686" y="854009"/>
                  <a:pt x="1113971" y="877466"/>
                </a:cubicBezTo>
                <a:cubicBezTo>
                  <a:pt x="1080324" y="865309"/>
                  <a:pt x="1039766" y="891742"/>
                  <a:pt x="1037395" y="842659"/>
                </a:cubicBezTo>
                <a:cubicBezTo>
                  <a:pt x="965688" y="858599"/>
                  <a:pt x="941726" y="799453"/>
                  <a:pt x="967781" y="748680"/>
                </a:cubicBezTo>
                <a:cubicBezTo>
                  <a:pt x="925710" y="719447"/>
                  <a:pt x="824971" y="732083"/>
                  <a:pt x="838970" y="658181"/>
                </a:cubicBezTo>
                <a:cubicBezTo>
                  <a:pt x="824542" y="638432"/>
                  <a:pt x="796445" y="632782"/>
                  <a:pt x="797201" y="609452"/>
                </a:cubicBezTo>
                <a:cubicBezTo>
                  <a:pt x="797857" y="588946"/>
                  <a:pt x="813117" y="597042"/>
                  <a:pt x="825047" y="581606"/>
                </a:cubicBezTo>
                <a:cubicBezTo>
                  <a:pt x="838163" y="564656"/>
                  <a:pt x="838137" y="538652"/>
                  <a:pt x="852893" y="532876"/>
                </a:cubicBezTo>
                <a:cubicBezTo>
                  <a:pt x="759317" y="498422"/>
                  <a:pt x="715960" y="585591"/>
                  <a:pt x="664909" y="623374"/>
                </a:cubicBezTo>
                <a:cubicBezTo>
                  <a:pt x="618449" y="657778"/>
                  <a:pt x="554208" y="665899"/>
                  <a:pt x="504772" y="696469"/>
                </a:cubicBezTo>
                <a:cubicBezTo>
                  <a:pt x="509816" y="672508"/>
                  <a:pt x="522125" y="655785"/>
                  <a:pt x="522175" y="626855"/>
                </a:cubicBezTo>
                <a:cubicBezTo>
                  <a:pt x="492942" y="631269"/>
                  <a:pt x="482323" y="654297"/>
                  <a:pt x="452561" y="658181"/>
                </a:cubicBezTo>
                <a:cubicBezTo>
                  <a:pt x="449131" y="480716"/>
                  <a:pt x="583062" y="440562"/>
                  <a:pt x="755408" y="438872"/>
                </a:cubicBezTo>
                <a:cubicBezTo>
                  <a:pt x="652298" y="404166"/>
                  <a:pt x="469359" y="405830"/>
                  <a:pt x="372479" y="445833"/>
                </a:cubicBezTo>
                <a:cubicBezTo>
                  <a:pt x="417855" y="511185"/>
                  <a:pt x="404689" y="616842"/>
                  <a:pt x="417729" y="710392"/>
                </a:cubicBezTo>
                <a:cubicBezTo>
                  <a:pt x="383325" y="659190"/>
                  <a:pt x="319739" y="621634"/>
                  <a:pt x="337672" y="529370"/>
                </a:cubicBezTo>
                <a:cubicBezTo>
                  <a:pt x="274969" y="572501"/>
                  <a:pt x="212720" y="694905"/>
                  <a:pt x="114882" y="637272"/>
                </a:cubicBezTo>
                <a:cubicBezTo>
                  <a:pt x="52683" y="656895"/>
                  <a:pt x="33615" y="608569"/>
                  <a:pt x="6980" y="581581"/>
                </a:cubicBezTo>
                <a:cubicBezTo>
                  <a:pt x="22139" y="556484"/>
                  <a:pt x="3651" y="528714"/>
                  <a:pt x="6980" y="508486"/>
                </a:cubicBezTo>
                <a:cubicBezTo>
                  <a:pt x="11873" y="478748"/>
                  <a:pt x="41232" y="472745"/>
                  <a:pt x="69633" y="459756"/>
                </a:cubicBezTo>
                <a:cubicBezTo>
                  <a:pt x="64513" y="424192"/>
                  <a:pt x="-1268" y="390999"/>
                  <a:pt x="19" y="358815"/>
                </a:cubicBezTo>
                <a:cubicBezTo>
                  <a:pt x="1028" y="333290"/>
                  <a:pt x="36087" y="328120"/>
                  <a:pt x="52229" y="306605"/>
                </a:cubicBezTo>
                <a:cubicBezTo>
                  <a:pt x="50338" y="277876"/>
                  <a:pt x="27284" y="253259"/>
                  <a:pt x="38306" y="223043"/>
                </a:cubicBezTo>
                <a:cubicBezTo>
                  <a:pt x="49934" y="214820"/>
                  <a:pt x="64967" y="227255"/>
                  <a:pt x="76594" y="230004"/>
                </a:cubicBezTo>
                <a:cubicBezTo>
                  <a:pt x="99950" y="180972"/>
                  <a:pt x="169388" y="195878"/>
                  <a:pt x="205406" y="223043"/>
                </a:cubicBezTo>
                <a:cubicBezTo>
                  <a:pt x="204750" y="163467"/>
                  <a:pt x="217235" y="95593"/>
                  <a:pt x="264578" y="73372"/>
                </a:cubicBezTo>
                <a:cubicBezTo>
                  <a:pt x="260971" y="146593"/>
                  <a:pt x="294340" y="182863"/>
                  <a:pt x="323750" y="223043"/>
                </a:cubicBezTo>
                <a:cubicBezTo>
                  <a:pt x="343549" y="182510"/>
                  <a:pt x="370537" y="149166"/>
                  <a:pt x="414248" y="132544"/>
                </a:cubicBezTo>
                <a:cubicBezTo>
                  <a:pt x="375531" y="196660"/>
                  <a:pt x="429180" y="299921"/>
                  <a:pt x="389883" y="365777"/>
                </a:cubicBezTo>
                <a:cubicBezTo>
                  <a:pt x="463457" y="359118"/>
                  <a:pt x="566970" y="346204"/>
                  <a:pt x="657923" y="355335"/>
                </a:cubicBezTo>
                <a:cubicBezTo>
                  <a:pt x="647985" y="332307"/>
                  <a:pt x="619029" y="329734"/>
                  <a:pt x="598751" y="313566"/>
                </a:cubicBezTo>
                <a:cubicBezTo>
                  <a:pt x="524672" y="254520"/>
                  <a:pt x="452914" y="129644"/>
                  <a:pt x="529136" y="38565"/>
                </a:cubicBezTo>
                <a:cubicBezTo>
                  <a:pt x="538797" y="52110"/>
                  <a:pt x="541268" y="72843"/>
                  <a:pt x="556982" y="80334"/>
                </a:cubicBezTo>
                <a:cubicBezTo>
                  <a:pt x="563616" y="46838"/>
                  <a:pt x="575924" y="19674"/>
                  <a:pt x="595699" y="0"/>
                </a:cubicBezTo>
                <a:close/>
                <a:moveTo>
                  <a:pt x="2116894" y="3850014"/>
                </a:moveTo>
                <a:cubicBezTo>
                  <a:pt x="2111067" y="3880206"/>
                  <a:pt x="2125948" y="3889689"/>
                  <a:pt x="2141259" y="3898744"/>
                </a:cubicBezTo>
                <a:cubicBezTo>
                  <a:pt x="2141309" y="3876750"/>
                  <a:pt x="2147917" y="3861314"/>
                  <a:pt x="2155181" y="3846534"/>
                </a:cubicBezTo>
                <a:cubicBezTo>
                  <a:pt x="2138585" y="3843835"/>
                  <a:pt x="2132784" y="3851981"/>
                  <a:pt x="2116894" y="3850014"/>
                </a:cubicBezTo>
                <a:close/>
                <a:moveTo>
                  <a:pt x="1640011" y="1789234"/>
                </a:moveTo>
                <a:cubicBezTo>
                  <a:pt x="1644325" y="1812767"/>
                  <a:pt x="1657037" y="1827901"/>
                  <a:pt x="1664376" y="1848406"/>
                </a:cubicBezTo>
                <a:cubicBezTo>
                  <a:pt x="1651311" y="1863187"/>
                  <a:pt x="1619127" y="1858848"/>
                  <a:pt x="1605204" y="1872771"/>
                </a:cubicBezTo>
                <a:cubicBezTo>
                  <a:pt x="1623365" y="1950936"/>
                  <a:pt x="1693483" y="1977117"/>
                  <a:pt x="1765342" y="2001583"/>
                </a:cubicBezTo>
                <a:cubicBezTo>
                  <a:pt x="1770008" y="1978403"/>
                  <a:pt x="1783603" y="1964152"/>
                  <a:pt x="1796668" y="1949372"/>
                </a:cubicBezTo>
                <a:cubicBezTo>
                  <a:pt x="1764888" y="1924301"/>
                  <a:pt x="1724784" y="1907553"/>
                  <a:pt x="1685286" y="1890200"/>
                </a:cubicBezTo>
                <a:cubicBezTo>
                  <a:pt x="1769933" y="1889090"/>
                  <a:pt x="1792406" y="1950154"/>
                  <a:pt x="1866308" y="1959814"/>
                </a:cubicBezTo>
                <a:cubicBezTo>
                  <a:pt x="1842473" y="1887350"/>
                  <a:pt x="1767990" y="1846943"/>
                  <a:pt x="1727054" y="1803157"/>
                </a:cubicBezTo>
                <a:cubicBezTo>
                  <a:pt x="1810389" y="1837006"/>
                  <a:pt x="1857455" y="1907150"/>
                  <a:pt x="1897634" y="1984179"/>
                </a:cubicBezTo>
                <a:cubicBezTo>
                  <a:pt x="1899879" y="1951617"/>
                  <a:pt x="1914584" y="1931514"/>
                  <a:pt x="1925480" y="1907604"/>
                </a:cubicBezTo>
                <a:cubicBezTo>
                  <a:pt x="1888125" y="1800004"/>
                  <a:pt x="1768646" y="1717981"/>
                  <a:pt x="1640011" y="1789234"/>
                </a:cubicBezTo>
                <a:close/>
                <a:moveTo>
                  <a:pt x="776695" y="264559"/>
                </a:moveTo>
                <a:cubicBezTo>
                  <a:pt x="761310" y="220773"/>
                  <a:pt x="757526" y="185234"/>
                  <a:pt x="724485" y="156657"/>
                </a:cubicBezTo>
                <a:cubicBezTo>
                  <a:pt x="673081" y="112165"/>
                  <a:pt x="589065" y="112139"/>
                  <a:pt x="581776" y="31352"/>
                </a:cubicBezTo>
                <a:cubicBezTo>
                  <a:pt x="559025" y="62955"/>
                  <a:pt x="585332" y="109213"/>
                  <a:pt x="585257" y="135773"/>
                </a:cubicBezTo>
                <a:cubicBezTo>
                  <a:pt x="553199" y="121396"/>
                  <a:pt x="548533" y="79678"/>
                  <a:pt x="526085" y="55717"/>
                </a:cubicBezTo>
                <a:cubicBezTo>
                  <a:pt x="447365" y="260271"/>
                  <a:pt x="675427" y="380709"/>
                  <a:pt x="870700" y="389890"/>
                </a:cubicBezTo>
                <a:cubicBezTo>
                  <a:pt x="842602" y="349811"/>
                  <a:pt x="796218" y="320074"/>
                  <a:pt x="776695" y="264559"/>
                </a:cubicBezTo>
                <a:close/>
                <a:moveTo>
                  <a:pt x="1546007" y="208868"/>
                </a:moveTo>
                <a:cubicBezTo>
                  <a:pt x="1542829" y="145937"/>
                  <a:pt x="1465472" y="117335"/>
                  <a:pt x="1469432" y="31326"/>
                </a:cubicBezTo>
                <a:cubicBezTo>
                  <a:pt x="1430816" y="50748"/>
                  <a:pt x="1434498" y="112417"/>
                  <a:pt x="1406779" y="142709"/>
                </a:cubicBezTo>
                <a:cubicBezTo>
                  <a:pt x="1396412" y="115948"/>
                  <a:pt x="1402264" y="72969"/>
                  <a:pt x="1382414" y="55691"/>
                </a:cubicBezTo>
                <a:cubicBezTo>
                  <a:pt x="1331792" y="83133"/>
                  <a:pt x="1317037" y="158952"/>
                  <a:pt x="1323242" y="226271"/>
                </a:cubicBezTo>
                <a:cubicBezTo>
                  <a:pt x="1333760" y="340226"/>
                  <a:pt x="1396816" y="470702"/>
                  <a:pt x="1476418" y="511714"/>
                </a:cubicBezTo>
                <a:cubicBezTo>
                  <a:pt x="1470188" y="498195"/>
                  <a:pt x="1471752" y="475722"/>
                  <a:pt x="1483380" y="469946"/>
                </a:cubicBezTo>
                <a:cubicBezTo>
                  <a:pt x="1456316" y="427395"/>
                  <a:pt x="1428975" y="385123"/>
                  <a:pt x="1420727" y="323731"/>
                </a:cubicBezTo>
                <a:cubicBezTo>
                  <a:pt x="1402315" y="303830"/>
                  <a:pt x="1361051" y="288293"/>
                  <a:pt x="1351113" y="271520"/>
                </a:cubicBezTo>
                <a:cubicBezTo>
                  <a:pt x="1383347" y="274093"/>
                  <a:pt x="1400120" y="292127"/>
                  <a:pt x="1420727" y="306327"/>
                </a:cubicBezTo>
                <a:cubicBezTo>
                  <a:pt x="1435659" y="238025"/>
                  <a:pt x="1383599" y="236688"/>
                  <a:pt x="1361555" y="205362"/>
                </a:cubicBezTo>
                <a:cubicBezTo>
                  <a:pt x="1381683" y="214240"/>
                  <a:pt x="1404231" y="220697"/>
                  <a:pt x="1420727" y="233207"/>
                </a:cubicBezTo>
                <a:cubicBezTo>
                  <a:pt x="1421332" y="223371"/>
                  <a:pt x="1417725" y="209322"/>
                  <a:pt x="1427688" y="208842"/>
                </a:cubicBezTo>
                <a:cubicBezTo>
                  <a:pt x="1439770" y="207203"/>
                  <a:pt x="1429681" y="227734"/>
                  <a:pt x="1438131" y="229727"/>
                </a:cubicBezTo>
                <a:cubicBezTo>
                  <a:pt x="1455559" y="217115"/>
                  <a:pt x="1492359" y="190228"/>
                  <a:pt x="1514706" y="205362"/>
                </a:cubicBezTo>
                <a:cubicBezTo>
                  <a:pt x="1492132" y="224556"/>
                  <a:pt x="1452129" y="226347"/>
                  <a:pt x="1434650" y="250611"/>
                </a:cubicBezTo>
                <a:cubicBezTo>
                  <a:pt x="1434650" y="276136"/>
                  <a:pt x="1434650" y="301661"/>
                  <a:pt x="1434650" y="327186"/>
                </a:cubicBezTo>
                <a:cubicBezTo>
                  <a:pt x="1451498" y="321915"/>
                  <a:pt x="1473291" y="303250"/>
                  <a:pt x="1493822" y="313264"/>
                </a:cubicBezTo>
                <a:cubicBezTo>
                  <a:pt x="1478058" y="326505"/>
                  <a:pt x="1450414" y="327893"/>
                  <a:pt x="1441611" y="348071"/>
                </a:cubicBezTo>
                <a:cubicBezTo>
                  <a:pt x="1450389" y="391504"/>
                  <a:pt x="1467237" y="426891"/>
                  <a:pt x="1493822" y="452492"/>
                </a:cubicBezTo>
                <a:cubicBezTo>
                  <a:pt x="1504894" y="438039"/>
                  <a:pt x="1501817" y="409412"/>
                  <a:pt x="1532110" y="414204"/>
                </a:cubicBezTo>
                <a:cubicBezTo>
                  <a:pt x="1484086" y="337755"/>
                  <a:pt x="1549009" y="267813"/>
                  <a:pt x="1546007" y="208868"/>
                </a:cubicBezTo>
                <a:close/>
                <a:moveTo>
                  <a:pt x="317217" y="240194"/>
                </a:moveTo>
                <a:cubicBezTo>
                  <a:pt x="306396" y="190480"/>
                  <a:pt x="246443" y="149771"/>
                  <a:pt x="251083" y="90498"/>
                </a:cubicBezTo>
                <a:cubicBezTo>
                  <a:pt x="185152" y="177062"/>
                  <a:pt x="223288" y="356495"/>
                  <a:pt x="338101" y="365499"/>
                </a:cubicBezTo>
                <a:cubicBezTo>
                  <a:pt x="311643" y="326884"/>
                  <a:pt x="326953" y="284888"/>
                  <a:pt x="317217" y="240194"/>
                </a:cubicBezTo>
                <a:close/>
                <a:moveTo>
                  <a:pt x="1058658" y="372461"/>
                </a:moveTo>
                <a:cubicBezTo>
                  <a:pt x="1061079" y="352838"/>
                  <a:pt x="1074094" y="343808"/>
                  <a:pt x="1083023" y="330692"/>
                </a:cubicBezTo>
                <a:cubicBezTo>
                  <a:pt x="1063324" y="297853"/>
                  <a:pt x="1003421" y="212121"/>
                  <a:pt x="1058658" y="181022"/>
                </a:cubicBezTo>
                <a:cubicBezTo>
                  <a:pt x="1072757" y="187958"/>
                  <a:pt x="1082417" y="188084"/>
                  <a:pt x="1100426" y="184503"/>
                </a:cubicBezTo>
                <a:cubicBezTo>
                  <a:pt x="1105723" y="168663"/>
                  <a:pt x="1100023" y="158624"/>
                  <a:pt x="1093465" y="146215"/>
                </a:cubicBezTo>
                <a:cubicBezTo>
                  <a:pt x="934941" y="124675"/>
                  <a:pt x="995904" y="334829"/>
                  <a:pt x="1058658" y="372461"/>
                </a:cubicBezTo>
                <a:close/>
                <a:moveTo>
                  <a:pt x="348543" y="191464"/>
                </a:moveTo>
                <a:cubicBezTo>
                  <a:pt x="324153" y="244684"/>
                  <a:pt x="323321" y="345422"/>
                  <a:pt x="369428" y="375967"/>
                </a:cubicBezTo>
                <a:cubicBezTo>
                  <a:pt x="423177" y="326505"/>
                  <a:pt x="370941" y="218856"/>
                  <a:pt x="397273" y="153176"/>
                </a:cubicBezTo>
                <a:cubicBezTo>
                  <a:pt x="374522" y="159431"/>
                  <a:pt x="366350" y="180240"/>
                  <a:pt x="348543" y="191464"/>
                </a:cubicBezTo>
                <a:close/>
                <a:moveTo>
                  <a:pt x="327659" y="414255"/>
                </a:moveTo>
                <a:cubicBezTo>
                  <a:pt x="327432" y="404317"/>
                  <a:pt x="284075" y="363103"/>
                  <a:pt x="282410" y="362044"/>
                </a:cubicBezTo>
                <a:cubicBezTo>
                  <a:pt x="244173" y="337528"/>
                  <a:pt x="220312" y="289353"/>
                  <a:pt x="209315" y="240219"/>
                </a:cubicBezTo>
                <a:cubicBezTo>
                  <a:pt x="186917" y="233233"/>
                  <a:pt x="167572" y="206648"/>
                  <a:pt x="139701" y="205412"/>
                </a:cubicBezTo>
                <a:cubicBezTo>
                  <a:pt x="109358" y="204075"/>
                  <a:pt x="101867" y="221681"/>
                  <a:pt x="80529" y="240219"/>
                </a:cubicBezTo>
                <a:cubicBezTo>
                  <a:pt x="65320" y="240345"/>
                  <a:pt x="59973" y="230609"/>
                  <a:pt x="45722" y="229777"/>
                </a:cubicBezTo>
                <a:cubicBezTo>
                  <a:pt x="44208" y="264937"/>
                  <a:pt x="63630" y="279163"/>
                  <a:pt x="63125" y="313314"/>
                </a:cubicBezTo>
                <a:cubicBezTo>
                  <a:pt x="47185" y="329860"/>
                  <a:pt x="19238" y="334425"/>
                  <a:pt x="10915" y="358563"/>
                </a:cubicBezTo>
                <a:cubicBezTo>
                  <a:pt x="46100" y="390671"/>
                  <a:pt x="47866" y="456200"/>
                  <a:pt x="122323" y="449062"/>
                </a:cubicBezTo>
                <a:cubicBezTo>
                  <a:pt x="162754" y="491183"/>
                  <a:pt x="328567" y="455619"/>
                  <a:pt x="327659" y="414255"/>
                </a:cubicBezTo>
                <a:close/>
                <a:moveTo>
                  <a:pt x="1215315" y="330692"/>
                </a:moveTo>
                <a:cubicBezTo>
                  <a:pt x="1121714" y="263449"/>
                  <a:pt x="1027432" y="382424"/>
                  <a:pt x="1083048" y="483869"/>
                </a:cubicBezTo>
                <a:cubicBezTo>
                  <a:pt x="1120957" y="480766"/>
                  <a:pt x="1150644" y="485912"/>
                  <a:pt x="1170066" y="501272"/>
                </a:cubicBezTo>
                <a:cubicBezTo>
                  <a:pt x="1182879" y="442403"/>
                  <a:pt x="1271536" y="395212"/>
                  <a:pt x="1215315" y="330692"/>
                </a:cubicBezTo>
                <a:close/>
                <a:moveTo>
                  <a:pt x="975121" y="372461"/>
                </a:moveTo>
                <a:cubicBezTo>
                  <a:pt x="852968" y="326833"/>
                  <a:pt x="888204" y="505207"/>
                  <a:pt x="943794" y="529118"/>
                </a:cubicBezTo>
                <a:cubicBezTo>
                  <a:pt x="969194" y="531564"/>
                  <a:pt x="988791" y="539812"/>
                  <a:pt x="1009928" y="546521"/>
                </a:cubicBezTo>
                <a:cubicBezTo>
                  <a:pt x="1018377" y="516683"/>
                  <a:pt x="1041734" y="501751"/>
                  <a:pt x="1069100" y="490830"/>
                </a:cubicBezTo>
                <a:cubicBezTo>
                  <a:pt x="1057498" y="433323"/>
                  <a:pt x="1043348" y="298508"/>
                  <a:pt x="975121" y="372461"/>
                </a:cubicBezTo>
                <a:close/>
                <a:moveTo>
                  <a:pt x="372908" y="393345"/>
                </a:moveTo>
                <a:cubicBezTo>
                  <a:pt x="354849" y="390444"/>
                  <a:pt x="335629" y="370393"/>
                  <a:pt x="317217" y="379422"/>
                </a:cubicBezTo>
                <a:cubicBezTo>
                  <a:pt x="327659" y="391025"/>
                  <a:pt x="334822" y="405931"/>
                  <a:pt x="345063" y="417710"/>
                </a:cubicBezTo>
                <a:cubicBezTo>
                  <a:pt x="334923" y="428480"/>
                  <a:pt x="326045" y="440461"/>
                  <a:pt x="324178" y="459478"/>
                </a:cubicBezTo>
                <a:cubicBezTo>
                  <a:pt x="352100" y="456073"/>
                  <a:pt x="366830" y="439477"/>
                  <a:pt x="383350" y="424671"/>
                </a:cubicBezTo>
                <a:cubicBezTo>
                  <a:pt x="544825" y="382247"/>
                  <a:pt x="747816" y="416171"/>
                  <a:pt x="881142" y="449036"/>
                </a:cubicBezTo>
                <a:cubicBezTo>
                  <a:pt x="873146" y="440789"/>
                  <a:pt x="879881" y="417786"/>
                  <a:pt x="877661" y="403787"/>
                </a:cubicBezTo>
                <a:cubicBezTo>
                  <a:pt x="728823" y="383786"/>
                  <a:pt x="521595" y="325597"/>
                  <a:pt x="372908" y="393345"/>
                </a:cubicBezTo>
                <a:close/>
                <a:moveTo>
                  <a:pt x="1862777" y="435139"/>
                </a:moveTo>
                <a:cubicBezTo>
                  <a:pt x="1835536" y="415516"/>
                  <a:pt x="1805345" y="388301"/>
                  <a:pt x="1768798" y="389890"/>
                </a:cubicBezTo>
                <a:cubicBezTo>
                  <a:pt x="1695703" y="393068"/>
                  <a:pt x="1662939" y="494714"/>
                  <a:pt x="1702664" y="563950"/>
                </a:cubicBezTo>
                <a:cubicBezTo>
                  <a:pt x="1739161" y="558779"/>
                  <a:pt x="1758355" y="570912"/>
                  <a:pt x="1779240" y="581354"/>
                </a:cubicBezTo>
                <a:cubicBezTo>
                  <a:pt x="1794222" y="552247"/>
                  <a:pt x="1813568" y="527478"/>
                  <a:pt x="1852335" y="522182"/>
                </a:cubicBezTo>
                <a:cubicBezTo>
                  <a:pt x="1856522" y="493831"/>
                  <a:pt x="1865677" y="470526"/>
                  <a:pt x="1862777" y="435139"/>
                </a:cubicBezTo>
                <a:close/>
                <a:moveTo>
                  <a:pt x="1229238" y="424697"/>
                </a:moveTo>
                <a:cubicBezTo>
                  <a:pt x="1199626" y="446968"/>
                  <a:pt x="1199702" y="487753"/>
                  <a:pt x="1177027" y="515195"/>
                </a:cubicBezTo>
                <a:cubicBezTo>
                  <a:pt x="1190748" y="523518"/>
                  <a:pt x="1188251" y="548060"/>
                  <a:pt x="1197911" y="560444"/>
                </a:cubicBezTo>
                <a:cubicBezTo>
                  <a:pt x="1266996" y="561302"/>
                  <a:pt x="1338199" y="573459"/>
                  <a:pt x="1361530" y="508234"/>
                </a:cubicBezTo>
                <a:cubicBezTo>
                  <a:pt x="1361025" y="490174"/>
                  <a:pt x="1344505" y="488131"/>
                  <a:pt x="1344126" y="469946"/>
                </a:cubicBezTo>
                <a:cubicBezTo>
                  <a:pt x="1346220" y="452315"/>
                  <a:pt x="1369374" y="455746"/>
                  <a:pt x="1371972" y="438619"/>
                </a:cubicBezTo>
                <a:cubicBezTo>
                  <a:pt x="1329648" y="418391"/>
                  <a:pt x="1269518" y="394354"/>
                  <a:pt x="1229238" y="424697"/>
                </a:cubicBezTo>
                <a:close/>
                <a:moveTo>
                  <a:pt x="1674818" y="462984"/>
                </a:moveTo>
                <a:cubicBezTo>
                  <a:pt x="1660013" y="437182"/>
                  <a:pt x="1635850" y="420737"/>
                  <a:pt x="1601724" y="414255"/>
                </a:cubicBezTo>
                <a:cubicBezTo>
                  <a:pt x="1578847" y="428455"/>
                  <a:pt x="1558215" y="434458"/>
                  <a:pt x="1521667" y="428177"/>
                </a:cubicBezTo>
                <a:cubicBezTo>
                  <a:pt x="1512865" y="453021"/>
                  <a:pt x="1495537" y="469340"/>
                  <a:pt x="1486860" y="494311"/>
                </a:cubicBezTo>
                <a:cubicBezTo>
                  <a:pt x="1486533" y="510882"/>
                  <a:pt x="1502826" y="510831"/>
                  <a:pt x="1504264" y="525637"/>
                </a:cubicBezTo>
                <a:cubicBezTo>
                  <a:pt x="1505273" y="591947"/>
                  <a:pt x="1563814" y="600699"/>
                  <a:pt x="1608685" y="623097"/>
                </a:cubicBezTo>
                <a:cubicBezTo>
                  <a:pt x="1632243" y="600245"/>
                  <a:pt x="1653506" y="575098"/>
                  <a:pt x="1688741" y="563925"/>
                </a:cubicBezTo>
                <a:cubicBezTo>
                  <a:pt x="1674339" y="540720"/>
                  <a:pt x="1665713" y="498725"/>
                  <a:pt x="1674818" y="462984"/>
                </a:cubicBezTo>
                <a:close/>
                <a:moveTo>
                  <a:pt x="1493797" y="529118"/>
                </a:moveTo>
                <a:cubicBezTo>
                  <a:pt x="1446656" y="514766"/>
                  <a:pt x="1416717" y="483188"/>
                  <a:pt x="1392831" y="445581"/>
                </a:cubicBezTo>
                <a:cubicBezTo>
                  <a:pt x="1375125" y="449894"/>
                  <a:pt x="1364077" y="460916"/>
                  <a:pt x="1354543" y="473426"/>
                </a:cubicBezTo>
                <a:cubicBezTo>
                  <a:pt x="1400826" y="520794"/>
                  <a:pt x="1329674" y="558023"/>
                  <a:pt x="1295371" y="577848"/>
                </a:cubicBezTo>
                <a:cubicBezTo>
                  <a:pt x="1320442" y="602667"/>
                  <a:pt x="1354745" y="618254"/>
                  <a:pt x="1351062" y="671827"/>
                </a:cubicBezTo>
                <a:cubicBezTo>
                  <a:pt x="1370862" y="667261"/>
                  <a:pt x="1384154" y="656189"/>
                  <a:pt x="1399792" y="647462"/>
                </a:cubicBezTo>
                <a:cubicBezTo>
                  <a:pt x="1394117" y="585288"/>
                  <a:pt x="1448346" y="567153"/>
                  <a:pt x="1504214" y="577848"/>
                </a:cubicBezTo>
                <a:cubicBezTo>
                  <a:pt x="1506029" y="556333"/>
                  <a:pt x="1489206" y="553432"/>
                  <a:pt x="1493797" y="529118"/>
                </a:cubicBezTo>
                <a:close/>
                <a:moveTo>
                  <a:pt x="877661" y="473426"/>
                </a:moveTo>
                <a:cubicBezTo>
                  <a:pt x="706728" y="430044"/>
                  <a:pt x="451829" y="440183"/>
                  <a:pt x="463407" y="644006"/>
                </a:cubicBezTo>
                <a:cubicBezTo>
                  <a:pt x="492488" y="637928"/>
                  <a:pt x="512263" y="605164"/>
                  <a:pt x="539982" y="609199"/>
                </a:cubicBezTo>
                <a:cubicBezTo>
                  <a:pt x="533702" y="631925"/>
                  <a:pt x="528001" y="655230"/>
                  <a:pt x="522579" y="678813"/>
                </a:cubicBezTo>
                <a:cubicBezTo>
                  <a:pt x="567601" y="648193"/>
                  <a:pt x="622964" y="644032"/>
                  <a:pt x="665288" y="612680"/>
                </a:cubicBezTo>
                <a:cubicBezTo>
                  <a:pt x="690132" y="594268"/>
                  <a:pt x="707207" y="565110"/>
                  <a:pt x="731421" y="546547"/>
                </a:cubicBezTo>
                <a:cubicBezTo>
                  <a:pt x="780605" y="508864"/>
                  <a:pt x="832967" y="514186"/>
                  <a:pt x="912443" y="522182"/>
                </a:cubicBezTo>
                <a:cubicBezTo>
                  <a:pt x="908987" y="511639"/>
                  <a:pt x="895065" y="481599"/>
                  <a:pt x="877661" y="473426"/>
                </a:cubicBezTo>
                <a:close/>
                <a:moveTo>
                  <a:pt x="17851" y="501272"/>
                </a:moveTo>
                <a:cubicBezTo>
                  <a:pt x="24812" y="528815"/>
                  <a:pt x="26527" y="554189"/>
                  <a:pt x="17851" y="581328"/>
                </a:cubicBezTo>
                <a:cubicBezTo>
                  <a:pt x="44007" y="604003"/>
                  <a:pt x="61158" y="645999"/>
                  <a:pt x="118791" y="626578"/>
                </a:cubicBezTo>
                <a:cubicBezTo>
                  <a:pt x="136699" y="644486"/>
                  <a:pt x="179098" y="649858"/>
                  <a:pt x="202328" y="637020"/>
                </a:cubicBezTo>
                <a:cubicBezTo>
                  <a:pt x="254211" y="608392"/>
                  <a:pt x="338126" y="523317"/>
                  <a:pt x="348543" y="469921"/>
                </a:cubicBezTo>
                <a:cubicBezTo>
                  <a:pt x="336209" y="471510"/>
                  <a:pt x="328441" y="477664"/>
                  <a:pt x="313736" y="476882"/>
                </a:cubicBezTo>
                <a:cubicBezTo>
                  <a:pt x="306876" y="474461"/>
                  <a:pt x="314594" y="457461"/>
                  <a:pt x="306775" y="455998"/>
                </a:cubicBezTo>
                <a:cubicBezTo>
                  <a:pt x="221422" y="523695"/>
                  <a:pt x="82118" y="420131"/>
                  <a:pt x="17851" y="501272"/>
                </a:cubicBezTo>
                <a:close/>
                <a:moveTo>
                  <a:pt x="362466" y="459504"/>
                </a:moveTo>
                <a:cubicBezTo>
                  <a:pt x="337092" y="546017"/>
                  <a:pt x="343549" y="633236"/>
                  <a:pt x="404235" y="675333"/>
                </a:cubicBezTo>
                <a:cubicBezTo>
                  <a:pt x="393717" y="600119"/>
                  <a:pt x="409456" y="504501"/>
                  <a:pt x="362466" y="459504"/>
                </a:cubicBezTo>
                <a:close/>
                <a:moveTo>
                  <a:pt x="1016915" y="567406"/>
                </a:moveTo>
                <a:cubicBezTo>
                  <a:pt x="1011492" y="659518"/>
                  <a:pt x="1150266" y="662116"/>
                  <a:pt x="1177027" y="598732"/>
                </a:cubicBezTo>
                <a:cubicBezTo>
                  <a:pt x="1203107" y="536987"/>
                  <a:pt x="1153822" y="486164"/>
                  <a:pt x="1086529" y="497791"/>
                </a:cubicBezTo>
                <a:cubicBezTo>
                  <a:pt x="1056791" y="502912"/>
                  <a:pt x="1019185" y="528588"/>
                  <a:pt x="1016915" y="567406"/>
                </a:cubicBezTo>
                <a:close/>
                <a:moveTo>
                  <a:pt x="2002030" y="591771"/>
                </a:moveTo>
                <a:cubicBezTo>
                  <a:pt x="1997061" y="572374"/>
                  <a:pt x="1982104" y="562966"/>
                  <a:pt x="1974184" y="546521"/>
                </a:cubicBezTo>
                <a:cubicBezTo>
                  <a:pt x="1944649" y="548211"/>
                  <a:pt x="1926640" y="519180"/>
                  <a:pt x="1897609" y="518676"/>
                </a:cubicBezTo>
                <a:cubicBezTo>
                  <a:pt x="1878213" y="518323"/>
                  <a:pt x="1867998" y="532548"/>
                  <a:pt x="1852360" y="539560"/>
                </a:cubicBezTo>
                <a:cubicBezTo>
                  <a:pt x="1840530" y="544882"/>
                  <a:pt x="1828373" y="542158"/>
                  <a:pt x="1817553" y="550002"/>
                </a:cubicBezTo>
                <a:cubicBezTo>
                  <a:pt x="1799872" y="562840"/>
                  <a:pt x="1796492" y="582337"/>
                  <a:pt x="1786226" y="598732"/>
                </a:cubicBezTo>
                <a:cubicBezTo>
                  <a:pt x="1805446" y="615480"/>
                  <a:pt x="1812206" y="644687"/>
                  <a:pt x="1810591" y="682269"/>
                </a:cubicBezTo>
                <a:cubicBezTo>
                  <a:pt x="1882274" y="684589"/>
                  <a:pt x="1949517" y="720456"/>
                  <a:pt x="1977690" y="654423"/>
                </a:cubicBezTo>
                <a:cubicBezTo>
                  <a:pt x="1955469" y="627132"/>
                  <a:pt x="1961548" y="597319"/>
                  <a:pt x="2002030" y="591771"/>
                </a:cubicBezTo>
                <a:close/>
                <a:moveTo>
                  <a:pt x="1002967" y="563925"/>
                </a:moveTo>
                <a:cubicBezTo>
                  <a:pt x="966192" y="540594"/>
                  <a:pt x="887246" y="522585"/>
                  <a:pt x="846309" y="553483"/>
                </a:cubicBezTo>
                <a:cubicBezTo>
                  <a:pt x="841769" y="577949"/>
                  <a:pt x="826207" y="591392"/>
                  <a:pt x="808022" y="602213"/>
                </a:cubicBezTo>
                <a:cubicBezTo>
                  <a:pt x="806609" y="636137"/>
                  <a:pt x="842703" y="632530"/>
                  <a:pt x="849790" y="657904"/>
                </a:cubicBezTo>
                <a:cubicBezTo>
                  <a:pt x="838692" y="720960"/>
                  <a:pt x="923768" y="715537"/>
                  <a:pt x="971615" y="730999"/>
                </a:cubicBezTo>
                <a:cubicBezTo>
                  <a:pt x="996888" y="701741"/>
                  <a:pt x="1026701" y="676997"/>
                  <a:pt x="1055177" y="650942"/>
                </a:cubicBezTo>
                <a:cubicBezTo>
                  <a:pt x="1022918" y="636818"/>
                  <a:pt x="1004808" y="608493"/>
                  <a:pt x="1002967" y="563925"/>
                </a:cubicBezTo>
                <a:close/>
                <a:moveTo>
                  <a:pt x="1340645" y="661385"/>
                </a:moveTo>
                <a:cubicBezTo>
                  <a:pt x="1347531" y="596966"/>
                  <a:pt x="1264953" y="565539"/>
                  <a:pt x="1194431" y="574367"/>
                </a:cubicBezTo>
                <a:cubicBezTo>
                  <a:pt x="1193170" y="620676"/>
                  <a:pt x="1159170" y="634245"/>
                  <a:pt x="1128297" y="650942"/>
                </a:cubicBezTo>
                <a:cubicBezTo>
                  <a:pt x="1149383" y="676266"/>
                  <a:pt x="1164391" y="707668"/>
                  <a:pt x="1173546" y="744922"/>
                </a:cubicBezTo>
                <a:cubicBezTo>
                  <a:pt x="1197785" y="771708"/>
                  <a:pt x="1285005" y="775189"/>
                  <a:pt x="1312775" y="748402"/>
                </a:cubicBezTo>
                <a:cubicBezTo>
                  <a:pt x="1293353" y="705398"/>
                  <a:pt x="1337367" y="692005"/>
                  <a:pt x="1340645" y="661385"/>
                </a:cubicBezTo>
                <a:close/>
                <a:moveTo>
                  <a:pt x="1636531" y="734505"/>
                </a:moveTo>
                <a:cubicBezTo>
                  <a:pt x="1658298" y="756776"/>
                  <a:pt x="1715729" y="767723"/>
                  <a:pt x="1754900" y="748428"/>
                </a:cubicBezTo>
                <a:cubicBezTo>
                  <a:pt x="1806455" y="723003"/>
                  <a:pt x="1811121" y="595730"/>
                  <a:pt x="1744458" y="577848"/>
                </a:cubicBezTo>
                <a:cubicBezTo>
                  <a:pt x="1633302" y="558552"/>
                  <a:pt x="1578771" y="675434"/>
                  <a:pt x="1636531" y="734505"/>
                </a:cubicBezTo>
                <a:close/>
                <a:moveTo>
                  <a:pt x="1406779" y="654423"/>
                </a:moveTo>
                <a:cubicBezTo>
                  <a:pt x="1391872" y="667388"/>
                  <a:pt x="1365767" y="669103"/>
                  <a:pt x="1361530" y="692711"/>
                </a:cubicBezTo>
                <a:cubicBezTo>
                  <a:pt x="1379993" y="708425"/>
                  <a:pt x="1409932" y="735640"/>
                  <a:pt x="1441586" y="744922"/>
                </a:cubicBezTo>
                <a:cubicBezTo>
                  <a:pt x="1456568" y="749310"/>
                  <a:pt x="1469558" y="746031"/>
                  <a:pt x="1483354" y="748402"/>
                </a:cubicBezTo>
                <a:cubicBezTo>
                  <a:pt x="1495991" y="750571"/>
                  <a:pt x="1508274" y="760156"/>
                  <a:pt x="1521642" y="758844"/>
                </a:cubicBezTo>
                <a:cubicBezTo>
                  <a:pt x="1549690" y="756070"/>
                  <a:pt x="1586464" y="722600"/>
                  <a:pt x="1608660" y="713595"/>
                </a:cubicBezTo>
                <a:cubicBezTo>
                  <a:pt x="1599252" y="696066"/>
                  <a:pt x="1598117" y="654171"/>
                  <a:pt x="1608660" y="637020"/>
                </a:cubicBezTo>
                <a:cubicBezTo>
                  <a:pt x="1554003" y="610864"/>
                  <a:pt x="1415027" y="530177"/>
                  <a:pt x="1406779" y="654423"/>
                </a:cubicBezTo>
                <a:close/>
                <a:moveTo>
                  <a:pt x="1058658" y="863291"/>
                </a:moveTo>
                <a:cubicBezTo>
                  <a:pt x="1071698" y="863543"/>
                  <a:pt x="1095104" y="858726"/>
                  <a:pt x="1114349" y="866772"/>
                </a:cubicBezTo>
                <a:cubicBezTo>
                  <a:pt x="1184089" y="827298"/>
                  <a:pt x="1166307" y="697201"/>
                  <a:pt x="1110868" y="654423"/>
                </a:cubicBezTo>
                <a:cubicBezTo>
                  <a:pt x="1102015" y="664058"/>
                  <a:pt x="1087916" y="653717"/>
                  <a:pt x="1072581" y="657904"/>
                </a:cubicBezTo>
                <a:cubicBezTo>
                  <a:pt x="1039085" y="667085"/>
                  <a:pt x="931814" y="773978"/>
                  <a:pt x="982082" y="828484"/>
                </a:cubicBezTo>
                <a:cubicBezTo>
                  <a:pt x="1018403" y="829291"/>
                  <a:pt x="1051797" y="833024"/>
                  <a:pt x="1058658" y="863291"/>
                </a:cubicBezTo>
                <a:close/>
                <a:moveTo>
                  <a:pt x="1497277" y="800638"/>
                </a:moveTo>
                <a:cubicBezTo>
                  <a:pt x="1499573" y="789011"/>
                  <a:pt x="1508098" y="783613"/>
                  <a:pt x="1511200" y="772792"/>
                </a:cubicBezTo>
                <a:cubicBezTo>
                  <a:pt x="1449481" y="767218"/>
                  <a:pt x="1407410" y="741996"/>
                  <a:pt x="1361505" y="720582"/>
                </a:cubicBezTo>
                <a:cubicBezTo>
                  <a:pt x="1355703" y="708980"/>
                  <a:pt x="1349171" y="698109"/>
                  <a:pt x="1344101" y="685775"/>
                </a:cubicBezTo>
                <a:cubicBezTo>
                  <a:pt x="1335702" y="698285"/>
                  <a:pt x="1322586" y="706029"/>
                  <a:pt x="1326698" y="731024"/>
                </a:cubicBezTo>
                <a:cubicBezTo>
                  <a:pt x="1391494" y="746284"/>
                  <a:pt x="1448119" y="769741"/>
                  <a:pt x="1497277" y="800638"/>
                </a:cubicBezTo>
                <a:close/>
                <a:moveTo>
                  <a:pt x="1960262" y="828484"/>
                </a:moveTo>
                <a:cubicBezTo>
                  <a:pt x="1977665" y="742778"/>
                  <a:pt x="1893775" y="685270"/>
                  <a:pt x="1807085" y="699698"/>
                </a:cubicBezTo>
                <a:cubicBezTo>
                  <a:pt x="1793970" y="729511"/>
                  <a:pt x="1776717" y="755187"/>
                  <a:pt x="1744433" y="765831"/>
                </a:cubicBezTo>
                <a:cubicBezTo>
                  <a:pt x="1742137" y="816856"/>
                  <a:pt x="1745315" y="879711"/>
                  <a:pt x="1789682" y="891136"/>
                </a:cubicBezTo>
                <a:cubicBezTo>
                  <a:pt x="1805269" y="895147"/>
                  <a:pt x="1824968" y="884553"/>
                  <a:pt x="1841893" y="887656"/>
                </a:cubicBezTo>
                <a:cubicBezTo>
                  <a:pt x="1862247" y="891389"/>
                  <a:pt x="1863432" y="904933"/>
                  <a:pt x="1883661" y="908540"/>
                </a:cubicBezTo>
                <a:cubicBezTo>
                  <a:pt x="1915063" y="887076"/>
                  <a:pt x="1952594" y="866242"/>
                  <a:pt x="1960262" y="828484"/>
                </a:cubicBezTo>
                <a:close/>
                <a:moveTo>
                  <a:pt x="1612166" y="727543"/>
                </a:moveTo>
                <a:cubicBezTo>
                  <a:pt x="1574004" y="760660"/>
                  <a:pt x="1492561" y="769942"/>
                  <a:pt x="1500758" y="831964"/>
                </a:cubicBezTo>
                <a:cubicBezTo>
                  <a:pt x="1502650" y="846190"/>
                  <a:pt x="1523004" y="855901"/>
                  <a:pt x="1532084" y="873733"/>
                </a:cubicBezTo>
                <a:cubicBezTo>
                  <a:pt x="1538894" y="887126"/>
                  <a:pt x="1535136" y="898325"/>
                  <a:pt x="1546007" y="912021"/>
                </a:cubicBezTo>
                <a:cubicBezTo>
                  <a:pt x="1578645" y="910381"/>
                  <a:pt x="1579957" y="945567"/>
                  <a:pt x="1601698" y="950308"/>
                </a:cubicBezTo>
                <a:cubicBezTo>
                  <a:pt x="1638195" y="958279"/>
                  <a:pt x="1666672" y="905538"/>
                  <a:pt x="1706120" y="901579"/>
                </a:cubicBezTo>
                <a:cubicBezTo>
                  <a:pt x="1716083" y="882536"/>
                  <a:pt x="1729602" y="867049"/>
                  <a:pt x="1737446" y="845887"/>
                </a:cubicBezTo>
                <a:cubicBezTo>
                  <a:pt x="1727962" y="824398"/>
                  <a:pt x="1726348" y="795493"/>
                  <a:pt x="1730485" y="769312"/>
                </a:cubicBezTo>
                <a:cubicBezTo>
                  <a:pt x="1669673" y="776778"/>
                  <a:pt x="1637010" y="756045"/>
                  <a:pt x="1612166" y="727543"/>
                </a:cubicBezTo>
                <a:close/>
                <a:moveTo>
                  <a:pt x="1960262" y="1322795"/>
                </a:moveTo>
                <a:cubicBezTo>
                  <a:pt x="1924320" y="1275174"/>
                  <a:pt x="1876296" y="1239661"/>
                  <a:pt x="1827970" y="1204425"/>
                </a:cubicBezTo>
                <a:cubicBezTo>
                  <a:pt x="1826860" y="1219584"/>
                  <a:pt x="1817502" y="1226445"/>
                  <a:pt x="1814047" y="1239232"/>
                </a:cubicBezTo>
                <a:cubicBezTo>
                  <a:pt x="1950097" y="1320171"/>
                  <a:pt x="2033735" y="1453523"/>
                  <a:pt x="2078606" y="1625641"/>
                </a:cubicBezTo>
                <a:cubicBezTo>
                  <a:pt x="2096917" y="1617267"/>
                  <a:pt x="2112202" y="1605867"/>
                  <a:pt x="2123855" y="1590834"/>
                </a:cubicBezTo>
                <a:cubicBezTo>
                  <a:pt x="2087257" y="1505582"/>
                  <a:pt x="2052122" y="1418867"/>
                  <a:pt x="1995044" y="1354121"/>
                </a:cubicBezTo>
                <a:cubicBezTo>
                  <a:pt x="2027808" y="1233204"/>
                  <a:pt x="1965710" y="1128960"/>
                  <a:pt x="1908026" y="1051274"/>
                </a:cubicBezTo>
                <a:cubicBezTo>
                  <a:pt x="1855992" y="981181"/>
                  <a:pt x="1791447" y="923144"/>
                  <a:pt x="1744407" y="863291"/>
                </a:cubicBezTo>
                <a:cubicBezTo>
                  <a:pt x="1739691" y="880619"/>
                  <a:pt x="1726853" y="889825"/>
                  <a:pt x="1720043" y="905059"/>
                </a:cubicBezTo>
                <a:cubicBezTo>
                  <a:pt x="1822219" y="1012810"/>
                  <a:pt x="1971385" y="1130448"/>
                  <a:pt x="1960262" y="1322795"/>
                </a:cubicBezTo>
                <a:close/>
                <a:moveTo>
                  <a:pt x="2263108" y="974673"/>
                </a:moveTo>
                <a:cubicBezTo>
                  <a:pt x="2259628" y="974699"/>
                  <a:pt x="2258972" y="971848"/>
                  <a:pt x="2256147" y="971193"/>
                </a:cubicBezTo>
                <a:cubicBezTo>
                  <a:pt x="2250875" y="938025"/>
                  <a:pt x="2266791" y="907657"/>
                  <a:pt x="2259628" y="884175"/>
                </a:cubicBezTo>
                <a:cubicBezTo>
                  <a:pt x="2207871" y="917141"/>
                  <a:pt x="2190165" y="984107"/>
                  <a:pt x="2165649" y="1044313"/>
                </a:cubicBezTo>
                <a:cubicBezTo>
                  <a:pt x="2151423" y="1037654"/>
                  <a:pt x="2147161" y="1021032"/>
                  <a:pt x="2134322" y="1012986"/>
                </a:cubicBezTo>
                <a:cubicBezTo>
                  <a:pt x="2109049" y="1045725"/>
                  <a:pt x="2103652" y="1098365"/>
                  <a:pt x="2099515" y="1152215"/>
                </a:cubicBezTo>
                <a:cubicBezTo>
                  <a:pt x="2040267" y="1289198"/>
                  <a:pt x="2116414" y="1461392"/>
                  <a:pt x="2148245" y="1583873"/>
                </a:cubicBezTo>
                <a:cubicBezTo>
                  <a:pt x="2151902" y="1520211"/>
                  <a:pt x="2150137" y="1451152"/>
                  <a:pt x="2158687" y="1392409"/>
                </a:cubicBezTo>
                <a:cubicBezTo>
                  <a:pt x="2131018" y="1370188"/>
                  <a:pt x="2110386" y="1340930"/>
                  <a:pt x="2099515" y="1301910"/>
                </a:cubicBezTo>
                <a:cubicBezTo>
                  <a:pt x="2125595" y="1321079"/>
                  <a:pt x="2132683" y="1359241"/>
                  <a:pt x="2162168" y="1375005"/>
                </a:cubicBezTo>
                <a:cubicBezTo>
                  <a:pt x="2177428" y="1306198"/>
                  <a:pt x="2113715" y="1274418"/>
                  <a:pt x="2123880" y="1211387"/>
                </a:cubicBezTo>
                <a:cubicBezTo>
                  <a:pt x="2142974" y="1243344"/>
                  <a:pt x="2152508" y="1284885"/>
                  <a:pt x="2172610" y="1315808"/>
                </a:cubicBezTo>
                <a:cubicBezTo>
                  <a:pt x="2175006" y="1289198"/>
                  <a:pt x="2182396" y="1267557"/>
                  <a:pt x="2190014" y="1246194"/>
                </a:cubicBezTo>
                <a:cubicBezTo>
                  <a:pt x="2163555" y="1225082"/>
                  <a:pt x="2146025" y="1195017"/>
                  <a:pt x="2144764" y="1148734"/>
                </a:cubicBezTo>
                <a:cubicBezTo>
                  <a:pt x="2167969" y="1169618"/>
                  <a:pt x="2166607" y="1215069"/>
                  <a:pt x="2193494" y="1232271"/>
                </a:cubicBezTo>
                <a:cubicBezTo>
                  <a:pt x="2203810" y="1210857"/>
                  <a:pt x="2209889" y="1182633"/>
                  <a:pt x="2221340" y="1159176"/>
                </a:cubicBezTo>
                <a:cubicBezTo>
                  <a:pt x="2231858" y="1137636"/>
                  <a:pt x="2246260" y="1107873"/>
                  <a:pt x="2266589" y="1106966"/>
                </a:cubicBezTo>
                <a:cubicBezTo>
                  <a:pt x="2256778" y="1135442"/>
                  <a:pt x="2238037" y="1155014"/>
                  <a:pt x="2228301" y="1183566"/>
                </a:cubicBezTo>
                <a:cubicBezTo>
                  <a:pt x="2247344" y="1181649"/>
                  <a:pt x="2273399" y="1168408"/>
                  <a:pt x="2290954" y="1176605"/>
                </a:cubicBezTo>
                <a:cubicBezTo>
                  <a:pt x="2268506" y="1187778"/>
                  <a:pt x="2242502" y="1195446"/>
                  <a:pt x="2217859" y="1204450"/>
                </a:cubicBezTo>
                <a:cubicBezTo>
                  <a:pt x="2212815" y="1222611"/>
                  <a:pt x="2206963" y="1239989"/>
                  <a:pt x="2200456" y="1256661"/>
                </a:cubicBezTo>
                <a:cubicBezTo>
                  <a:pt x="2226864" y="1249397"/>
                  <a:pt x="2260914" y="1231287"/>
                  <a:pt x="2283993" y="1232296"/>
                </a:cubicBezTo>
                <a:cubicBezTo>
                  <a:pt x="2263159" y="1256712"/>
                  <a:pt x="2221264" y="1260066"/>
                  <a:pt x="2193494" y="1277545"/>
                </a:cubicBezTo>
                <a:cubicBezTo>
                  <a:pt x="2194251" y="1296967"/>
                  <a:pt x="2178336" y="1317977"/>
                  <a:pt x="2186533" y="1333237"/>
                </a:cubicBezTo>
                <a:cubicBezTo>
                  <a:pt x="2211150" y="1319541"/>
                  <a:pt x="2243258" y="1294848"/>
                  <a:pt x="2280512" y="1305391"/>
                </a:cubicBezTo>
                <a:cubicBezTo>
                  <a:pt x="2244872" y="1318481"/>
                  <a:pt x="2211427" y="1333766"/>
                  <a:pt x="2179571" y="1350640"/>
                </a:cubicBezTo>
                <a:cubicBezTo>
                  <a:pt x="2164312" y="1425904"/>
                  <a:pt x="2164917" y="1517008"/>
                  <a:pt x="2162168" y="1604757"/>
                </a:cubicBezTo>
                <a:cubicBezTo>
                  <a:pt x="2171122" y="1610306"/>
                  <a:pt x="2189080" y="1579686"/>
                  <a:pt x="2203936" y="1590834"/>
                </a:cubicBezTo>
                <a:cubicBezTo>
                  <a:pt x="2170844" y="1482730"/>
                  <a:pt x="2235288" y="1429234"/>
                  <a:pt x="2280512" y="1385447"/>
                </a:cubicBezTo>
                <a:cubicBezTo>
                  <a:pt x="2342685" y="1325241"/>
                  <a:pt x="2390583" y="1247480"/>
                  <a:pt x="2391920" y="1124369"/>
                </a:cubicBezTo>
                <a:cubicBezTo>
                  <a:pt x="2392399" y="1080356"/>
                  <a:pt x="2372524" y="1039369"/>
                  <a:pt x="2374516" y="988596"/>
                </a:cubicBezTo>
                <a:cubicBezTo>
                  <a:pt x="2376887" y="927835"/>
                  <a:pt x="2415604" y="901150"/>
                  <a:pt x="2458053" y="873733"/>
                </a:cubicBezTo>
                <a:cubicBezTo>
                  <a:pt x="2354136" y="835042"/>
                  <a:pt x="2306668" y="920773"/>
                  <a:pt x="2263108" y="974673"/>
                </a:cubicBezTo>
                <a:close/>
                <a:moveTo>
                  <a:pt x="1417221" y="932905"/>
                </a:moveTo>
                <a:cubicBezTo>
                  <a:pt x="1395278" y="916662"/>
                  <a:pt x="1368012" y="896105"/>
                  <a:pt x="1340645" y="887656"/>
                </a:cubicBezTo>
                <a:cubicBezTo>
                  <a:pt x="1256150" y="861500"/>
                  <a:pt x="1160279" y="891414"/>
                  <a:pt x="1121336" y="939866"/>
                </a:cubicBezTo>
                <a:cubicBezTo>
                  <a:pt x="1206058" y="954268"/>
                  <a:pt x="1318500" y="933662"/>
                  <a:pt x="1399818" y="957270"/>
                </a:cubicBezTo>
                <a:cubicBezTo>
                  <a:pt x="1427663" y="965341"/>
                  <a:pt x="1450414" y="997651"/>
                  <a:pt x="1472912" y="988596"/>
                </a:cubicBezTo>
                <a:cubicBezTo>
                  <a:pt x="1473921" y="965492"/>
                  <a:pt x="1440628" y="950233"/>
                  <a:pt x="1417221" y="932905"/>
                </a:cubicBezTo>
                <a:close/>
                <a:moveTo>
                  <a:pt x="1925455" y="1051274"/>
                </a:moveTo>
                <a:cubicBezTo>
                  <a:pt x="1946137" y="1073520"/>
                  <a:pt x="1958597" y="1103989"/>
                  <a:pt x="1977665" y="1127850"/>
                </a:cubicBezTo>
                <a:cubicBezTo>
                  <a:pt x="1983391" y="1050013"/>
                  <a:pt x="1969317" y="952427"/>
                  <a:pt x="2008992" y="908540"/>
                </a:cubicBezTo>
                <a:cubicBezTo>
                  <a:pt x="1933627" y="908616"/>
                  <a:pt x="1923639" y="974043"/>
                  <a:pt x="1925455" y="1051274"/>
                </a:cubicBezTo>
                <a:close/>
                <a:moveTo>
                  <a:pt x="1782720" y="1044313"/>
                </a:moveTo>
                <a:cubicBezTo>
                  <a:pt x="1793844" y="1050618"/>
                  <a:pt x="1795559" y="1063558"/>
                  <a:pt x="1807085" y="1072158"/>
                </a:cubicBezTo>
                <a:cubicBezTo>
                  <a:pt x="1819772" y="1081617"/>
                  <a:pt x="1844036" y="1076270"/>
                  <a:pt x="1841893" y="1096523"/>
                </a:cubicBezTo>
                <a:cubicBezTo>
                  <a:pt x="1838059" y="1111253"/>
                  <a:pt x="1824691" y="1116449"/>
                  <a:pt x="1824489" y="1134811"/>
                </a:cubicBezTo>
                <a:cubicBezTo>
                  <a:pt x="1832737" y="1145152"/>
                  <a:pt x="1848829" y="1147624"/>
                  <a:pt x="1848854" y="1166138"/>
                </a:cubicBezTo>
                <a:cubicBezTo>
                  <a:pt x="1849737" y="1182103"/>
                  <a:pt x="1833115" y="1180565"/>
                  <a:pt x="1834931" y="1197464"/>
                </a:cubicBezTo>
                <a:cubicBezTo>
                  <a:pt x="1876018" y="1227151"/>
                  <a:pt x="1910346" y="1263622"/>
                  <a:pt x="1953300" y="1291443"/>
                </a:cubicBezTo>
                <a:cubicBezTo>
                  <a:pt x="1948483" y="1164372"/>
                  <a:pt x="1862953" y="1068602"/>
                  <a:pt x="1789682" y="988596"/>
                </a:cubicBezTo>
                <a:cubicBezTo>
                  <a:pt x="1769201" y="966249"/>
                  <a:pt x="1736689" y="913711"/>
                  <a:pt x="1709626" y="912021"/>
                </a:cubicBezTo>
                <a:cubicBezTo>
                  <a:pt x="1696661" y="911214"/>
                  <a:pt x="1679636" y="926700"/>
                  <a:pt x="1667857" y="932905"/>
                </a:cubicBezTo>
                <a:cubicBezTo>
                  <a:pt x="1648688" y="942994"/>
                  <a:pt x="1625307" y="948366"/>
                  <a:pt x="1619127" y="967712"/>
                </a:cubicBezTo>
                <a:cubicBezTo>
                  <a:pt x="1639532" y="990236"/>
                  <a:pt x="1662031" y="1010666"/>
                  <a:pt x="1671338" y="1044288"/>
                </a:cubicBezTo>
                <a:cubicBezTo>
                  <a:pt x="1705035" y="1029583"/>
                  <a:pt x="1754446" y="1028296"/>
                  <a:pt x="1782720" y="1044313"/>
                </a:cubicBezTo>
                <a:close/>
                <a:moveTo>
                  <a:pt x="1660896" y="1047794"/>
                </a:moveTo>
                <a:cubicBezTo>
                  <a:pt x="1659357" y="1003553"/>
                  <a:pt x="1613830" y="973639"/>
                  <a:pt x="1573878" y="953814"/>
                </a:cubicBezTo>
                <a:cubicBezTo>
                  <a:pt x="1553524" y="976262"/>
                  <a:pt x="1528124" y="985116"/>
                  <a:pt x="1493822" y="981660"/>
                </a:cubicBezTo>
                <a:cubicBezTo>
                  <a:pt x="1466985" y="1047390"/>
                  <a:pt x="1484666" y="1141546"/>
                  <a:pt x="1539071" y="1166163"/>
                </a:cubicBezTo>
                <a:cubicBezTo>
                  <a:pt x="1558089" y="1155393"/>
                  <a:pt x="1581420" y="1170148"/>
                  <a:pt x="1598243" y="1173124"/>
                </a:cubicBezTo>
                <a:cubicBezTo>
                  <a:pt x="1603540" y="1125706"/>
                  <a:pt x="1662560" y="1096069"/>
                  <a:pt x="1660896" y="1047794"/>
                </a:cubicBezTo>
                <a:close/>
                <a:moveTo>
                  <a:pt x="1048216" y="1054755"/>
                </a:moveTo>
                <a:cubicBezTo>
                  <a:pt x="1074498" y="1055436"/>
                  <a:pt x="1092582" y="1018359"/>
                  <a:pt x="1121311" y="1016467"/>
                </a:cubicBezTo>
                <a:cubicBezTo>
                  <a:pt x="1138184" y="1015357"/>
                  <a:pt x="1162575" y="1031676"/>
                  <a:pt x="1183963" y="1033871"/>
                </a:cubicBezTo>
                <a:cubicBezTo>
                  <a:pt x="1255671" y="1041210"/>
                  <a:pt x="1329068" y="993086"/>
                  <a:pt x="1385869" y="995583"/>
                </a:cubicBezTo>
                <a:cubicBezTo>
                  <a:pt x="1417549" y="996995"/>
                  <a:pt x="1444966" y="1019267"/>
                  <a:pt x="1469406" y="1016467"/>
                </a:cubicBezTo>
                <a:cubicBezTo>
                  <a:pt x="1374040" y="931871"/>
                  <a:pt x="1099720" y="932628"/>
                  <a:pt x="1048216" y="1054755"/>
                </a:cubicBezTo>
                <a:close/>
                <a:moveTo>
                  <a:pt x="1368491" y="1012986"/>
                </a:moveTo>
                <a:cubicBezTo>
                  <a:pt x="1364456" y="1026354"/>
                  <a:pt x="1355476" y="1034779"/>
                  <a:pt x="1358049" y="1054755"/>
                </a:cubicBezTo>
                <a:cubicBezTo>
                  <a:pt x="1345917" y="1060052"/>
                  <a:pt x="1336459" y="1067972"/>
                  <a:pt x="1319761" y="1068678"/>
                </a:cubicBezTo>
                <a:cubicBezTo>
                  <a:pt x="1311286" y="1097482"/>
                  <a:pt x="1310000" y="1129792"/>
                  <a:pt x="1323242" y="1148734"/>
                </a:cubicBezTo>
                <a:cubicBezTo>
                  <a:pt x="1329951" y="1158369"/>
                  <a:pt x="1342789" y="1155973"/>
                  <a:pt x="1358049" y="1166138"/>
                </a:cubicBezTo>
                <a:cubicBezTo>
                  <a:pt x="1369551" y="1173805"/>
                  <a:pt x="1376588" y="1188787"/>
                  <a:pt x="1385895" y="1193983"/>
                </a:cubicBezTo>
                <a:cubicBezTo>
                  <a:pt x="1407536" y="1206090"/>
                  <a:pt x="1439392" y="1206695"/>
                  <a:pt x="1458990" y="1211387"/>
                </a:cubicBezTo>
                <a:cubicBezTo>
                  <a:pt x="1474754" y="1192344"/>
                  <a:pt x="1497126" y="1179909"/>
                  <a:pt x="1518162" y="1166138"/>
                </a:cubicBezTo>
                <a:cubicBezTo>
                  <a:pt x="1482396" y="1144900"/>
                  <a:pt x="1462243" y="1089991"/>
                  <a:pt x="1469432" y="1037326"/>
                </a:cubicBezTo>
                <a:cubicBezTo>
                  <a:pt x="1437702" y="1027414"/>
                  <a:pt x="1405215" y="1007185"/>
                  <a:pt x="1368491" y="1012986"/>
                </a:cubicBezTo>
                <a:close/>
                <a:moveTo>
                  <a:pt x="2900128" y="1385447"/>
                </a:moveTo>
                <a:cubicBezTo>
                  <a:pt x="2921037" y="1380604"/>
                  <a:pt x="2942855" y="1388726"/>
                  <a:pt x="2962781" y="1385447"/>
                </a:cubicBezTo>
                <a:cubicBezTo>
                  <a:pt x="3009569" y="1377780"/>
                  <a:pt x="3072877" y="1331471"/>
                  <a:pt x="3102034" y="1294949"/>
                </a:cubicBezTo>
                <a:cubicBezTo>
                  <a:pt x="3139666" y="1247783"/>
                  <a:pt x="3143399" y="1181347"/>
                  <a:pt x="3157726" y="1124369"/>
                </a:cubicBezTo>
                <a:cubicBezTo>
                  <a:pt x="3152051" y="1094077"/>
                  <a:pt x="3108895" y="1101265"/>
                  <a:pt x="3091592" y="1082601"/>
                </a:cubicBezTo>
                <a:cubicBezTo>
                  <a:pt x="3091592" y="1066357"/>
                  <a:pt x="3091592" y="1050114"/>
                  <a:pt x="3091592" y="1033871"/>
                </a:cubicBezTo>
                <a:cubicBezTo>
                  <a:pt x="3015092" y="1023479"/>
                  <a:pt x="2932917" y="1032963"/>
                  <a:pt x="2914051" y="1103485"/>
                </a:cubicBezTo>
                <a:cubicBezTo>
                  <a:pt x="2905173" y="1136728"/>
                  <a:pt x="2918061" y="1182456"/>
                  <a:pt x="2914051" y="1221854"/>
                </a:cubicBezTo>
                <a:cubicBezTo>
                  <a:pt x="2910444" y="1257519"/>
                  <a:pt x="2894932" y="1296260"/>
                  <a:pt x="2882725" y="1322795"/>
                </a:cubicBezTo>
                <a:cubicBezTo>
                  <a:pt x="2868499" y="1353742"/>
                  <a:pt x="2841763" y="1377477"/>
                  <a:pt x="2844437" y="1402851"/>
                </a:cubicBezTo>
                <a:cubicBezTo>
                  <a:pt x="2866481" y="1409409"/>
                  <a:pt x="2878437" y="1390467"/>
                  <a:pt x="2900128" y="1385447"/>
                </a:cubicBezTo>
                <a:close/>
                <a:moveTo>
                  <a:pt x="1681780" y="1051274"/>
                </a:moveTo>
                <a:cubicBezTo>
                  <a:pt x="1658878" y="1098011"/>
                  <a:pt x="1629065" y="1137787"/>
                  <a:pt x="1605204" y="1183566"/>
                </a:cubicBezTo>
                <a:cubicBezTo>
                  <a:pt x="1626997" y="1194261"/>
                  <a:pt x="1631865" y="1221879"/>
                  <a:pt x="1643492" y="1242738"/>
                </a:cubicBezTo>
                <a:cubicBezTo>
                  <a:pt x="1691440" y="1220038"/>
                  <a:pt x="1770462" y="1255350"/>
                  <a:pt x="1803630" y="1228815"/>
                </a:cubicBezTo>
                <a:cubicBezTo>
                  <a:pt x="1807514" y="1199053"/>
                  <a:pt x="1831097" y="1188989"/>
                  <a:pt x="1838437" y="1162682"/>
                </a:cubicBezTo>
                <a:cubicBezTo>
                  <a:pt x="1837605" y="1144951"/>
                  <a:pt x="1814375" y="1149617"/>
                  <a:pt x="1814072" y="1131356"/>
                </a:cubicBezTo>
                <a:cubicBezTo>
                  <a:pt x="1817452" y="1116172"/>
                  <a:pt x="1826128" y="1106284"/>
                  <a:pt x="1831476" y="1093068"/>
                </a:cubicBezTo>
                <a:cubicBezTo>
                  <a:pt x="1791447" y="1067694"/>
                  <a:pt x="1745441" y="1022294"/>
                  <a:pt x="1681780" y="1051274"/>
                </a:cubicBezTo>
                <a:close/>
                <a:moveTo>
                  <a:pt x="2680818" y="1274039"/>
                </a:moveTo>
                <a:cubicBezTo>
                  <a:pt x="2735526" y="1298253"/>
                  <a:pt x="2765213" y="1347462"/>
                  <a:pt x="2764355" y="1427216"/>
                </a:cubicBezTo>
                <a:cubicBezTo>
                  <a:pt x="2783297" y="1420633"/>
                  <a:pt x="2791167" y="1402977"/>
                  <a:pt x="2820047" y="1406331"/>
                </a:cubicBezTo>
                <a:cubicBezTo>
                  <a:pt x="2884894" y="1328974"/>
                  <a:pt x="2976905" y="1039268"/>
                  <a:pt x="2785240" y="1040832"/>
                </a:cubicBezTo>
                <a:cubicBezTo>
                  <a:pt x="2772679" y="1068577"/>
                  <a:pt x="2786602" y="1099928"/>
                  <a:pt x="2781759" y="1124369"/>
                </a:cubicBezTo>
                <a:cubicBezTo>
                  <a:pt x="2750533" y="1112666"/>
                  <a:pt x="2745035" y="1075210"/>
                  <a:pt x="2712145" y="1065197"/>
                </a:cubicBezTo>
                <a:cubicBezTo>
                  <a:pt x="2695750" y="1137964"/>
                  <a:pt x="2632290" y="1193327"/>
                  <a:pt x="2680818" y="1274039"/>
                </a:cubicBezTo>
                <a:close/>
                <a:moveTo>
                  <a:pt x="1264045" y="1183541"/>
                </a:moveTo>
                <a:cubicBezTo>
                  <a:pt x="1259101" y="1211488"/>
                  <a:pt x="1228002" y="1216028"/>
                  <a:pt x="1225757" y="1239232"/>
                </a:cubicBezTo>
                <a:cubicBezTo>
                  <a:pt x="1223689" y="1260444"/>
                  <a:pt x="1253653" y="1273283"/>
                  <a:pt x="1246641" y="1305366"/>
                </a:cubicBezTo>
                <a:cubicBezTo>
                  <a:pt x="1296481" y="1361183"/>
                  <a:pt x="1388089" y="1336289"/>
                  <a:pt x="1438105" y="1298404"/>
                </a:cubicBezTo>
                <a:cubicBezTo>
                  <a:pt x="1436289" y="1268743"/>
                  <a:pt x="1444234" y="1248817"/>
                  <a:pt x="1448547" y="1225309"/>
                </a:cubicBezTo>
                <a:cubicBezTo>
                  <a:pt x="1369450" y="1221854"/>
                  <a:pt x="1341755" y="1140158"/>
                  <a:pt x="1264045" y="1183541"/>
                </a:cubicBezTo>
                <a:close/>
                <a:moveTo>
                  <a:pt x="1455509" y="1301910"/>
                </a:moveTo>
                <a:cubicBezTo>
                  <a:pt x="1465043" y="1331723"/>
                  <a:pt x="1502549" y="1349883"/>
                  <a:pt x="1535565" y="1350640"/>
                </a:cubicBezTo>
                <a:cubicBezTo>
                  <a:pt x="1585531" y="1351775"/>
                  <a:pt x="1618648" y="1321357"/>
                  <a:pt x="1626063" y="1277545"/>
                </a:cubicBezTo>
                <a:cubicBezTo>
                  <a:pt x="1651715" y="1126387"/>
                  <a:pt x="1413413" y="1170274"/>
                  <a:pt x="1455509" y="1301910"/>
                </a:cubicBezTo>
                <a:close/>
                <a:moveTo>
                  <a:pt x="1852335" y="1378486"/>
                </a:moveTo>
                <a:cubicBezTo>
                  <a:pt x="1893044" y="1402750"/>
                  <a:pt x="1928179" y="1432613"/>
                  <a:pt x="1988107" y="1437658"/>
                </a:cubicBezTo>
                <a:cubicBezTo>
                  <a:pt x="1967652" y="1387162"/>
                  <a:pt x="1928834" y="1338155"/>
                  <a:pt x="1890648" y="1301910"/>
                </a:cubicBezTo>
                <a:cubicBezTo>
                  <a:pt x="1864164" y="1276763"/>
                  <a:pt x="1826935" y="1245689"/>
                  <a:pt x="1786201" y="1246219"/>
                </a:cubicBezTo>
                <a:cubicBezTo>
                  <a:pt x="1809128" y="1289400"/>
                  <a:pt x="1862600" y="1302087"/>
                  <a:pt x="1852335" y="1378486"/>
                </a:cubicBezTo>
                <a:close/>
                <a:moveTo>
                  <a:pt x="1643492" y="1256636"/>
                </a:moveTo>
                <a:cubicBezTo>
                  <a:pt x="1660391" y="1299918"/>
                  <a:pt x="1611434" y="1310864"/>
                  <a:pt x="1608685" y="1343653"/>
                </a:cubicBezTo>
                <a:cubicBezTo>
                  <a:pt x="1606541" y="1368977"/>
                  <a:pt x="1642130" y="1425753"/>
                  <a:pt x="1664376" y="1441113"/>
                </a:cubicBezTo>
                <a:cubicBezTo>
                  <a:pt x="1700369" y="1465958"/>
                  <a:pt x="1746577" y="1453498"/>
                  <a:pt x="1786201" y="1437633"/>
                </a:cubicBezTo>
                <a:cubicBezTo>
                  <a:pt x="1801259" y="1410922"/>
                  <a:pt x="1820352" y="1388247"/>
                  <a:pt x="1841893" y="1368018"/>
                </a:cubicBezTo>
                <a:cubicBezTo>
                  <a:pt x="1843053" y="1267002"/>
                  <a:pt x="1745820" y="1231464"/>
                  <a:pt x="1643492" y="1256636"/>
                </a:cubicBezTo>
                <a:close/>
                <a:moveTo>
                  <a:pt x="3206455" y="1368044"/>
                </a:moveTo>
                <a:cubicBezTo>
                  <a:pt x="3222522" y="1306551"/>
                  <a:pt x="3180628" y="1273358"/>
                  <a:pt x="3133361" y="1263597"/>
                </a:cubicBezTo>
                <a:cubicBezTo>
                  <a:pt x="3107583" y="1327158"/>
                  <a:pt x="3044729" y="1353667"/>
                  <a:pt x="2994107" y="1392409"/>
                </a:cubicBezTo>
                <a:cubicBezTo>
                  <a:pt x="3047856" y="1398992"/>
                  <a:pt x="3077922" y="1429284"/>
                  <a:pt x="3108996" y="1458542"/>
                </a:cubicBezTo>
                <a:cubicBezTo>
                  <a:pt x="3176062" y="1464116"/>
                  <a:pt x="3210743" y="1437280"/>
                  <a:pt x="3227365" y="1392409"/>
                </a:cubicBezTo>
                <a:cubicBezTo>
                  <a:pt x="3223228" y="1381462"/>
                  <a:pt x="3207035" y="1382547"/>
                  <a:pt x="3206455" y="1368044"/>
                </a:cubicBezTo>
                <a:close/>
                <a:moveTo>
                  <a:pt x="2590320" y="1281001"/>
                </a:moveTo>
                <a:cubicBezTo>
                  <a:pt x="2650955" y="1322492"/>
                  <a:pt x="2689444" y="1386103"/>
                  <a:pt x="2750458" y="1427216"/>
                </a:cubicBezTo>
                <a:cubicBezTo>
                  <a:pt x="2754695" y="1323173"/>
                  <a:pt x="2693001" y="1266523"/>
                  <a:pt x="2590320" y="1281001"/>
                </a:cubicBezTo>
                <a:close/>
                <a:moveTo>
                  <a:pt x="1305838" y="1402851"/>
                </a:moveTo>
                <a:cubicBezTo>
                  <a:pt x="1301500" y="1434606"/>
                  <a:pt x="1319585" y="1429107"/>
                  <a:pt x="1333684" y="1448100"/>
                </a:cubicBezTo>
                <a:cubicBezTo>
                  <a:pt x="1341629" y="1458794"/>
                  <a:pt x="1342260" y="1470119"/>
                  <a:pt x="1347607" y="1475946"/>
                </a:cubicBezTo>
                <a:cubicBezTo>
                  <a:pt x="1423981" y="1559028"/>
                  <a:pt x="1514252" y="1442728"/>
                  <a:pt x="1518187" y="1361057"/>
                </a:cubicBezTo>
                <a:cubicBezTo>
                  <a:pt x="1477276" y="1360200"/>
                  <a:pt x="1466809" y="1328873"/>
                  <a:pt x="1441611" y="1312327"/>
                </a:cubicBezTo>
                <a:cubicBezTo>
                  <a:pt x="1408872" y="1344032"/>
                  <a:pt x="1313077" y="1349833"/>
                  <a:pt x="1305838" y="1402851"/>
                </a:cubicBezTo>
                <a:close/>
                <a:moveTo>
                  <a:pt x="1535565" y="1364563"/>
                </a:moveTo>
                <a:cubicBezTo>
                  <a:pt x="1524316" y="1402624"/>
                  <a:pt x="1450136" y="1538270"/>
                  <a:pt x="1539046" y="1549066"/>
                </a:cubicBezTo>
                <a:cubicBezTo>
                  <a:pt x="1561317" y="1551764"/>
                  <a:pt x="1572667" y="1529468"/>
                  <a:pt x="1601698" y="1545585"/>
                </a:cubicBezTo>
                <a:cubicBezTo>
                  <a:pt x="1618295" y="1508811"/>
                  <a:pt x="1687304" y="1524449"/>
                  <a:pt x="1685235" y="1469009"/>
                </a:cubicBezTo>
                <a:cubicBezTo>
                  <a:pt x="1637590" y="1444720"/>
                  <a:pt x="1613604" y="1396772"/>
                  <a:pt x="1591256" y="1347185"/>
                </a:cubicBezTo>
                <a:cubicBezTo>
                  <a:pt x="1581748" y="1361990"/>
                  <a:pt x="1558341" y="1362974"/>
                  <a:pt x="1535565" y="1364563"/>
                </a:cubicBezTo>
                <a:close/>
                <a:moveTo>
                  <a:pt x="1852335" y="1385447"/>
                </a:moveTo>
                <a:cubicBezTo>
                  <a:pt x="1831576" y="1393695"/>
                  <a:pt x="1819772" y="1410897"/>
                  <a:pt x="1810566" y="1430696"/>
                </a:cubicBezTo>
                <a:cubicBezTo>
                  <a:pt x="1876094" y="1458012"/>
                  <a:pt x="1931205" y="1495720"/>
                  <a:pt x="2019434" y="1500311"/>
                </a:cubicBezTo>
                <a:cubicBezTo>
                  <a:pt x="2015272" y="1481268"/>
                  <a:pt x="2002711" y="1470624"/>
                  <a:pt x="1998549" y="1451581"/>
                </a:cubicBezTo>
                <a:cubicBezTo>
                  <a:pt x="1936225" y="1443131"/>
                  <a:pt x="1890673" y="1417883"/>
                  <a:pt x="1852335" y="1385447"/>
                </a:cubicBezTo>
                <a:close/>
                <a:moveTo>
                  <a:pt x="2875763" y="1409812"/>
                </a:moveTo>
                <a:cubicBezTo>
                  <a:pt x="2901793" y="1432235"/>
                  <a:pt x="2914707" y="1471456"/>
                  <a:pt x="2948858" y="1489868"/>
                </a:cubicBezTo>
                <a:cubicBezTo>
                  <a:pt x="2995948" y="1515242"/>
                  <a:pt x="3067656" y="1500361"/>
                  <a:pt x="3126399" y="1521195"/>
                </a:cubicBezTo>
                <a:cubicBezTo>
                  <a:pt x="3100950" y="1430091"/>
                  <a:pt x="2984397" y="1373517"/>
                  <a:pt x="2875763" y="1409812"/>
                </a:cubicBezTo>
                <a:close/>
                <a:moveTo>
                  <a:pt x="2774823" y="1444619"/>
                </a:moveTo>
                <a:cubicBezTo>
                  <a:pt x="2818382" y="1500840"/>
                  <a:pt x="2899321" y="1538245"/>
                  <a:pt x="2969767" y="1556027"/>
                </a:cubicBezTo>
                <a:cubicBezTo>
                  <a:pt x="2936474" y="1498192"/>
                  <a:pt x="2857073" y="1358131"/>
                  <a:pt x="2774823" y="1444619"/>
                </a:cubicBezTo>
                <a:close/>
                <a:moveTo>
                  <a:pt x="2760900" y="1451581"/>
                </a:moveTo>
                <a:cubicBezTo>
                  <a:pt x="2748692" y="1457508"/>
                  <a:pt x="2739536" y="1422373"/>
                  <a:pt x="2722612" y="1423735"/>
                </a:cubicBezTo>
                <a:cubicBezTo>
                  <a:pt x="2709219" y="1424794"/>
                  <a:pt x="2671814" y="1479023"/>
                  <a:pt x="2659960" y="1493349"/>
                </a:cubicBezTo>
                <a:cubicBezTo>
                  <a:pt x="2597862" y="1568462"/>
                  <a:pt x="2535839" y="1665493"/>
                  <a:pt x="2513745" y="1754427"/>
                </a:cubicBezTo>
                <a:cubicBezTo>
                  <a:pt x="2515914" y="1765021"/>
                  <a:pt x="2532460" y="1761237"/>
                  <a:pt x="2534629" y="1771831"/>
                </a:cubicBezTo>
                <a:cubicBezTo>
                  <a:pt x="2533418" y="1783534"/>
                  <a:pt x="2526734" y="1797205"/>
                  <a:pt x="2538109" y="1803157"/>
                </a:cubicBezTo>
                <a:cubicBezTo>
                  <a:pt x="2592565" y="1666174"/>
                  <a:pt x="2660590" y="1542760"/>
                  <a:pt x="2760900" y="1451581"/>
                </a:cubicBezTo>
                <a:close/>
                <a:moveTo>
                  <a:pt x="2297916" y="1719620"/>
                </a:moveTo>
                <a:cubicBezTo>
                  <a:pt x="2314638" y="1708497"/>
                  <a:pt x="2332142" y="1698156"/>
                  <a:pt x="2343165" y="1681332"/>
                </a:cubicBezTo>
                <a:cubicBezTo>
                  <a:pt x="2332319" y="1598350"/>
                  <a:pt x="2350984" y="1529846"/>
                  <a:pt x="2384933" y="1486388"/>
                </a:cubicBezTo>
                <a:cubicBezTo>
                  <a:pt x="2399915" y="1467193"/>
                  <a:pt x="2431847" y="1454178"/>
                  <a:pt x="2426702" y="1437658"/>
                </a:cubicBezTo>
                <a:cubicBezTo>
                  <a:pt x="2279856" y="1423735"/>
                  <a:pt x="2251002" y="1631064"/>
                  <a:pt x="2297916" y="1719620"/>
                </a:cubicBezTo>
                <a:close/>
                <a:moveTo>
                  <a:pt x="1699184" y="1594315"/>
                </a:moveTo>
                <a:cubicBezTo>
                  <a:pt x="1684731" y="1603975"/>
                  <a:pt x="1665335" y="1620748"/>
                  <a:pt x="1667857" y="1632603"/>
                </a:cubicBezTo>
                <a:cubicBezTo>
                  <a:pt x="1737219" y="1635175"/>
                  <a:pt x="1784965" y="1659389"/>
                  <a:pt x="1824514" y="1691775"/>
                </a:cubicBezTo>
                <a:cubicBezTo>
                  <a:pt x="1834225" y="1656236"/>
                  <a:pt x="1880105" y="1656867"/>
                  <a:pt x="1901115" y="1632603"/>
                </a:cubicBezTo>
                <a:cubicBezTo>
                  <a:pt x="1862373" y="1586849"/>
                  <a:pt x="1757498" y="1555371"/>
                  <a:pt x="1699184" y="1594315"/>
                </a:cubicBezTo>
                <a:close/>
                <a:moveTo>
                  <a:pt x="2287473" y="1730062"/>
                </a:moveTo>
                <a:cubicBezTo>
                  <a:pt x="2290777" y="1670083"/>
                  <a:pt x="2193973" y="1550352"/>
                  <a:pt x="2162168" y="1639564"/>
                </a:cubicBezTo>
                <a:cubicBezTo>
                  <a:pt x="2149658" y="1633511"/>
                  <a:pt x="2144436" y="1620168"/>
                  <a:pt x="2141284" y="1604757"/>
                </a:cubicBezTo>
                <a:cubicBezTo>
                  <a:pt x="2052046" y="1624884"/>
                  <a:pt x="2033104" y="1747390"/>
                  <a:pt x="2071670" y="1837990"/>
                </a:cubicBezTo>
                <a:cubicBezTo>
                  <a:pt x="2092125" y="1826488"/>
                  <a:pt x="2106830" y="1812691"/>
                  <a:pt x="2130842" y="1810144"/>
                </a:cubicBezTo>
                <a:cubicBezTo>
                  <a:pt x="2185751" y="1804317"/>
                  <a:pt x="2219625" y="1840360"/>
                  <a:pt x="2249211" y="1865835"/>
                </a:cubicBezTo>
                <a:cubicBezTo>
                  <a:pt x="2239878" y="1812439"/>
                  <a:pt x="2285708" y="1762019"/>
                  <a:pt x="2287473" y="1730062"/>
                </a:cubicBezTo>
                <a:close/>
                <a:moveTo>
                  <a:pt x="2844437" y="1611718"/>
                </a:moveTo>
                <a:cubicBezTo>
                  <a:pt x="2645658" y="1624304"/>
                  <a:pt x="2590749" y="1794329"/>
                  <a:pt x="2517225" y="1921526"/>
                </a:cubicBezTo>
                <a:cubicBezTo>
                  <a:pt x="2541060" y="1920896"/>
                  <a:pt x="2557102" y="1928059"/>
                  <a:pt x="2576397" y="1931968"/>
                </a:cubicBezTo>
                <a:cubicBezTo>
                  <a:pt x="2594583" y="1879430"/>
                  <a:pt x="2615063" y="1823941"/>
                  <a:pt x="2666896" y="1810144"/>
                </a:cubicBezTo>
                <a:cubicBezTo>
                  <a:pt x="2707832" y="1799248"/>
                  <a:pt x="2740797" y="1823487"/>
                  <a:pt x="2771317" y="1824067"/>
                </a:cubicBezTo>
                <a:cubicBezTo>
                  <a:pt x="2857098" y="1825681"/>
                  <a:pt x="2860024" y="1742800"/>
                  <a:pt x="2948858" y="1754453"/>
                </a:cubicBezTo>
                <a:cubicBezTo>
                  <a:pt x="2945907" y="1710540"/>
                  <a:pt x="2892284" y="1735258"/>
                  <a:pt x="2865296" y="1719645"/>
                </a:cubicBezTo>
                <a:cubicBezTo>
                  <a:pt x="2884213" y="1697954"/>
                  <a:pt x="2917607" y="1690741"/>
                  <a:pt x="2948858" y="1681358"/>
                </a:cubicBezTo>
                <a:cubicBezTo>
                  <a:pt x="2931126" y="1634141"/>
                  <a:pt x="2893066" y="1608641"/>
                  <a:pt x="2844437" y="1611718"/>
                </a:cubicBezTo>
                <a:close/>
                <a:moveTo>
                  <a:pt x="2050760" y="1663929"/>
                </a:moveTo>
                <a:cubicBezTo>
                  <a:pt x="2030204" y="1625313"/>
                  <a:pt x="1948231" y="1648089"/>
                  <a:pt x="1921949" y="1615199"/>
                </a:cubicBezTo>
                <a:cubicBezTo>
                  <a:pt x="1916299" y="1632552"/>
                  <a:pt x="1908707" y="1642641"/>
                  <a:pt x="1908026" y="1656968"/>
                </a:cubicBezTo>
                <a:cubicBezTo>
                  <a:pt x="1847139" y="1661054"/>
                  <a:pt x="1823581" y="1702469"/>
                  <a:pt x="1814022" y="1757933"/>
                </a:cubicBezTo>
                <a:cubicBezTo>
                  <a:pt x="1866711" y="1788806"/>
                  <a:pt x="1905832" y="1833197"/>
                  <a:pt x="1928910" y="1893706"/>
                </a:cubicBezTo>
                <a:cubicBezTo>
                  <a:pt x="1945406" y="1897237"/>
                  <a:pt x="1947827" y="1874234"/>
                  <a:pt x="1970679" y="1869341"/>
                </a:cubicBezTo>
                <a:cubicBezTo>
                  <a:pt x="2001980" y="1862657"/>
                  <a:pt x="2037216" y="1877236"/>
                  <a:pt x="2057721" y="1890225"/>
                </a:cubicBezTo>
                <a:cubicBezTo>
                  <a:pt x="2071493" y="1823007"/>
                  <a:pt x="2010454" y="1737276"/>
                  <a:pt x="2050760" y="1663929"/>
                </a:cubicBezTo>
                <a:close/>
                <a:moveTo>
                  <a:pt x="1633050" y="1778792"/>
                </a:moveTo>
                <a:cubicBezTo>
                  <a:pt x="1651891" y="1769788"/>
                  <a:pt x="1670178" y="1760228"/>
                  <a:pt x="1695703" y="1757908"/>
                </a:cubicBezTo>
                <a:cubicBezTo>
                  <a:pt x="1630730" y="1684813"/>
                  <a:pt x="1461512" y="1583469"/>
                  <a:pt x="1344126" y="1656942"/>
                </a:cubicBezTo>
                <a:cubicBezTo>
                  <a:pt x="1324402" y="1669276"/>
                  <a:pt x="1295926" y="1692708"/>
                  <a:pt x="1298877" y="1705672"/>
                </a:cubicBezTo>
                <a:cubicBezTo>
                  <a:pt x="1422442" y="1646879"/>
                  <a:pt x="1569969" y="1704789"/>
                  <a:pt x="1633050" y="1778792"/>
                </a:cubicBezTo>
                <a:close/>
                <a:moveTo>
                  <a:pt x="2444105" y="1716140"/>
                </a:moveTo>
                <a:cubicBezTo>
                  <a:pt x="2426802" y="1709052"/>
                  <a:pt x="2365411" y="1697298"/>
                  <a:pt x="2353607" y="1698736"/>
                </a:cubicBezTo>
                <a:cubicBezTo>
                  <a:pt x="2293300" y="1706151"/>
                  <a:pt x="2265151" y="1802981"/>
                  <a:pt x="2266589" y="1872797"/>
                </a:cubicBezTo>
                <a:cubicBezTo>
                  <a:pt x="2319178" y="1882785"/>
                  <a:pt x="2363116" y="1916356"/>
                  <a:pt x="2353607" y="1977243"/>
                </a:cubicBezTo>
                <a:cubicBezTo>
                  <a:pt x="2389952" y="1948615"/>
                  <a:pt x="2435126" y="1928791"/>
                  <a:pt x="2496341" y="1925032"/>
                </a:cubicBezTo>
                <a:cubicBezTo>
                  <a:pt x="2514526" y="1901449"/>
                  <a:pt x="2532485" y="1877639"/>
                  <a:pt x="2545071" y="1848457"/>
                </a:cubicBezTo>
                <a:cubicBezTo>
                  <a:pt x="2533292" y="1829616"/>
                  <a:pt x="2508927" y="1806310"/>
                  <a:pt x="2520706" y="1775362"/>
                </a:cubicBezTo>
                <a:cubicBezTo>
                  <a:pt x="2489682" y="1766887"/>
                  <a:pt x="2474246" y="1728499"/>
                  <a:pt x="2444105" y="1716140"/>
                </a:cubicBezTo>
                <a:close/>
                <a:moveTo>
                  <a:pt x="1305838" y="1963295"/>
                </a:moveTo>
                <a:cubicBezTo>
                  <a:pt x="1292571" y="1950986"/>
                  <a:pt x="1264448" y="1935121"/>
                  <a:pt x="1264070" y="1921526"/>
                </a:cubicBezTo>
                <a:cubicBezTo>
                  <a:pt x="1308764" y="1929043"/>
                  <a:pt x="1309092" y="1980925"/>
                  <a:pt x="1368516" y="1973737"/>
                </a:cubicBezTo>
                <a:cubicBezTo>
                  <a:pt x="1362791" y="1941175"/>
                  <a:pt x="1340091" y="1925562"/>
                  <a:pt x="1326748" y="1900642"/>
                </a:cubicBezTo>
                <a:cubicBezTo>
                  <a:pt x="1361530" y="1913430"/>
                  <a:pt x="1375024" y="1947531"/>
                  <a:pt x="1389401" y="1980698"/>
                </a:cubicBezTo>
                <a:cubicBezTo>
                  <a:pt x="1405493" y="1983170"/>
                  <a:pt x="1418457" y="1988795"/>
                  <a:pt x="1434650" y="1991141"/>
                </a:cubicBezTo>
                <a:cubicBezTo>
                  <a:pt x="1433641" y="1952701"/>
                  <a:pt x="1417398" y="1929497"/>
                  <a:pt x="1410285" y="1897161"/>
                </a:cubicBezTo>
                <a:cubicBezTo>
                  <a:pt x="1432708" y="1921148"/>
                  <a:pt x="1449581" y="1950684"/>
                  <a:pt x="1448573" y="1998102"/>
                </a:cubicBezTo>
                <a:cubicBezTo>
                  <a:pt x="1468196" y="1999363"/>
                  <a:pt x="1479117" y="2009326"/>
                  <a:pt x="1493822" y="2015506"/>
                </a:cubicBezTo>
                <a:cubicBezTo>
                  <a:pt x="1493797" y="1973762"/>
                  <a:pt x="1472736" y="1953055"/>
                  <a:pt x="1469457" y="1914565"/>
                </a:cubicBezTo>
                <a:cubicBezTo>
                  <a:pt x="1509435" y="1938400"/>
                  <a:pt x="1490089" y="2021559"/>
                  <a:pt x="1535590" y="2039870"/>
                </a:cubicBezTo>
                <a:cubicBezTo>
                  <a:pt x="1531883" y="2001356"/>
                  <a:pt x="1560989" y="1995655"/>
                  <a:pt x="1573878" y="1973737"/>
                </a:cubicBezTo>
                <a:cubicBezTo>
                  <a:pt x="1546360" y="1903719"/>
                  <a:pt x="1524089" y="1810093"/>
                  <a:pt x="1445092" y="1803157"/>
                </a:cubicBezTo>
                <a:cubicBezTo>
                  <a:pt x="1424208" y="1815920"/>
                  <a:pt x="1430841" y="1856225"/>
                  <a:pt x="1413765" y="1872771"/>
                </a:cubicBezTo>
                <a:cubicBezTo>
                  <a:pt x="1379186" y="1836577"/>
                  <a:pt x="1345614" y="1799374"/>
                  <a:pt x="1298902" y="1775311"/>
                </a:cubicBezTo>
                <a:cubicBezTo>
                  <a:pt x="1284097" y="1806789"/>
                  <a:pt x="1294690" y="1864473"/>
                  <a:pt x="1288460" y="1886694"/>
                </a:cubicBezTo>
                <a:cubicBezTo>
                  <a:pt x="1263364" y="1860740"/>
                  <a:pt x="1245077" y="1827976"/>
                  <a:pt x="1204923" y="1817080"/>
                </a:cubicBezTo>
                <a:cubicBezTo>
                  <a:pt x="1187822" y="1864977"/>
                  <a:pt x="1228859" y="1898473"/>
                  <a:pt x="1232769" y="1924982"/>
                </a:cubicBezTo>
                <a:cubicBezTo>
                  <a:pt x="1214886" y="1921980"/>
                  <a:pt x="1213348" y="1902610"/>
                  <a:pt x="1197962" y="1897136"/>
                </a:cubicBezTo>
                <a:cubicBezTo>
                  <a:pt x="1113567" y="1905561"/>
                  <a:pt x="1040044" y="1924856"/>
                  <a:pt x="1006498" y="1984154"/>
                </a:cubicBezTo>
                <a:cubicBezTo>
                  <a:pt x="1169511" y="1992023"/>
                  <a:pt x="1221520" y="2166361"/>
                  <a:pt x="1389401" y="2161695"/>
                </a:cubicBezTo>
                <a:cubicBezTo>
                  <a:pt x="1439165" y="2160308"/>
                  <a:pt x="1480151" y="2137356"/>
                  <a:pt x="1514706" y="2112965"/>
                </a:cubicBezTo>
                <a:cubicBezTo>
                  <a:pt x="1497731" y="2097126"/>
                  <a:pt x="1528351" y="2074930"/>
                  <a:pt x="1528629" y="2053793"/>
                </a:cubicBezTo>
                <a:cubicBezTo>
                  <a:pt x="1512587" y="2047790"/>
                  <a:pt x="1505727" y="2032606"/>
                  <a:pt x="1486860" y="2029428"/>
                </a:cubicBezTo>
                <a:cubicBezTo>
                  <a:pt x="1456215" y="2055634"/>
                  <a:pt x="1435406" y="2091703"/>
                  <a:pt x="1399843" y="2112991"/>
                </a:cubicBezTo>
                <a:cubicBezTo>
                  <a:pt x="1417700" y="2075157"/>
                  <a:pt x="1452835" y="2054575"/>
                  <a:pt x="1472938" y="2019011"/>
                </a:cubicBezTo>
                <a:cubicBezTo>
                  <a:pt x="1459998" y="2016868"/>
                  <a:pt x="1451070" y="2010713"/>
                  <a:pt x="1438131" y="2008569"/>
                </a:cubicBezTo>
                <a:cubicBezTo>
                  <a:pt x="1404458" y="2030589"/>
                  <a:pt x="1373056" y="2054878"/>
                  <a:pt x="1340671" y="2078183"/>
                </a:cubicBezTo>
                <a:cubicBezTo>
                  <a:pt x="1356586" y="2041888"/>
                  <a:pt x="1393033" y="2026124"/>
                  <a:pt x="1420727" y="2001608"/>
                </a:cubicBezTo>
                <a:cubicBezTo>
                  <a:pt x="1400297" y="2000019"/>
                  <a:pt x="1386071" y="1992175"/>
                  <a:pt x="1365036" y="1991166"/>
                </a:cubicBezTo>
                <a:cubicBezTo>
                  <a:pt x="1337568" y="2010133"/>
                  <a:pt x="1317088" y="2036037"/>
                  <a:pt x="1288460" y="2053819"/>
                </a:cubicBezTo>
                <a:cubicBezTo>
                  <a:pt x="1298600" y="2022164"/>
                  <a:pt x="1326672" y="2008494"/>
                  <a:pt x="1347632" y="1987685"/>
                </a:cubicBezTo>
                <a:cubicBezTo>
                  <a:pt x="1290200" y="1975477"/>
                  <a:pt x="1218190" y="1977899"/>
                  <a:pt x="1159649" y="1966801"/>
                </a:cubicBezTo>
                <a:cubicBezTo>
                  <a:pt x="1195162" y="1947026"/>
                  <a:pt x="1263515" y="1970509"/>
                  <a:pt x="1305838" y="1963295"/>
                </a:cubicBezTo>
                <a:close/>
                <a:moveTo>
                  <a:pt x="2082086" y="1848432"/>
                </a:moveTo>
                <a:cubicBezTo>
                  <a:pt x="2065364" y="1873074"/>
                  <a:pt x="2068542" y="1923998"/>
                  <a:pt x="2085567" y="1952853"/>
                </a:cubicBezTo>
                <a:cubicBezTo>
                  <a:pt x="2106023" y="1928084"/>
                  <a:pt x="2144184" y="1903896"/>
                  <a:pt x="2186508" y="1921526"/>
                </a:cubicBezTo>
                <a:cubicBezTo>
                  <a:pt x="2194100" y="1897792"/>
                  <a:pt x="2211629" y="1883995"/>
                  <a:pt x="2228276" y="1869316"/>
                </a:cubicBezTo>
                <a:cubicBezTo>
                  <a:pt x="2209813" y="1827447"/>
                  <a:pt x="2114876" y="1800055"/>
                  <a:pt x="2082086" y="1848432"/>
                </a:cubicBezTo>
                <a:close/>
                <a:moveTo>
                  <a:pt x="2238743" y="1879758"/>
                </a:moveTo>
                <a:cubicBezTo>
                  <a:pt x="2219297" y="1889317"/>
                  <a:pt x="2208930" y="1907982"/>
                  <a:pt x="2196975" y="1925007"/>
                </a:cubicBezTo>
                <a:cubicBezTo>
                  <a:pt x="2211352" y="1956233"/>
                  <a:pt x="2260763" y="1957923"/>
                  <a:pt x="2263108" y="1998102"/>
                </a:cubicBezTo>
                <a:cubicBezTo>
                  <a:pt x="2264143" y="2015909"/>
                  <a:pt x="2252111" y="2032732"/>
                  <a:pt x="2242224" y="2050313"/>
                </a:cubicBezTo>
                <a:cubicBezTo>
                  <a:pt x="2267270" y="2044032"/>
                  <a:pt x="2293930" y="2039366"/>
                  <a:pt x="2322280" y="2036390"/>
                </a:cubicBezTo>
                <a:cubicBezTo>
                  <a:pt x="2366016" y="1946799"/>
                  <a:pt x="2322659" y="1884449"/>
                  <a:pt x="2238743" y="1879758"/>
                </a:cubicBezTo>
                <a:close/>
                <a:moveTo>
                  <a:pt x="2057721" y="1907604"/>
                </a:moveTo>
                <a:cubicBezTo>
                  <a:pt x="2037745" y="1888889"/>
                  <a:pt x="1996860" y="1877816"/>
                  <a:pt x="1960262" y="1886719"/>
                </a:cubicBezTo>
                <a:cubicBezTo>
                  <a:pt x="1873925" y="1957216"/>
                  <a:pt x="1924320" y="2097680"/>
                  <a:pt x="1974184" y="2172163"/>
                </a:cubicBezTo>
                <a:cubicBezTo>
                  <a:pt x="1983492" y="2170145"/>
                  <a:pt x="1995926" y="2182453"/>
                  <a:pt x="2002030" y="2172163"/>
                </a:cubicBezTo>
                <a:cubicBezTo>
                  <a:pt x="1983088" y="2137734"/>
                  <a:pt x="1951762" y="2097126"/>
                  <a:pt x="1956781" y="2050338"/>
                </a:cubicBezTo>
                <a:cubicBezTo>
                  <a:pt x="1984778" y="2103557"/>
                  <a:pt x="2000618" y="2168959"/>
                  <a:pt x="2047279" y="2203514"/>
                </a:cubicBezTo>
                <a:cubicBezTo>
                  <a:pt x="2036005" y="2153271"/>
                  <a:pt x="2001551" y="2107694"/>
                  <a:pt x="2008992" y="2050338"/>
                </a:cubicBezTo>
                <a:cubicBezTo>
                  <a:pt x="2031313" y="2111553"/>
                  <a:pt x="2049247" y="2177157"/>
                  <a:pt x="2078606" y="2231360"/>
                </a:cubicBezTo>
                <a:cubicBezTo>
                  <a:pt x="2093663" y="2216529"/>
                  <a:pt x="2072653" y="2194737"/>
                  <a:pt x="2064683" y="2175669"/>
                </a:cubicBezTo>
                <a:cubicBezTo>
                  <a:pt x="2037316" y="2110115"/>
                  <a:pt x="2022788" y="2012403"/>
                  <a:pt x="2075125" y="1959839"/>
                </a:cubicBezTo>
                <a:cubicBezTo>
                  <a:pt x="2062034" y="1949700"/>
                  <a:pt x="2059285" y="1929245"/>
                  <a:pt x="2057721" y="1907604"/>
                </a:cubicBezTo>
                <a:close/>
                <a:moveTo>
                  <a:pt x="2249186" y="1994621"/>
                </a:moveTo>
                <a:cubicBezTo>
                  <a:pt x="2247042" y="1969373"/>
                  <a:pt x="2230117" y="1975629"/>
                  <a:pt x="2210898" y="1963295"/>
                </a:cubicBezTo>
                <a:cubicBezTo>
                  <a:pt x="2186609" y="1947707"/>
                  <a:pt x="2180101" y="1926117"/>
                  <a:pt x="2148245" y="1928488"/>
                </a:cubicBezTo>
                <a:cubicBezTo>
                  <a:pt x="2068214" y="1934415"/>
                  <a:pt x="2025891" y="2069356"/>
                  <a:pt x="2071670" y="2151278"/>
                </a:cubicBezTo>
                <a:cubicBezTo>
                  <a:pt x="2080598" y="2117278"/>
                  <a:pt x="2067508" y="2061259"/>
                  <a:pt x="2089073" y="2039896"/>
                </a:cubicBezTo>
                <a:cubicBezTo>
                  <a:pt x="2093714" y="2092157"/>
                  <a:pt x="2072477" y="2169817"/>
                  <a:pt x="2099515" y="2206995"/>
                </a:cubicBezTo>
                <a:cubicBezTo>
                  <a:pt x="2104661" y="2139045"/>
                  <a:pt x="2105695" y="2066959"/>
                  <a:pt x="2151726" y="2039896"/>
                </a:cubicBezTo>
                <a:cubicBezTo>
                  <a:pt x="2136214" y="2073114"/>
                  <a:pt x="2113715" y="2117884"/>
                  <a:pt x="2120399" y="2161720"/>
                </a:cubicBezTo>
                <a:cubicBezTo>
                  <a:pt x="2125167" y="2095436"/>
                  <a:pt x="2255491" y="2069608"/>
                  <a:pt x="2249186" y="1994621"/>
                </a:cubicBezTo>
                <a:close/>
                <a:moveTo>
                  <a:pt x="2350126" y="1991141"/>
                </a:moveTo>
                <a:cubicBezTo>
                  <a:pt x="2348411" y="2010310"/>
                  <a:pt x="2339381" y="2022164"/>
                  <a:pt x="2336203" y="2039870"/>
                </a:cubicBezTo>
                <a:cubicBezTo>
                  <a:pt x="2388363" y="2060124"/>
                  <a:pt x="2477575" y="2009528"/>
                  <a:pt x="2541590" y="2043351"/>
                </a:cubicBezTo>
                <a:cubicBezTo>
                  <a:pt x="2495433" y="2052885"/>
                  <a:pt x="2425491" y="2038635"/>
                  <a:pt x="2391920" y="2060755"/>
                </a:cubicBezTo>
                <a:cubicBezTo>
                  <a:pt x="2434369" y="2096621"/>
                  <a:pt x="2532762" y="2066127"/>
                  <a:pt x="2576422" y="2106004"/>
                </a:cubicBezTo>
                <a:cubicBezTo>
                  <a:pt x="2463854" y="2080756"/>
                  <a:pt x="2334866" y="2094225"/>
                  <a:pt x="2287499" y="2172137"/>
                </a:cubicBezTo>
                <a:cubicBezTo>
                  <a:pt x="2323163" y="2174155"/>
                  <a:pt x="2346923" y="2162906"/>
                  <a:pt x="2377997" y="2165176"/>
                </a:cubicBezTo>
                <a:cubicBezTo>
                  <a:pt x="2432553" y="2169186"/>
                  <a:pt x="2477575" y="2211737"/>
                  <a:pt x="2517250" y="2217387"/>
                </a:cubicBezTo>
                <a:cubicBezTo>
                  <a:pt x="2583258" y="2226820"/>
                  <a:pt x="2654335" y="2202505"/>
                  <a:pt x="2687830" y="2161695"/>
                </a:cubicBezTo>
                <a:cubicBezTo>
                  <a:pt x="2681499" y="2142501"/>
                  <a:pt x="2669191" y="2129284"/>
                  <a:pt x="2649543" y="2123407"/>
                </a:cubicBezTo>
                <a:cubicBezTo>
                  <a:pt x="2663465" y="2104869"/>
                  <a:pt x="2686014" y="2094906"/>
                  <a:pt x="2708715" y="2085120"/>
                </a:cubicBezTo>
                <a:cubicBezTo>
                  <a:pt x="2711867" y="2056442"/>
                  <a:pt x="2681878" y="2060906"/>
                  <a:pt x="2666946" y="2050313"/>
                </a:cubicBezTo>
                <a:cubicBezTo>
                  <a:pt x="2670805" y="2035583"/>
                  <a:pt x="2675522" y="2021761"/>
                  <a:pt x="2680869" y="2008544"/>
                </a:cubicBezTo>
                <a:cubicBezTo>
                  <a:pt x="2612289" y="1925184"/>
                  <a:pt x="2436412" y="1917491"/>
                  <a:pt x="2350126" y="1991141"/>
                </a:cubicBezTo>
                <a:close/>
                <a:moveTo>
                  <a:pt x="1894128" y="2001583"/>
                </a:moveTo>
                <a:cubicBezTo>
                  <a:pt x="1871932" y="1976032"/>
                  <a:pt x="1826557" y="1944756"/>
                  <a:pt x="1789707" y="1973737"/>
                </a:cubicBezTo>
                <a:cubicBezTo>
                  <a:pt x="1725617" y="2078360"/>
                  <a:pt x="1807716" y="2196981"/>
                  <a:pt x="1921974" y="2172163"/>
                </a:cubicBezTo>
                <a:cubicBezTo>
                  <a:pt x="1904419" y="2142148"/>
                  <a:pt x="1860103" y="2108753"/>
                  <a:pt x="1834956" y="2074703"/>
                </a:cubicBezTo>
                <a:cubicBezTo>
                  <a:pt x="1889437" y="2092157"/>
                  <a:pt x="1900005" y="2153548"/>
                  <a:pt x="1956806" y="2168682"/>
                </a:cubicBezTo>
                <a:cubicBezTo>
                  <a:pt x="1932164" y="2116698"/>
                  <a:pt x="1901846" y="2070440"/>
                  <a:pt x="1894128" y="2001583"/>
                </a:cubicBezTo>
                <a:close/>
                <a:moveTo>
                  <a:pt x="1667857" y="1977218"/>
                </a:moveTo>
                <a:cubicBezTo>
                  <a:pt x="1623793" y="1971139"/>
                  <a:pt x="1580310" y="1987155"/>
                  <a:pt x="1552994" y="2012025"/>
                </a:cubicBezTo>
                <a:cubicBezTo>
                  <a:pt x="1551430" y="2051069"/>
                  <a:pt x="1533068" y="2073315"/>
                  <a:pt x="1525148" y="2106029"/>
                </a:cubicBezTo>
                <a:cubicBezTo>
                  <a:pt x="1542072" y="2109989"/>
                  <a:pt x="1563461" y="2109485"/>
                  <a:pt x="1573878" y="2119952"/>
                </a:cubicBezTo>
                <a:cubicBezTo>
                  <a:pt x="1562553" y="2138793"/>
                  <a:pt x="1540559" y="2146965"/>
                  <a:pt x="1532110" y="2168682"/>
                </a:cubicBezTo>
                <a:cubicBezTo>
                  <a:pt x="1543308" y="2172566"/>
                  <a:pt x="1552742" y="2178216"/>
                  <a:pt x="1566917" y="2179124"/>
                </a:cubicBezTo>
                <a:cubicBezTo>
                  <a:pt x="1597688" y="2211434"/>
                  <a:pt x="1622330" y="2246998"/>
                  <a:pt x="1671338" y="2248738"/>
                </a:cubicBezTo>
                <a:cubicBezTo>
                  <a:pt x="1715023" y="2250302"/>
                  <a:pt x="1748771" y="2228661"/>
                  <a:pt x="1786201" y="2217412"/>
                </a:cubicBezTo>
                <a:cubicBezTo>
                  <a:pt x="1815888" y="2208483"/>
                  <a:pt x="1850695" y="2204170"/>
                  <a:pt x="1866257" y="2186085"/>
                </a:cubicBezTo>
                <a:cubicBezTo>
                  <a:pt x="1814652" y="2175038"/>
                  <a:pt x="1788774" y="2138264"/>
                  <a:pt x="1754875" y="2109510"/>
                </a:cubicBezTo>
                <a:cubicBezTo>
                  <a:pt x="1700621" y="2109787"/>
                  <a:pt x="1656734" y="2120431"/>
                  <a:pt x="1626089" y="2144317"/>
                </a:cubicBezTo>
                <a:cubicBezTo>
                  <a:pt x="1645485" y="2104541"/>
                  <a:pt x="1695778" y="2095637"/>
                  <a:pt x="1754875" y="2095587"/>
                </a:cubicBezTo>
                <a:cubicBezTo>
                  <a:pt x="1730384" y="2064387"/>
                  <a:pt x="1673103" y="2065951"/>
                  <a:pt x="1622608" y="2060780"/>
                </a:cubicBezTo>
                <a:cubicBezTo>
                  <a:pt x="1659458" y="2036541"/>
                  <a:pt x="1720446" y="2057224"/>
                  <a:pt x="1751419" y="2071222"/>
                </a:cubicBezTo>
                <a:cubicBezTo>
                  <a:pt x="1754143" y="2051902"/>
                  <a:pt x="1752807" y="2028520"/>
                  <a:pt x="1761861" y="2015531"/>
                </a:cubicBezTo>
                <a:cubicBezTo>
                  <a:pt x="1730409" y="2017574"/>
                  <a:pt x="1702235" y="1981985"/>
                  <a:pt x="1667857" y="1977218"/>
                </a:cubicBezTo>
                <a:close/>
                <a:moveTo>
                  <a:pt x="2116894" y="2206970"/>
                </a:moveTo>
                <a:cubicBezTo>
                  <a:pt x="2160327" y="2186590"/>
                  <a:pt x="2217380" y="2179830"/>
                  <a:pt x="2270070" y="2168682"/>
                </a:cubicBezTo>
                <a:cubicBezTo>
                  <a:pt x="2304877" y="2130394"/>
                  <a:pt x="2348890" y="2101287"/>
                  <a:pt x="2395375" y="2074703"/>
                </a:cubicBezTo>
                <a:cubicBezTo>
                  <a:pt x="2276552" y="2011798"/>
                  <a:pt x="2131800" y="2102044"/>
                  <a:pt x="2116894" y="2206970"/>
                </a:cubicBezTo>
                <a:close/>
                <a:moveTo>
                  <a:pt x="3199494" y="2085145"/>
                </a:moveTo>
                <a:cubicBezTo>
                  <a:pt x="3186378" y="2071575"/>
                  <a:pt x="3172506" y="2058762"/>
                  <a:pt x="3154245" y="2050338"/>
                </a:cubicBezTo>
                <a:cubicBezTo>
                  <a:pt x="3135227" y="2069608"/>
                  <a:pt x="3135303" y="2107971"/>
                  <a:pt x="3122918" y="2133875"/>
                </a:cubicBezTo>
                <a:cubicBezTo>
                  <a:pt x="3101479" y="2127468"/>
                  <a:pt x="3089801" y="2111301"/>
                  <a:pt x="3070708" y="2102548"/>
                </a:cubicBezTo>
                <a:cubicBezTo>
                  <a:pt x="3036733" y="2188507"/>
                  <a:pt x="3089701" y="2241323"/>
                  <a:pt x="3136841" y="2283570"/>
                </a:cubicBezTo>
                <a:cubicBezTo>
                  <a:pt x="3170211" y="2313459"/>
                  <a:pt x="3216318" y="2331140"/>
                  <a:pt x="3255211" y="2342742"/>
                </a:cubicBezTo>
                <a:cubicBezTo>
                  <a:pt x="3233494" y="2281931"/>
                  <a:pt x="3266788" y="2227450"/>
                  <a:pt x="3272614" y="2182605"/>
                </a:cubicBezTo>
                <a:cubicBezTo>
                  <a:pt x="3279273" y="2131302"/>
                  <a:pt x="3259423" y="2091450"/>
                  <a:pt x="3234326" y="2057299"/>
                </a:cubicBezTo>
                <a:cubicBezTo>
                  <a:pt x="3214880" y="2058737"/>
                  <a:pt x="3217982" y="2082723"/>
                  <a:pt x="3199494" y="2085145"/>
                </a:cubicBezTo>
                <a:close/>
                <a:moveTo>
                  <a:pt x="3397920" y="2081664"/>
                </a:moveTo>
                <a:cubicBezTo>
                  <a:pt x="3311860" y="2113268"/>
                  <a:pt x="3235159" y="2232999"/>
                  <a:pt x="3276095" y="2360146"/>
                </a:cubicBezTo>
                <a:cubicBezTo>
                  <a:pt x="3285553" y="2249697"/>
                  <a:pt x="3408664" y="2223818"/>
                  <a:pt x="3397920" y="2081664"/>
                </a:cubicBezTo>
                <a:close/>
                <a:moveTo>
                  <a:pt x="1476393" y="2154759"/>
                </a:moveTo>
                <a:cubicBezTo>
                  <a:pt x="1407435" y="2184572"/>
                  <a:pt x="1325512" y="2177459"/>
                  <a:pt x="1264045" y="2144317"/>
                </a:cubicBezTo>
                <a:cubicBezTo>
                  <a:pt x="1086882" y="2144695"/>
                  <a:pt x="943467" y="2178821"/>
                  <a:pt x="888103" y="2300974"/>
                </a:cubicBezTo>
                <a:cubicBezTo>
                  <a:pt x="975096" y="2247376"/>
                  <a:pt x="1075355" y="2209290"/>
                  <a:pt x="1218796" y="2220918"/>
                </a:cubicBezTo>
                <a:cubicBezTo>
                  <a:pt x="1256755" y="2223995"/>
                  <a:pt x="1296052" y="2245157"/>
                  <a:pt x="1326698" y="2241802"/>
                </a:cubicBezTo>
                <a:cubicBezTo>
                  <a:pt x="1344530" y="2239835"/>
                  <a:pt x="1364683" y="2220716"/>
                  <a:pt x="1385869" y="2213956"/>
                </a:cubicBezTo>
                <a:cubicBezTo>
                  <a:pt x="1439492" y="2196830"/>
                  <a:pt x="1502851" y="2203035"/>
                  <a:pt x="1566891" y="2196553"/>
                </a:cubicBezTo>
                <a:cubicBezTo>
                  <a:pt x="1551027" y="2186892"/>
                  <a:pt x="1523685" y="2188709"/>
                  <a:pt x="1514681" y="2172188"/>
                </a:cubicBezTo>
                <a:cubicBezTo>
                  <a:pt x="1515791" y="2148277"/>
                  <a:pt x="1550900" y="2141971"/>
                  <a:pt x="1546007" y="2123458"/>
                </a:cubicBezTo>
                <a:cubicBezTo>
                  <a:pt x="1521112" y="2117682"/>
                  <a:pt x="1501414" y="2143939"/>
                  <a:pt x="1476393" y="2154759"/>
                </a:cubicBezTo>
                <a:close/>
                <a:moveTo>
                  <a:pt x="4654556" y="2154759"/>
                </a:moveTo>
                <a:cubicBezTo>
                  <a:pt x="4624944" y="2169565"/>
                  <a:pt x="4567715" y="2248839"/>
                  <a:pt x="4567538" y="2283570"/>
                </a:cubicBezTo>
                <a:cubicBezTo>
                  <a:pt x="4567387" y="2311466"/>
                  <a:pt x="4593340" y="2346627"/>
                  <a:pt x="4588422" y="2381030"/>
                </a:cubicBezTo>
                <a:cubicBezTo>
                  <a:pt x="4623708" y="2301428"/>
                  <a:pt x="4709011" y="2271867"/>
                  <a:pt x="4783367" y="2231334"/>
                </a:cubicBezTo>
                <a:cubicBezTo>
                  <a:pt x="4811313" y="2159274"/>
                  <a:pt x="4708052" y="2128023"/>
                  <a:pt x="4654556" y="2154759"/>
                </a:cubicBezTo>
                <a:close/>
                <a:moveTo>
                  <a:pt x="2593801" y="2321833"/>
                </a:moveTo>
                <a:cubicBezTo>
                  <a:pt x="2575741" y="2235395"/>
                  <a:pt x="2416764" y="2172970"/>
                  <a:pt x="2336203" y="2186085"/>
                </a:cubicBezTo>
                <a:cubicBezTo>
                  <a:pt x="2364301" y="2203464"/>
                  <a:pt x="2400470" y="2230603"/>
                  <a:pt x="2405817" y="2259180"/>
                </a:cubicBezTo>
                <a:cubicBezTo>
                  <a:pt x="2375147" y="2258247"/>
                  <a:pt x="2342433" y="2237968"/>
                  <a:pt x="2318800" y="2259180"/>
                </a:cubicBezTo>
                <a:cubicBezTo>
                  <a:pt x="2375021" y="2285361"/>
                  <a:pt x="2419992" y="2322766"/>
                  <a:pt x="2440650" y="2384486"/>
                </a:cubicBezTo>
                <a:cubicBezTo>
                  <a:pt x="2397368" y="2339009"/>
                  <a:pt x="2353001" y="2259432"/>
                  <a:pt x="2277031" y="2269622"/>
                </a:cubicBezTo>
                <a:cubicBezTo>
                  <a:pt x="2314184" y="2319512"/>
                  <a:pt x="2383369" y="2367511"/>
                  <a:pt x="2398881" y="2450644"/>
                </a:cubicBezTo>
                <a:cubicBezTo>
                  <a:pt x="2378249" y="2430189"/>
                  <a:pt x="2361703" y="2390791"/>
                  <a:pt x="2336229" y="2356665"/>
                </a:cubicBezTo>
                <a:cubicBezTo>
                  <a:pt x="2298723" y="2306422"/>
                  <a:pt x="2262150" y="2252799"/>
                  <a:pt x="2190014" y="2290532"/>
                </a:cubicBezTo>
                <a:cubicBezTo>
                  <a:pt x="2278116" y="2334116"/>
                  <a:pt x="2283564" y="2473647"/>
                  <a:pt x="2377997" y="2502880"/>
                </a:cubicBezTo>
                <a:cubicBezTo>
                  <a:pt x="2411997" y="2513398"/>
                  <a:pt x="2462518" y="2514154"/>
                  <a:pt x="2503302" y="2509842"/>
                </a:cubicBezTo>
                <a:cubicBezTo>
                  <a:pt x="2520605" y="2470267"/>
                  <a:pt x="2494752" y="2435738"/>
                  <a:pt x="2496341" y="2405395"/>
                </a:cubicBezTo>
                <a:cubicBezTo>
                  <a:pt x="2526305" y="2417477"/>
                  <a:pt x="2555009" y="2448475"/>
                  <a:pt x="2579878" y="2454125"/>
                </a:cubicBezTo>
                <a:cubicBezTo>
                  <a:pt x="2593927" y="2414299"/>
                  <a:pt x="2603789" y="2369604"/>
                  <a:pt x="2593801" y="2321833"/>
                </a:cubicBezTo>
                <a:close/>
                <a:moveTo>
                  <a:pt x="1949820" y="2182605"/>
                </a:moveTo>
                <a:cubicBezTo>
                  <a:pt x="1856194" y="2179805"/>
                  <a:pt x="1814274" y="2260088"/>
                  <a:pt x="1786201" y="2321833"/>
                </a:cubicBezTo>
                <a:cubicBezTo>
                  <a:pt x="1853873" y="2267630"/>
                  <a:pt x="2013759" y="2322690"/>
                  <a:pt x="2054241" y="2238296"/>
                </a:cubicBezTo>
                <a:cubicBezTo>
                  <a:pt x="2039662" y="2196805"/>
                  <a:pt x="1991109" y="2183841"/>
                  <a:pt x="1949820" y="2182605"/>
                </a:cubicBezTo>
                <a:close/>
                <a:moveTo>
                  <a:pt x="2273550" y="2182605"/>
                </a:moveTo>
                <a:cubicBezTo>
                  <a:pt x="2211654" y="2181596"/>
                  <a:pt x="2116086" y="2214032"/>
                  <a:pt x="2082086" y="2248738"/>
                </a:cubicBezTo>
                <a:cubicBezTo>
                  <a:pt x="2175309" y="2305060"/>
                  <a:pt x="2278343" y="2236631"/>
                  <a:pt x="2374491" y="2238296"/>
                </a:cubicBezTo>
                <a:cubicBezTo>
                  <a:pt x="2357996" y="2208105"/>
                  <a:pt x="2321070" y="2183361"/>
                  <a:pt x="2273550" y="2182605"/>
                </a:cubicBezTo>
                <a:close/>
                <a:moveTo>
                  <a:pt x="3140322" y="2300949"/>
                </a:moveTo>
                <a:cubicBezTo>
                  <a:pt x="3111745" y="2276155"/>
                  <a:pt x="3086548" y="2248057"/>
                  <a:pt x="3060266" y="2220892"/>
                </a:cubicBezTo>
                <a:cubicBezTo>
                  <a:pt x="3000741" y="2193930"/>
                  <a:pt x="2915362" y="2224323"/>
                  <a:pt x="2861840" y="2210450"/>
                </a:cubicBezTo>
                <a:cubicBezTo>
                  <a:pt x="2878840" y="2253783"/>
                  <a:pt x="2910268" y="2282713"/>
                  <a:pt x="2945377" y="2307910"/>
                </a:cubicBezTo>
                <a:cubicBezTo>
                  <a:pt x="2921315" y="2311517"/>
                  <a:pt x="2887643" y="2305514"/>
                  <a:pt x="2861840" y="2314872"/>
                </a:cubicBezTo>
                <a:cubicBezTo>
                  <a:pt x="2908224" y="2402696"/>
                  <a:pt x="3034009" y="2474480"/>
                  <a:pt x="3185571" y="2436721"/>
                </a:cubicBezTo>
                <a:cubicBezTo>
                  <a:pt x="3206607" y="2409027"/>
                  <a:pt x="3250444" y="2404134"/>
                  <a:pt x="3265628" y="2370588"/>
                </a:cubicBezTo>
                <a:cubicBezTo>
                  <a:pt x="3223304" y="2342692"/>
                  <a:pt x="3177324" y="2333057"/>
                  <a:pt x="3140322" y="2300949"/>
                </a:cubicBezTo>
                <a:close/>
                <a:moveTo>
                  <a:pt x="1577334" y="2210450"/>
                </a:moveTo>
                <a:cubicBezTo>
                  <a:pt x="1453087" y="2211510"/>
                  <a:pt x="1339233" y="2222961"/>
                  <a:pt x="1284929" y="2293987"/>
                </a:cubicBezTo>
                <a:cubicBezTo>
                  <a:pt x="1305410" y="2309499"/>
                  <a:pt x="1318021" y="2332830"/>
                  <a:pt x="1330178" y="2356640"/>
                </a:cubicBezTo>
                <a:cubicBezTo>
                  <a:pt x="1305460" y="2363248"/>
                  <a:pt x="1269114" y="2358229"/>
                  <a:pt x="1257083" y="2377524"/>
                </a:cubicBezTo>
                <a:cubicBezTo>
                  <a:pt x="1277337" y="2389782"/>
                  <a:pt x="1304552" y="2395029"/>
                  <a:pt x="1316255" y="2415812"/>
                </a:cubicBezTo>
                <a:cubicBezTo>
                  <a:pt x="1271738" y="2422370"/>
                  <a:pt x="1241546" y="2461767"/>
                  <a:pt x="1232718" y="2492387"/>
                </a:cubicBezTo>
                <a:cubicBezTo>
                  <a:pt x="1253880" y="2484064"/>
                  <a:pt x="1282810" y="2497936"/>
                  <a:pt x="1295371" y="2509791"/>
                </a:cubicBezTo>
                <a:cubicBezTo>
                  <a:pt x="1237006" y="2536149"/>
                  <a:pt x="1214609" y="2616987"/>
                  <a:pt x="1222276" y="2697774"/>
                </a:cubicBezTo>
                <a:cubicBezTo>
                  <a:pt x="1257941" y="2643218"/>
                  <a:pt x="1303720" y="2615045"/>
                  <a:pt x="1371947" y="2610757"/>
                </a:cubicBezTo>
                <a:cubicBezTo>
                  <a:pt x="1445546" y="2606116"/>
                  <a:pt x="1515589" y="2587174"/>
                  <a:pt x="1563411" y="2544623"/>
                </a:cubicBezTo>
                <a:cubicBezTo>
                  <a:pt x="1595771" y="2515819"/>
                  <a:pt x="1631108" y="2460481"/>
                  <a:pt x="1636505" y="2415812"/>
                </a:cubicBezTo>
                <a:cubicBezTo>
                  <a:pt x="1638649" y="2398181"/>
                  <a:pt x="1631234" y="2382972"/>
                  <a:pt x="1633025" y="2367082"/>
                </a:cubicBezTo>
                <a:cubicBezTo>
                  <a:pt x="1637237" y="2329652"/>
                  <a:pt x="1658096" y="2308793"/>
                  <a:pt x="1674793" y="2276584"/>
                </a:cubicBezTo>
                <a:cubicBezTo>
                  <a:pt x="1627299" y="2288287"/>
                  <a:pt x="1594787" y="2314947"/>
                  <a:pt x="1556424" y="2335756"/>
                </a:cubicBezTo>
                <a:cubicBezTo>
                  <a:pt x="1573399" y="2374296"/>
                  <a:pt x="1562957" y="2437049"/>
                  <a:pt x="1549463" y="2475009"/>
                </a:cubicBezTo>
                <a:cubicBezTo>
                  <a:pt x="1544065" y="2427717"/>
                  <a:pt x="1561090" y="2376137"/>
                  <a:pt x="1542501" y="2346198"/>
                </a:cubicBezTo>
                <a:cubicBezTo>
                  <a:pt x="1528679" y="2368167"/>
                  <a:pt x="1503053" y="2364484"/>
                  <a:pt x="1497252" y="2391447"/>
                </a:cubicBezTo>
                <a:cubicBezTo>
                  <a:pt x="1490265" y="2423908"/>
                  <a:pt x="1526182" y="2473395"/>
                  <a:pt x="1504214" y="2506310"/>
                </a:cubicBezTo>
                <a:cubicBezTo>
                  <a:pt x="1501489" y="2468426"/>
                  <a:pt x="1486608" y="2442674"/>
                  <a:pt x="1486810" y="2401889"/>
                </a:cubicBezTo>
                <a:cubicBezTo>
                  <a:pt x="1429555" y="2406127"/>
                  <a:pt x="1440274" y="2494960"/>
                  <a:pt x="1445041" y="2551559"/>
                </a:cubicBezTo>
                <a:cubicBezTo>
                  <a:pt x="1428899" y="2528254"/>
                  <a:pt x="1431900" y="2485804"/>
                  <a:pt x="1420677" y="2457580"/>
                </a:cubicBezTo>
                <a:cubicBezTo>
                  <a:pt x="1392352" y="2490748"/>
                  <a:pt x="1368970" y="2528884"/>
                  <a:pt x="1337140" y="2558546"/>
                </a:cubicBezTo>
                <a:cubicBezTo>
                  <a:pt x="1352803" y="2509236"/>
                  <a:pt x="1389047" y="2480508"/>
                  <a:pt x="1417196" y="2443658"/>
                </a:cubicBezTo>
                <a:cubicBezTo>
                  <a:pt x="1391166" y="2435082"/>
                  <a:pt x="1362160" y="2450417"/>
                  <a:pt x="1337140" y="2440177"/>
                </a:cubicBezTo>
                <a:cubicBezTo>
                  <a:pt x="1361959" y="2427717"/>
                  <a:pt x="1400423" y="2421411"/>
                  <a:pt x="1431119" y="2433216"/>
                </a:cubicBezTo>
                <a:cubicBezTo>
                  <a:pt x="1437777" y="2417224"/>
                  <a:pt x="1476494" y="2398181"/>
                  <a:pt x="1465926" y="2387966"/>
                </a:cubicBezTo>
                <a:cubicBezTo>
                  <a:pt x="1437979" y="2378785"/>
                  <a:pt x="1389375" y="2390236"/>
                  <a:pt x="1371921" y="2370563"/>
                </a:cubicBezTo>
                <a:cubicBezTo>
                  <a:pt x="1411546" y="2365216"/>
                  <a:pt x="1448800" y="2372101"/>
                  <a:pt x="1490265" y="2374043"/>
                </a:cubicBezTo>
                <a:cubicBezTo>
                  <a:pt x="1506736" y="2358002"/>
                  <a:pt x="1527015" y="2345819"/>
                  <a:pt x="1542476" y="2328794"/>
                </a:cubicBezTo>
                <a:cubicBezTo>
                  <a:pt x="1501136" y="2319058"/>
                  <a:pt x="1443906" y="2325263"/>
                  <a:pt x="1413665" y="2304429"/>
                </a:cubicBezTo>
                <a:cubicBezTo>
                  <a:pt x="1466254" y="2298401"/>
                  <a:pt x="1510670" y="2314745"/>
                  <a:pt x="1566841" y="2314872"/>
                </a:cubicBezTo>
                <a:cubicBezTo>
                  <a:pt x="1595342" y="2293483"/>
                  <a:pt x="1629468" y="2277719"/>
                  <a:pt x="1664301" y="2262661"/>
                </a:cubicBezTo>
                <a:cubicBezTo>
                  <a:pt x="1622961" y="2257667"/>
                  <a:pt x="1601648" y="2232545"/>
                  <a:pt x="1577334" y="2210450"/>
                </a:cubicBezTo>
                <a:close/>
                <a:moveTo>
                  <a:pt x="1709626" y="2255700"/>
                </a:moveTo>
                <a:cubicBezTo>
                  <a:pt x="1653531" y="2292171"/>
                  <a:pt x="1629897" y="2405975"/>
                  <a:pt x="1664376" y="2481971"/>
                </a:cubicBezTo>
                <a:cubicBezTo>
                  <a:pt x="1676735" y="2482147"/>
                  <a:pt x="1701252" y="2447643"/>
                  <a:pt x="1727029" y="2461086"/>
                </a:cubicBezTo>
                <a:cubicBezTo>
                  <a:pt x="1716183" y="2484770"/>
                  <a:pt x="1722817" y="2514255"/>
                  <a:pt x="1727029" y="2541143"/>
                </a:cubicBezTo>
                <a:cubicBezTo>
                  <a:pt x="1747611" y="2540487"/>
                  <a:pt x="1753992" y="2500534"/>
                  <a:pt x="1782720" y="2502855"/>
                </a:cubicBezTo>
                <a:cubicBezTo>
                  <a:pt x="1807968" y="2504898"/>
                  <a:pt x="1814022" y="2549037"/>
                  <a:pt x="1838412" y="2555065"/>
                </a:cubicBezTo>
                <a:cubicBezTo>
                  <a:pt x="1890950" y="2568055"/>
                  <a:pt x="1953250" y="2512793"/>
                  <a:pt x="1960262" y="2485451"/>
                </a:cubicBezTo>
                <a:cubicBezTo>
                  <a:pt x="1968131" y="2454655"/>
                  <a:pt x="1953426" y="2424615"/>
                  <a:pt x="1956781" y="2394928"/>
                </a:cubicBezTo>
                <a:cubicBezTo>
                  <a:pt x="1961195" y="2355858"/>
                  <a:pt x="1979002" y="2334116"/>
                  <a:pt x="1995069" y="2297468"/>
                </a:cubicBezTo>
                <a:cubicBezTo>
                  <a:pt x="1951106" y="2315552"/>
                  <a:pt x="1898139" y="2300898"/>
                  <a:pt x="1852360" y="2307910"/>
                </a:cubicBezTo>
                <a:cubicBezTo>
                  <a:pt x="1816821" y="2313358"/>
                  <a:pt x="1796996" y="2343550"/>
                  <a:pt x="1768823" y="2342717"/>
                </a:cubicBezTo>
                <a:cubicBezTo>
                  <a:pt x="1777399" y="2287480"/>
                  <a:pt x="1807035" y="2253278"/>
                  <a:pt x="1834956" y="2217387"/>
                </a:cubicBezTo>
                <a:cubicBezTo>
                  <a:pt x="1793263" y="2237363"/>
                  <a:pt x="1746173" y="2231940"/>
                  <a:pt x="1709626" y="2255700"/>
                </a:cubicBezTo>
                <a:close/>
                <a:moveTo>
                  <a:pt x="4128943" y="2471529"/>
                </a:moveTo>
                <a:cubicBezTo>
                  <a:pt x="4130860" y="2501114"/>
                  <a:pt x="4147886" y="2523008"/>
                  <a:pt x="4153308" y="2548104"/>
                </a:cubicBezTo>
                <a:cubicBezTo>
                  <a:pt x="4175302" y="2650054"/>
                  <a:pt x="4137898" y="2724535"/>
                  <a:pt x="4101098" y="2788298"/>
                </a:cubicBezTo>
                <a:cubicBezTo>
                  <a:pt x="4075976" y="2831807"/>
                  <a:pt x="4040186" y="2860888"/>
                  <a:pt x="4017561" y="2910148"/>
                </a:cubicBezTo>
                <a:cubicBezTo>
                  <a:pt x="4029970" y="2922103"/>
                  <a:pt x="4043338" y="2933100"/>
                  <a:pt x="4066291" y="2934513"/>
                </a:cubicBezTo>
                <a:cubicBezTo>
                  <a:pt x="4102208" y="2888028"/>
                  <a:pt x="4132374" y="2835817"/>
                  <a:pt x="4219467" y="2840534"/>
                </a:cubicBezTo>
                <a:cubicBezTo>
                  <a:pt x="4287745" y="2893526"/>
                  <a:pt x="4390905" y="2895166"/>
                  <a:pt x="4497949" y="2878822"/>
                </a:cubicBezTo>
                <a:cubicBezTo>
                  <a:pt x="4489197" y="2837684"/>
                  <a:pt x="4448236" y="2828755"/>
                  <a:pt x="4435296" y="2791804"/>
                </a:cubicBezTo>
                <a:cubicBezTo>
                  <a:pt x="4461275" y="2784893"/>
                  <a:pt x="4504053" y="2808501"/>
                  <a:pt x="4529275" y="2802246"/>
                </a:cubicBezTo>
                <a:cubicBezTo>
                  <a:pt x="4509703" y="2701154"/>
                  <a:pt x="4376351" y="2667003"/>
                  <a:pt x="4271678" y="2711748"/>
                </a:cubicBezTo>
                <a:cubicBezTo>
                  <a:pt x="4245724" y="2736920"/>
                  <a:pt x="4216314" y="2762319"/>
                  <a:pt x="4188141" y="2788323"/>
                </a:cubicBezTo>
                <a:cubicBezTo>
                  <a:pt x="4160724" y="2813621"/>
                  <a:pt x="4135047" y="2849286"/>
                  <a:pt x="4104604" y="2857937"/>
                </a:cubicBezTo>
                <a:cubicBezTo>
                  <a:pt x="4218635" y="2731774"/>
                  <a:pt x="4346412" y="2619383"/>
                  <a:pt x="4511872" y="2544649"/>
                </a:cubicBezTo>
                <a:cubicBezTo>
                  <a:pt x="4507912" y="2515668"/>
                  <a:pt x="4524332" y="2507698"/>
                  <a:pt x="4508391" y="2492438"/>
                </a:cubicBezTo>
                <a:cubicBezTo>
                  <a:pt x="4388937" y="2555166"/>
                  <a:pt x="4270139" y="2618500"/>
                  <a:pt x="4191621" y="2722190"/>
                </a:cubicBezTo>
                <a:cubicBezTo>
                  <a:pt x="4195178" y="2670357"/>
                  <a:pt x="4244539" y="2629775"/>
                  <a:pt x="4268223" y="2572494"/>
                </a:cubicBezTo>
                <a:cubicBezTo>
                  <a:pt x="4314531" y="2460405"/>
                  <a:pt x="4327546" y="2285513"/>
                  <a:pt x="4243857" y="2217437"/>
                </a:cubicBezTo>
                <a:cubicBezTo>
                  <a:pt x="4249860" y="2263064"/>
                  <a:pt x="4239544" y="2318907"/>
                  <a:pt x="4212531" y="2342768"/>
                </a:cubicBezTo>
                <a:cubicBezTo>
                  <a:pt x="4204737" y="2307633"/>
                  <a:pt x="4208849" y="2260593"/>
                  <a:pt x="4181205" y="2245283"/>
                </a:cubicBezTo>
                <a:cubicBezTo>
                  <a:pt x="4178884" y="2320168"/>
                  <a:pt x="4123395" y="2386579"/>
                  <a:pt x="4128943" y="2471529"/>
                </a:cubicBezTo>
                <a:close/>
                <a:moveTo>
                  <a:pt x="3418804" y="2314872"/>
                </a:moveTo>
                <a:cubicBezTo>
                  <a:pt x="3438957" y="2290683"/>
                  <a:pt x="3441882" y="2253152"/>
                  <a:pt x="3477976" y="2245257"/>
                </a:cubicBezTo>
                <a:cubicBezTo>
                  <a:pt x="3363592" y="2213048"/>
                  <a:pt x="3293347" y="2276432"/>
                  <a:pt x="3286512" y="2374069"/>
                </a:cubicBezTo>
                <a:cubicBezTo>
                  <a:pt x="3339832" y="2360449"/>
                  <a:pt x="3389521" y="2350006"/>
                  <a:pt x="3418804" y="2314872"/>
                </a:cubicBezTo>
                <a:close/>
                <a:moveTo>
                  <a:pt x="4908672" y="2266142"/>
                </a:moveTo>
                <a:cubicBezTo>
                  <a:pt x="4905974" y="2265360"/>
                  <a:pt x="4901812" y="2266041"/>
                  <a:pt x="4901711" y="2262661"/>
                </a:cubicBezTo>
                <a:cubicBezTo>
                  <a:pt x="4823269" y="2248486"/>
                  <a:pt x="4766140" y="2250327"/>
                  <a:pt x="4710247" y="2280064"/>
                </a:cubicBezTo>
                <a:cubicBezTo>
                  <a:pt x="4663661" y="2304858"/>
                  <a:pt x="4601992" y="2360802"/>
                  <a:pt x="4584916" y="2408876"/>
                </a:cubicBezTo>
                <a:cubicBezTo>
                  <a:pt x="4569177" y="2453217"/>
                  <a:pt x="4573440" y="2492842"/>
                  <a:pt x="4536186" y="2509842"/>
                </a:cubicBezTo>
                <a:cubicBezTo>
                  <a:pt x="4611829" y="2536300"/>
                  <a:pt x="4666460" y="2583769"/>
                  <a:pt x="4682376" y="2669979"/>
                </a:cubicBezTo>
                <a:cubicBezTo>
                  <a:pt x="4713122" y="2723249"/>
                  <a:pt x="4767830" y="2738458"/>
                  <a:pt x="4845994" y="2729151"/>
                </a:cubicBezTo>
                <a:cubicBezTo>
                  <a:pt x="4858883" y="2706073"/>
                  <a:pt x="4886678" y="2697901"/>
                  <a:pt x="4912128" y="2687383"/>
                </a:cubicBezTo>
                <a:cubicBezTo>
                  <a:pt x="4922570" y="2663951"/>
                  <a:pt x="4904611" y="2654921"/>
                  <a:pt x="4901686" y="2635172"/>
                </a:cubicBezTo>
                <a:cubicBezTo>
                  <a:pt x="4905494" y="2614263"/>
                  <a:pt x="4926278" y="2604123"/>
                  <a:pt x="4926051" y="2582961"/>
                </a:cubicBezTo>
                <a:cubicBezTo>
                  <a:pt x="4925824" y="2562632"/>
                  <a:pt x="4906856" y="2558269"/>
                  <a:pt x="4894724" y="2537712"/>
                </a:cubicBezTo>
                <a:cubicBezTo>
                  <a:pt x="4886855" y="2524370"/>
                  <a:pt x="4888318" y="2508278"/>
                  <a:pt x="4880802" y="2499425"/>
                </a:cubicBezTo>
                <a:cubicBezTo>
                  <a:pt x="4873260" y="2490546"/>
                  <a:pt x="4857723" y="2488049"/>
                  <a:pt x="4842514" y="2478540"/>
                </a:cubicBezTo>
                <a:cubicBezTo>
                  <a:pt x="4830180" y="2470822"/>
                  <a:pt x="4820696" y="2457580"/>
                  <a:pt x="4811187" y="2454175"/>
                </a:cubicBezTo>
                <a:cubicBezTo>
                  <a:pt x="4751385" y="2432736"/>
                  <a:pt x="4674759" y="2464769"/>
                  <a:pt x="4623204" y="2471579"/>
                </a:cubicBezTo>
                <a:cubicBezTo>
                  <a:pt x="4612257" y="2478036"/>
                  <a:pt x="4601689" y="2499525"/>
                  <a:pt x="4584916" y="2488982"/>
                </a:cubicBezTo>
                <a:cubicBezTo>
                  <a:pt x="4636042" y="2442623"/>
                  <a:pt x="4735722" y="2417502"/>
                  <a:pt x="4814668" y="2440253"/>
                </a:cubicBezTo>
                <a:cubicBezTo>
                  <a:pt x="4830483" y="2444793"/>
                  <a:pt x="4837999" y="2457177"/>
                  <a:pt x="4852956" y="2457656"/>
                </a:cubicBezTo>
                <a:cubicBezTo>
                  <a:pt x="4890159" y="2458842"/>
                  <a:pt x="4917727" y="2425548"/>
                  <a:pt x="4943454" y="2412407"/>
                </a:cubicBezTo>
                <a:cubicBezTo>
                  <a:pt x="4923932" y="2383830"/>
                  <a:pt x="4922671" y="2352781"/>
                  <a:pt x="4953896" y="2335831"/>
                </a:cubicBezTo>
                <a:cubicBezTo>
                  <a:pt x="4935408" y="2316006"/>
                  <a:pt x="4921788" y="2291339"/>
                  <a:pt x="4908672" y="2266142"/>
                </a:cubicBezTo>
                <a:close/>
                <a:moveTo>
                  <a:pt x="3606787" y="2475009"/>
                </a:moveTo>
                <a:cubicBezTo>
                  <a:pt x="3580783" y="2407741"/>
                  <a:pt x="3583179" y="2295602"/>
                  <a:pt x="3627671" y="2252219"/>
                </a:cubicBezTo>
                <a:cubicBezTo>
                  <a:pt x="3538157" y="2263191"/>
                  <a:pt x="3503072" y="2344836"/>
                  <a:pt x="3512808" y="2443683"/>
                </a:cubicBezTo>
                <a:cubicBezTo>
                  <a:pt x="3555157" y="2445423"/>
                  <a:pt x="3575309" y="2469359"/>
                  <a:pt x="3589384" y="2499374"/>
                </a:cubicBezTo>
                <a:cubicBezTo>
                  <a:pt x="3589838" y="2485905"/>
                  <a:pt x="3603508" y="2485653"/>
                  <a:pt x="3606787" y="2475009"/>
                </a:cubicBezTo>
                <a:close/>
                <a:moveTo>
                  <a:pt x="2283993" y="2502855"/>
                </a:moveTo>
                <a:cubicBezTo>
                  <a:pt x="2294334" y="2398635"/>
                  <a:pt x="2225476" y="2328567"/>
                  <a:pt x="2165649" y="2283545"/>
                </a:cubicBezTo>
                <a:cubicBezTo>
                  <a:pt x="2146732" y="2288413"/>
                  <a:pt x="2129707" y="2273254"/>
                  <a:pt x="2120399" y="2280064"/>
                </a:cubicBezTo>
                <a:cubicBezTo>
                  <a:pt x="2148068" y="2312879"/>
                  <a:pt x="2180252" y="2380425"/>
                  <a:pt x="2155207" y="2433241"/>
                </a:cubicBezTo>
                <a:cubicBezTo>
                  <a:pt x="2148522" y="2354067"/>
                  <a:pt x="2132658" y="2284050"/>
                  <a:pt x="2071670" y="2259180"/>
                </a:cubicBezTo>
                <a:cubicBezTo>
                  <a:pt x="2094521" y="2321909"/>
                  <a:pt x="2104761" y="2436419"/>
                  <a:pt x="2061227" y="2485451"/>
                </a:cubicBezTo>
                <a:cubicBezTo>
                  <a:pt x="2077748" y="2413542"/>
                  <a:pt x="2085138" y="2327785"/>
                  <a:pt x="2057747" y="2262661"/>
                </a:cubicBezTo>
                <a:cubicBezTo>
                  <a:pt x="2047330" y="2260467"/>
                  <a:pt x="2035172" y="2286421"/>
                  <a:pt x="2015978" y="2287026"/>
                </a:cubicBezTo>
                <a:cubicBezTo>
                  <a:pt x="1938873" y="2384334"/>
                  <a:pt x="1960312" y="2606973"/>
                  <a:pt x="2109957" y="2607276"/>
                </a:cubicBezTo>
                <a:cubicBezTo>
                  <a:pt x="2125091" y="2595724"/>
                  <a:pt x="2123023" y="2566970"/>
                  <a:pt x="2134322" y="2551585"/>
                </a:cubicBezTo>
                <a:cubicBezTo>
                  <a:pt x="2154652" y="2573024"/>
                  <a:pt x="2167263" y="2602181"/>
                  <a:pt x="2172610" y="2638602"/>
                </a:cubicBezTo>
                <a:cubicBezTo>
                  <a:pt x="2227318" y="2609243"/>
                  <a:pt x="2277031" y="2573024"/>
                  <a:pt x="2283993" y="2502855"/>
                </a:cubicBezTo>
                <a:close/>
                <a:moveTo>
                  <a:pt x="4536212" y="2266142"/>
                </a:moveTo>
                <a:cubicBezTo>
                  <a:pt x="4525467" y="2333536"/>
                  <a:pt x="4483421" y="2435485"/>
                  <a:pt x="4529250" y="2495893"/>
                </a:cubicBezTo>
                <a:cubicBezTo>
                  <a:pt x="4589305" y="2463861"/>
                  <a:pt x="4582091" y="2308465"/>
                  <a:pt x="4536212" y="2266142"/>
                </a:cubicBezTo>
                <a:close/>
                <a:moveTo>
                  <a:pt x="3290018" y="2422799"/>
                </a:moveTo>
                <a:cubicBezTo>
                  <a:pt x="3318595" y="2441589"/>
                  <a:pt x="3345684" y="2453520"/>
                  <a:pt x="3370074" y="2475009"/>
                </a:cubicBezTo>
                <a:cubicBezTo>
                  <a:pt x="3392623" y="2494885"/>
                  <a:pt x="3408261" y="2532643"/>
                  <a:pt x="3450130" y="2530700"/>
                </a:cubicBezTo>
                <a:cubicBezTo>
                  <a:pt x="3446523" y="2489739"/>
                  <a:pt x="3409244" y="2465324"/>
                  <a:pt x="3383997" y="2443683"/>
                </a:cubicBezTo>
                <a:cubicBezTo>
                  <a:pt x="3358068" y="2421462"/>
                  <a:pt x="3325253" y="2391497"/>
                  <a:pt x="3283031" y="2387992"/>
                </a:cubicBezTo>
                <a:cubicBezTo>
                  <a:pt x="3282274" y="2402696"/>
                  <a:pt x="3288403" y="2410465"/>
                  <a:pt x="3290018" y="2422799"/>
                </a:cubicBezTo>
                <a:close/>
                <a:moveTo>
                  <a:pt x="3168168" y="2600314"/>
                </a:moveTo>
                <a:cubicBezTo>
                  <a:pt x="3213871" y="2549567"/>
                  <a:pt x="3302982" y="2494910"/>
                  <a:pt x="3265628" y="2394928"/>
                </a:cubicBezTo>
                <a:cubicBezTo>
                  <a:pt x="3201537" y="2426481"/>
                  <a:pt x="3124457" y="2505781"/>
                  <a:pt x="3168168" y="2600314"/>
                </a:cubicBezTo>
                <a:close/>
                <a:moveTo>
                  <a:pt x="2973223" y="2513297"/>
                </a:moveTo>
                <a:cubicBezTo>
                  <a:pt x="3010552" y="2543488"/>
                  <a:pt x="3088187" y="2568307"/>
                  <a:pt x="3140322" y="2534181"/>
                </a:cubicBezTo>
                <a:cubicBezTo>
                  <a:pt x="3145972" y="2501543"/>
                  <a:pt x="3159239" y="2476523"/>
                  <a:pt x="3171649" y="2450644"/>
                </a:cubicBezTo>
                <a:cubicBezTo>
                  <a:pt x="3093030" y="2483257"/>
                  <a:pt x="2971407" y="2412003"/>
                  <a:pt x="2973223" y="2513297"/>
                </a:cubicBezTo>
                <a:close/>
                <a:moveTo>
                  <a:pt x="3561538" y="2475009"/>
                </a:moveTo>
                <a:cubicBezTo>
                  <a:pt x="3520173" y="2431601"/>
                  <a:pt x="3457999" y="2475211"/>
                  <a:pt x="3460572" y="2541143"/>
                </a:cubicBezTo>
                <a:cubicBezTo>
                  <a:pt x="3477194" y="2562809"/>
                  <a:pt x="3488822" y="2589469"/>
                  <a:pt x="3509302" y="2607276"/>
                </a:cubicBezTo>
                <a:cubicBezTo>
                  <a:pt x="3519467" y="2590781"/>
                  <a:pt x="3543529" y="2588132"/>
                  <a:pt x="3571955" y="2589873"/>
                </a:cubicBezTo>
                <a:cubicBezTo>
                  <a:pt x="3566734" y="2540689"/>
                  <a:pt x="3586735" y="2501442"/>
                  <a:pt x="3561538" y="2475009"/>
                </a:cubicBezTo>
                <a:close/>
                <a:moveTo>
                  <a:pt x="3627671" y="2478490"/>
                </a:moveTo>
                <a:cubicBezTo>
                  <a:pt x="3591376" y="2485754"/>
                  <a:pt x="3582927" y="2539755"/>
                  <a:pt x="3585903" y="2593353"/>
                </a:cubicBezTo>
                <a:cubicBezTo>
                  <a:pt x="3607745" y="2597061"/>
                  <a:pt x="3614404" y="2615902"/>
                  <a:pt x="3631152" y="2624680"/>
                </a:cubicBezTo>
                <a:cubicBezTo>
                  <a:pt x="3652440" y="2600718"/>
                  <a:pt x="3676931" y="2579960"/>
                  <a:pt x="3711208" y="2568988"/>
                </a:cubicBezTo>
                <a:cubicBezTo>
                  <a:pt x="3713302" y="2543665"/>
                  <a:pt x="3708711" y="2525076"/>
                  <a:pt x="3700766" y="2509816"/>
                </a:cubicBezTo>
                <a:cubicBezTo>
                  <a:pt x="3666211" y="2505402"/>
                  <a:pt x="3661167" y="2471781"/>
                  <a:pt x="3627671" y="2478490"/>
                </a:cubicBezTo>
                <a:close/>
                <a:moveTo>
                  <a:pt x="2795707" y="2781336"/>
                </a:moveTo>
                <a:cubicBezTo>
                  <a:pt x="2793588" y="2709654"/>
                  <a:pt x="2731541" y="2609975"/>
                  <a:pt x="2764380" y="2537662"/>
                </a:cubicBezTo>
                <a:cubicBezTo>
                  <a:pt x="2774419" y="2515542"/>
                  <a:pt x="2801256" y="2507345"/>
                  <a:pt x="2799188" y="2488932"/>
                </a:cubicBezTo>
                <a:cubicBezTo>
                  <a:pt x="2706041" y="2489790"/>
                  <a:pt x="2665761" y="2543463"/>
                  <a:pt x="2625127" y="2596834"/>
                </a:cubicBezTo>
                <a:cubicBezTo>
                  <a:pt x="2614508" y="2581827"/>
                  <a:pt x="2634031" y="2556201"/>
                  <a:pt x="2618166" y="2544623"/>
                </a:cubicBezTo>
                <a:cubicBezTo>
                  <a:pt x="2585452" y="2579203"/>
                  <a:pt x="2564240" y="2625285"/>
                  <a:pt x="2552007" y="2680396"/>
                </a:cubicBezTo>
                <a:cubicBezTo>
                  <a:pt x="2531198" y="2668718"/>
                  <a:pt x="2533065" y="2634365"/>
                  <a:pt x="2520681" y="2614263"/>
                </a:cubicBezTo>
                <a:cubicBezTo>
                  <a:pt x="2484940" y="2641200"/>
                  <a:pt x="2484966" y="2703853"/>
                  <a:pt x="2471951" y="2753516"/>
                </a:cubicBezTo>
                <a:cubicBezTo>
                  <a:pt x="2452605" y="2747337"/>
                  <a:pt x="2462391" y="2712025"/>
                  <a:pt x="2447586" y="2701306"/>
                </a:cubicBezTo>
                <a:cubicBezTo>
                  <a:pt x="2397317" y="2772685"/>
                  <a:pt x="2432881" y="2897184"/>
                  <a:pt x="2458028" y="2972826"/>
                </a:cubicBezTo>
                <a:cubicBezTo>
                  <a:pt x="2473187" y="2976231"/>
                  <a:pt x="2478282" y="2989700"/>
                  <a:pt x="2492835" y="2993710"/>
                </a:cubicBezTo>
                <a:cubicBezTo>
                  <a:pt x="2510718" y="2975626"/>
                  <a:pt x="2535133" y="2964074"/>
                  <a:pt x="2545046" y="2938019"/>
                </a:cubicBezTo>
                <a:cubicBezTo>
                  <a:pt x="2530997" y="2904271"/>
                  <a:pt x="2481485" y="2888129"/>
                  <a:pt x="2478912" y="2854457"/>
                </a:cubicBezTo>
                <a:cubicBezTo>
                  <a:pt x="2520504" y="2874357"/>
                  <a:pt x="2530770" y="2925584"/>
                  <a:pt x="2583334" y="2934513"/>
                </a:cubicBezTo>
                <a:cubicBezTo>
                  <a:pt x="2598391" y="2854356"/>
                  <a:pt x="2504614" y="2847192"/>
                  <a:pt x="2496316" y="2791804"/>
                </a:cubicBezTo>
                <a:cubicBezTo>
                  <a:pt x="2531980" y="2814151"/>
                  <a:pt x="2554050" y="2850093"/>
                  <a:pt x="2586814" y="2875341"/>
                </a:cubicBezTo>
                <a:cubicBezTo>
                  <a:pt x="2584998" y="2856121"/>
                  <a:pt x="2588807" y="2842526"/>
                  <a:pt x="2590295" y="2826611"/>
                </a:cubicBezTo>
                <a:cubicBezTo>
                  <a:pt x="2574505" y="2784237"/>
                  <a:pt x="2518663" y="2763378"/>
                  <a:pt x="2510239" y="2729151"/>
                </a:cubicBezTo>
                <a:cubicBezTo>
                  <a:pt x="2545222" y="2747538"/>
                  <a:pt x="2570319" y="2775813"/>
                  <a:pt x="2593775" y="2805727"/>
                </a:cubicBezTo>
                <a:cubicBezTo>
                  <a:pt x="2596626" y="2787693"/>
                  <a:pt x="2600359" y="2770516"/>
                  <a:pt x="2604218" y="2753516"/>
                </a:cubicBezTo>
                <a:cubicBezTo>
                  <a:pt x="2596500" y="2736239"/>
                  <a:pt x="2561566" y="2729731"/>
                  <a:pt x="2569411" y="2708267"/>
                </a:cubicBezTo>
                <a:cubicBezTo>
                  <a:pt x="2586839" y="2711445"/>
                  <a:pt x="2596020" y="2738458"/>
                  <a:pt x="2611179" y="2732632"/>
                </a:cubicBezTo>
                <a:cubicBezTo>
                  <a:pt x="2617106" y="2710713"/>
                  <a:pt x="2616148" y="2681910"/>
                  <a:pt x="2635544" y="2673460"/>
                </a:cubicBezTo>
                <a:cubicBezTo>
                  <a:pt x="2640462" y="2705493"/>
                  <a:pt x="2617031" y="2738206"/>
                  <a:pt x="2614660" y="2774426"/>
                </a:cubicBezTo>
                <a:cubicBezTo>
                  <a:pt x="2646314" y="2765194"/>
                  <a:pt x="2666643" y="2726982"/>
                  <a:pt x="2698197" y="2729177"/>
                </a:cubicBezTo>
                <a:cubicBezTo>
                  <a:pt x="2667804" y="2774199"/>
                  <a:pt x="2591859" y="2773669"/>
                  <a:pt x="2600737" y="2857988"/>
                </a:cubicBezTo>
                <a:cubicBezTo>
                  <a:pt x="2632517" y="2846234"/>
                  <a:pt x="2664247" y="2799270"/>
                  <a:pt x="2698197" y="2812739"/>
                </a:cubicBezTo>
                <a:cubicBezTo>
                  <a:pt x="2665987" y="2833900"/>
                  <a:pt x="2631559" y="2852842"/>
                  <a:pt x="2600737" y="2875391"/>
                </a:cubicBezTo>
                <a:cubicBezTo>
                  <a:pt x="2603360" y="2896578"/>
                  <a:pt x="2595188" y="2906970"/>
                  <a:pt x="2597256" y="2927602"/>
                </a:cubicBezTo>
                <a:cubicBezTo>
                  <a:pt x="2643540" y="2911106"/>
                  <a:pt x="2679053" y="2865706"/>
                  <a:pt x="2722562" y="2857988"/>
                </a:cubicBezTo>
                <a:cubicBezTo>
                  <a:pt x="2691084" y="2898445"/>
                  <a:pt x="2635897" y="2915193"/>
                  <a:pt x="2597256" y="2948486"/>
                </a:cubicBezTo>
                <a:cubicBezTo>
                  <a:pt x="2601317" y="2949066"/>
                  <a:pt x="2601039" y="2953985"/>
                  <a:pt x="2600737" y="2958928"/>
                </a:cubicBezTo>
                <a:cubicBezTo>
                  <a:pt x="2636629" y="2970606"/>
                  <a:pt x="2659909" y="2994896"/>
                  <a:pt x="2687754" y="3014619"/>
                </a:cubicBezTo>
                <a:cubicBezTo>
                  <a:pt x="2758655" y="2969446"/>
                  <a:pt x="2798784" y="2885354"/>
                  <a:pt x="2795707" y="2781336"/>
                </a:cubicBezTo>
                <a:close/>
                <a:moveTo>
                  <a:pt x="4553615" y="2534181"/>
                </a:moveTo>
                <a:cubicBezTo>
                  <a:pt x="4545796" y="2531079"/>
                  <a:pt x="4534673" y="2521671"/>
                  <a:pt x="4525770" y="2527220"/>
                </a:cubicBezTo>
                <a:cubicBezTo>
                  <a:pt x="4525744" y="2639788"/>
                  <a:pt x="4623582" y="2654518"/>
                  <a:pt x="4668504" y="2722165"/>
                </a:cubicBezTo>
                <a:cubicBezTo>
                  <a:pt x="4681266" y="2624301"/>
                  <a:pt x="4620934" y="2561043"/>
                  <a:pt x="4553615" y="2534181"/>
                </a:cubicBezTo>
                <a:close/>
                <a:moveTo>
                  <a:pt x="3418804" y="2541143"/>
                </a:moveTo>
                <a:cubicBezTo>
                  <a:pt x="3390782" y="2543917"/>
                  <a:pt x="3391286" y="2581045"/>
                  <a:pt x="3359632" y="2586392"/>
                </a:cubicBezTo>
                <a:cubicBezTo>
                  <a:pt x="3355192" y="2655804"/>
                  <a:pt x="3435753" y="2640242"/>
                  <a:pt x="3484937" y="2656006"/>
                </a:cubicBezTo>
                <a:cubicBezTo>
                  <a:pt x="3503450" y="2607225"/>
                  <a:pt x="3459715" y="2537107"/>
                  <a:pt x="3418804" y="2541143"/>
                </a:cubicBezTo>
                <a:close/>
                <a:moveTo>
                  <a:pt x="1841893" y="2572469"/>
                </a:moveTo>
                <a:cubicBezTo>
                  <a:pt x="1855235" y="2622965"/>
                  <a:pt x="1898366" y="2662185"/>
                  <a:pt x="1942833" y="2669929"/>
                </a:cubicBezTo>
                <a:cubicBezTo>
                  <a:pt x="1919502" y="2639889"/>
                  <a:pt x="1905075" y="2600920"/>
                  <a:pt x="1894103" y="2558546"/>
                </a:cubicBezTo>
                <a:cubicBezTo>
                  <a:pt x="1884619" y="2571082"/>
                  <a:pt x="1854378" y="2562884"/>
                  <a:pt x="1841893" y="2572469"/>
                </a:cubicBezTo>
                <a:close/>
                <a:moveTo>
                  <a:pt x="4003613" y="2906642"/>
                </a:moveTo>
                <a:cubicBezTo>
                  <a:pt x="4049518" y="2824669"/>
                  <a:pt x="4119283" y="2540033"/>
                  <a:pt x="3954883" y="2568988"/>
                </a:cubicBezTo>
                <a:cubicBezTo>
                  <a:pt x="4011180" y="2672653"/>
                  <a:pt x="3962324" y="2845376"/>
                  <a:pt x="3954883" y="2955397"/>
                </a:cubicBezTo>
                <a:cubicBezTo>
                  <a:pt x="3968200" y="2944097"/>
                  <a:pt x="3992969" y="2925660"/>
                  <a:pt x="4003613" y="2906642"/>
                </a:cubicBezTo>
                <a:close/>
                <a:moveTo>
                  <a:pt x="2137778" y="2579430"/>
                </a:moveTo>
                <a:cubicBezTo>
                  <a:pt x="2124132" y="2593706"/>
                  <a:pt x="2119517" y="2611816"/>
                  <a:pt x="2123855" y="2631641"/>
                </a:cubicBezTo>
                <a:cubicBezTo>
                  <a:pt x="2135230" y="2683524"/>
                  <a:pt x="2172660" y="2768498"/>
                  <a:pt x="2207392" y="2788298"/>
                </a:cubicBezTo>
                <a:cubicBezTo>
                  <a:pt x="2203684" y="2735810"/>
                  <a:pt x="2203684" y="2687610"/>
                  <a:pt x="2207392" y="2635122"/>
                </a:cubicBezTo>
                <a:cubicBezTo>
                  <a:pt x="2186609" y="2633861"/>
                  <a:pt x="2176545" y="2658654"/>
                  <a:pt x="2162143" y="2652525"/>
                </a:cubicBezTo>
                <a:cubicBezTo>
                  <a:pt x="2159948" y="2622258"/>
                  <a:pt x="2157855" y="2591840"/>
                  <a:pt x="2137778" y="2579430"/>
                </a:cubicBezTo>
                <a:close/>
                <a:moveTo>
                  <a:pt x="3728612" y="2579430"/>
                </a:moveTo>
                <a:cubicBezTo>
                  <a:pt x="3700842" y="2576479"/>
                  <a:pt x="3633220" y="2621779"/>
                  <a:pt x="3634608" y="2649045"/>
                </a:cubicBezTo>
                <a:cubicBezTo>
                  <a:pt x="3636197" y="2679892"/>
                  <a:pt x="3737843" y="2731497"/>
                  <a:pt x="3763419" y="2694294"/>
                </a:cubicBezTo>
                <a:cubicBezTo>
                  <a:pt x="3764403" y="2643697"/>
                  <a:pt x="3777771" y="2584651"/>
                  <a:pt x="3728612" y="2579430"/>
                </a:cubicBezTo>
                <a:close/>
                <a:moveTo>
                  <a:pt x="2217859" y="2635147"/>
                </a:moveTo>
                <a:cubicBezTo>
                  <a:pt x="2201591" y="2688165"/>
                  <a:pt x="2227444" y="2770087"/>
                  <a:pt x="2217859" y="2809207"/>
                </a:cubicBezTo>
                <a:cubicBezTo>
                  <a:pt x="2156619" y="2772963"/>
                  <a:pt x="2133818" y="2698304"/>
                  <a:pt x="2113438" y="2621224"/>
                </a:cubicBezTo>
                <a:cubicBezTo>
                  <a:pt x="2096943" y="2623797"/>
                  <a:pt x="2089502" y="2617314"/>
                  <a:pt x="2075150" y="2617743"/>
                </a:cubicBezTo>
                <a:cubicBezTo>
                  <a:pt x="2091520" y="2729429"/>
                  <a:pt x="2143554" y="2822600"/>
                  <a:pt x="2224846" y="2857937"/>
                </a:cubicBezTo>
                <a:cubicBezTo>
                  <a:pt x="2253776" y="2970556"/>
                  <a:pt x="2276880" y="3089026"/>
                  <a:pt x="2336229" y="3171226"/>
                </a:cubicBezTo>
                <a:cubicBezTo>
                  <a:pt x="2347453" y="3169511"/>
                  <a:pt x="2356810" y="3187469"/>
                  <a:pt x="2364074" y="3178188"/>
                </a:cubicBezTo>
                <a:cubicBezTo>
                  <a:pt x="2343619" y="3153394"/>
                  <a:pt x="2331512" y="3120226"/>
                  <a:pt x="2329267" y="3077247"/>
                </a:cubicBezTo>
                <a:cubicBezTo>
                  <a:pt x="2274660" y="2947906"/>
                  <a:pt x="2239904" y="2765169"/>
                  <a:pt x="2266614" y="2586417"/>
                </a:cubicBezTo>
                <a:cubicBezTo>
                  <a:pt x="2254205" y="2597313"/>
                  <a:pt x="2226107" y="2608184"/>
                  <a:pt x="2217859" y="2635147"/>
                </a:cubicBezTo>
                <a:close/>
                <a:moveTo>
                  <a:pt x="2301396" y="2937993"/>
                </a:moveTo>
                <a:cubicBezTo>
                  <a:pt x="2301623" y="2793342"/>
                  <a:pt x="2329746" y="2678706"/>
                  <a:pt x="2395375" y="2607301"/>
                </a:cubicBezTo>
                <a:cubicBezTo>
                  <a:pt x="2399688" y="2602610"/>
                  <a:pt x="2417117" y="2597439"/>
                  <a:pt x="2409298" y="2586417"/>
                </a:cubicBezTo>
                <a:cubicBezTo>
                  <a:pt x="2241341" y="2588914"/>
                  <a:pt x="2260233" y="2807744"/>
                  <a:pt x="2301396" y="2937993"/>
                </a:cubicBezTo>
                <a:close/>
                <a:moveTo>
                  <a:pt x="3575461" y="2722165"/>
                </a:moveTo>
                <a:cubicBezTo>
                  <a:pt x="3626536" y="2716666"/>
                  <a:pt x="3642956" y="2634668"/>
                  <a:pt x="3592864" y="2610757"/>
                </a:cubicBezTo>
                <a:cubicBezTo>
                  <a:pt x="3483474" y="2558622"/>
                  <a:pt x="3468795" y="2733641"/>
                  <a:pt x="3575461" y="2722165"/>
                </a:cubicBezTo>
                <a:close/>
                <a:moveTo>
                  <a:pt x="3363112" y="2732607"/>
                </a:moveTo>
                <a:cubicBezTo>
                  <a:pt x="3379608" y="2730034"/>
                  <a:pt x="3387049" y="2736516"/>
                  <a:pt x="3401400" y="2736087"/>
                </a:cubicBezTo>
                <a:cubicBezTo>
                  <a:pt x="3417896" y="2809788"/>
                  <a:pt x="3499415" y="2770138"/>
                  <a:pt x="3526706" y="2732607"/>
                </a:cubicBezTo>
                <a:cubicBezTo>
                  <a:pt x="3516516" y="2709150"/>
                  <a:pt x="3487712" y="2704307"/>
                  <a:pt x="3488418" y="2669954"/>
                </a:cubicBezTo>
                <a:cubicBezTo>
                  <a:pt x="3433029" y="2645059"/>
                  <a:pt x="3307119" y="2660420"/>
                  <a:pt x="3363112" y="2732607"/>
                </a:cubicBezTo>
                <a:close/>
                <a:moveTo>
                  <a:pt x="3582422" y="2736087"/>
                </a:moveTo>
                <a:cubicBezTo>
                  <a:pt x="3598792" y="2748900"/>
                  <a:pt x="3604517" y="2786406"/>
                  <a:pt x="3596345" y="2812663"/>
                </a:cubicBezTo>
                <a:cubicBezTo>
                  <a:pt x="3632085" y="2814050"/>
                  <a:pt x="3645655" y="2837633"/>
                  <a:pt x="3658998" y="2861393"/>
                </a:cubicBezTo>
                <a:cubicBezTo>
                  <a:pt x="3674686" y="2824290"/>
                  <a:pt x="3718119" y="2820583"/>
                  <a:pt x="3718170" y="2777856"/>
                </a:cubicBezTo>
                <a:cubicBezTo>
                  <a:pt x="3718220" y="2732228"/>
                  <a:pt x="3669793" y="2700196"/>
                  <a:pt x="3634608" y="2676915"/>
                </a:cubicBezTo>
                <a:cubicBezTo>
                  <a:pt x="3632060" y="2711470"/>
                  <a:pt x="3608275" y="2724813"/>
                  <a:pt x="3582422" y="2736087"/>
                </a:cubicBezTo>
                <a:close/>
                <a:moveTo>
                  <a:pt x="3846981" y="2704761"/>
                </a:moveTo>
                <a:cubicBezTo>
                  <a:pt x="3829704" y="2781816"/>
                  <a:pt x="3781352" y="2822853"/>
                  <a:pt x="3805213" y="2924071"/>
                </a:cubicBezTo>
                <a:cubicBezTo>
                  <a:pt x="3793913" y="2942937"/>
                  <a:pt x="3787532" y="2966722"/>
                  <a:pt x="3773886" y="2983243"/>
                </a:cubicBezTo>
                <a:cubicBezTo>
                  <a:pt x="3811594" y="2979207"/>
                  <a:pt x="3831948" y="2992474"/>
                  <a:pt x="3860904" y="2997166"/>
                </a:cubicBezTo>
                <a:cubicBezTo>
                  <a:pt x="3920505" y="2922381"/>
                  <a:pt x="3896316" y="2774527"/>
                  <a:pt x="3846981" y="2704761"/>
                </a:cubicBezTo>
                <a:close/>
                <a:moveTo>
                  <a:pt x="3540654" y="2732607"/>
                </a:moveTo>
                <a:cubicBezTo>
                  <a:pt x="3519189" y="2763429"/>
                  <a:pt x="3434013" y="2806231"/>
                  <a:pt x="3502366" y="2844014"/>
                </a:cubicBezTo>
                <a:cubicBezTo>
                  <a:pt x="3509908" y="2813798"/>
                  <a:pt x="3544462" y="2795839"/>
                  <a:pt x="3578942" y="2812688"/>
                </a:cubicBezTo>
                <a:cubicBezTo>
                  <a:pt x="3595614" y="2788197"/>
                  <a:pt x="3579295" y="2754374"/>
                  <a:pt x="3568499" y="2736113"/>
                </a:cubicBezTo>
                <a:cubicBezTo>
                  <a:pt x="3555586" y="2738534"/>
                  <a:pt x="3553542" y="2730135"/>
                  <a:pt x="3540654" y="2732607"/>
                </a:cubicBezTo>
                <a:close/>
                <a:moveTo>
                  <a:pt x="2019434" y="2951916"/>
                </a:moveTo>
                <a:cubicBezTo>
                  <a:pt x="2051138" y="2978324"/>
                  <a:pt x="2090687" y="3010735"/>
                  <a:pt x="2127336" y="3049376"/>
                </a:cubicBezTo>
                <a:cubicBezTo>
                  <a:pt x="2156215" y="3079820"/>
                  <a:pt x="2198741" y="3139471"/>
                  <a:pt x="2231757" y="3150317"/>
                </a:cubicBezTo>
                <a:cubicBezTo>
                  <a:pt x="2261217" y="3160027"/>
                  <a:pt x="2290677" y="3149509"/>
                  <a:pt x="2311813" y="3160759"/>
                </a:cubicBezTo>
                <a:cubicBezTo>
                  <a:pt x="2216674" y="2998301"/>
                  <a:pt x="2079034" y="2878367"/>
                  <a:pt x="1921949" y="2777856"/>
                </a:cubicBezTo>
                <a:cubicBezTo>
                  <a:pt x="1813441" y="2729908"/>
                  <a:pt x="1640516" y="2738786"/>
                  <a:pt x="1580814" y="2823105"/>
                </a:cubicBezTo>
                <a:cubicBezTo>
                  <a:pt x="1764081" y="2752305"/>
                  <a:pt x="1909211" y="2860056"/>
                  <a:pt x="2019434" y="2951916"/>
                </a:cubicBezTo>
                <a:close/>
                <a:moveTo>
                  <a:pt x="3067227" y="2746530"/>
                </a:moveTo>
                <a:cubicBezTo>
                  <a:pt x="2915892" y="2743730"/>
                  <a:pt x="2867995" y="2862931"/>
                  <a:pt x="2844437" y="2976281"/>
                </a:cubicBezTo>
                <a:cubicBezTo>
                  <a:pt x="2860983" y="2968387"/>
                  <a:pt x="2886180" y="2962813"/>
                  <a:pt x="2907090" y="2969320"/>
                </a:cubicBezTo>
                <a:cubicBezTo>
                  <a:pt x="2935465" y="2870044"/>
                  <a:pt x="2974055" y="2780983"/>
                  <a:pt x="3067227" y="2746530"/>
                </a:cubicBezTo>
                <a:close/>
                <a:moveTo>
                  <a:pt x="3209936" y="2833547"/>
                </a:moveTo>
                <a:cubicBezTo>
                  <a:pt x="3220025" y="2844342"/>
                  <a:pt x="3240077" y="2845175"/>
                  <a:pt x="3241263" y="2864873"/>
                </a:cubicBezTo>
                <a:cubicBezTo>
                  <a:pt x="3216242" y="2880486"/>
                  <a:pt x="3178257" y="2883084"/>
                  <a:pt x="3164687" y="2910123"/>
                </a:cubicBezTo>
                <a:cubicBezTo>
                  <a:pt x="3221085" y="2939582"/>
                  <a:pt x="3317233" y="2929292"/>
                  <a:pt x="3377035" y="2955372"/>
                </a:cubicBezTo>
                <a:cubicBezTo>
                  <a:pt x="3380440" y="2940213"/>
                  <a:pt x="3393909" y="2935118"/>
                  <a:pt x="3397920" y="2920565"/>
                </a:cubicBezTo>
                <a:cubicBezTo>
                  <a:pt x="3368888" y="2903161"/>
                  <a:pt x="3334485" y="2891181"/>
                  <a:pt x="3300460" y="2878796"/>
                </a:cubicBezTo>
                <a:cubicBezTo>
                  <a:pt x="3353679" y="2853952"/>
                  <a:pt x="3386494" y="2923037"/>
                  <a:pt x="3436232" y="2913603"/>
                </a:cubicBezTo>
                <a:cubicBezTo>
                  <a:pt x="3392320" y="2860838"/>
                  <a:pt x="3297004" y="2787667"/>
                  <a:pt x="3209936" y="2833547"/>
                </a:cubicBezTo>
                <a:close/>
                <a:moveTo>
                  <a:pt x="3530212" y="2823105"/>
                </a:moveTo>
                <a:cubicBezTo>
                  <a:pt x="3492908" y="2873273"/>
                  <a:pt x="3499289" y="2987304"/>
                  <a:pt x="3558057" y="3007608"/>
                </a:cubicBezTo>
                <a:cubicBezTo>
                  <a:pt x="3576470" y="2997342"/>
                  <a:pt x="3601591" y="2990128"/>
                  <a:pt x="3627671" y="2997166"/>
                </a:cubicBezTo>
                <a:cubicBezTo>
                  <a:pt x="3621290" y="2952068"/>
                  <a:pt x="3628327" y="2906945"/>
                  <a:pt x="3648556" y="2878796"/>
                </a:cubicBezTo>
                <a:cubicBezTo>
                  <a:pt x="3638845" y="2824871"/>
                  <a:pt x="3581993" y="2818943"/>
                  <a:pt x="3530212" y="2823105"/>
                </a:cubicBezTo>
                <a:close/>
                <a:moveTo>
                  <a:pt x="3697285" y="2837028"/>
                </a:moveTo>
                <a:cubicBezTo>
                  <a:pt x="3664547" y="2846133"/>
                  <a:pt x="3622476" y="2946367"/>
                  <a:pt x="3641594" y="2993685"/>
                </a:cubicBezTo>
                <a:cubicBezTo>
                  <a:pt x="3649085" y="3012223"/>
                  <a:pt x="3675695" y="3012577"/>
                  <a:pt x="3676401" y="3031973"/>
                </a:cubicBezTo>
                <a:cubicBezTo>
                  <a:pt x="3733909" y="3001832"/>
                  <a:pt x="3831015" y="2936404"/>
                  <a:pt x="3773861" y="2847470"/>
                </a:cubicBezTo>
                <a:cubicBezTo>
                  <a:pt x="3741021" y="2849311"/>
                  <a:pt x="3723870" y="2829638"/>
                  <a:pt x="3697285" y="2837028"/>
                </a:cubicBezTo>
                <a:close/>
                <a:moveTo>
                  <a:pt x="1608685" y="3112029"/>
                </a:moveTo>
                <a:cubicBezTo>
                  <a:pt x="1591660" y="3069882"/>
                  <a:pt x="1601698" y="3017116"/>
                  <a:pt x="1577359" y="2976256"/>
                </a:cubicBezTo>
                <a:cubicBezTo>
                  <a:pt x="1559350" y="2946040"/>
                  <a:pt x="1525577" y="2918623"/>
                  <a:pt x="1504264" y="2899681"/>
                </a:cubicBezTo>
                <a:cubicBezTo>
                  <a:pt x="1496848" y="2893098"/>
                  <a:pt x="1477780" y="2876350"/>
                  <a:pt x="1476418" y="2885758"/>
                </a:cubicBezTo>
                <a:cubicBezTo>
                  <a:pt x="1464992" y="2906188"/>
                  <a:pt x="1474627" y="2948259"/>
                  <a:pt x="1462495" y="2958853"/>
                </a:cubicBezTo>
                <a:cubicBezTo>
                  <a:pt x="1443906" y="2949596"/>
                  <a:pt x="1439694" y="2925963"/>
                  <a:pt x="1424208" y="2913603"/>
                </a:cubicBezTo>
                <a:cubicBezTo>
                  <a:pt x="1405467" y="3082216"/>
                  <a:pt x="1514000" y="3153243"/>
                  <a:pt x="1619153" y="3209489"/>
                </a:cubicBezTo>
                <a:cubicBezTo>
                  <a:pt x="1633227" y="3204999"/>
                  <a:pt x="1640163" y="3193371"/>
                  <a:pt x="1650479" y="3185124"/>
                </a:cubicBezTo>
                <a:cubicBezTo>
                  <a:pt x="1578216" y="3151805"/>
                  <a:pt x="1520104" y="3104311"/>
                  <a:pt x="1490341" y="3028467"/>
                </a:cubicBezTo>
                <a:cubicBezTo>
                  <a:pt x="1527544" y="3060525"/>
                  <a:pt x="1559476" y="3116720"/>
                  <a:pt x="1601749" y="3146836"/>
                </a:cubicBezTo>
                <a:cubicBezTo>
                  <a:pt x="1615873" y="3156900"/>
                  <a:pt x="1644703" y="3174732"/>
                  <a:pt x="1664402" y="3164240"/>
                </a:cubicBezTo>
                <a:cubicBezTo>
                  <a:pt x="1653178" y="3145726"/>
                  <a:pt x="1620136" y="3140379"/>
                  <a:pt x="1608685" y="3112029"/>
                </a:cubicBezTo>
                <a:close/>
                <a:moveTo>
                  <a:pt x="1253603" y="3059818"/>
                </a:moveTo>
                <a:cubicBezTo>
                  <a:pt x="1245658" y="3045517"/>
                  <a:pt x="1228985" y="3035857"/>
                  <a:pt x="1218796" y="3021530"/>
                </a:cubicBezTo>
                <a:cubicBezTo>
                  <a:pt x="1198164" y="2992524"/>
                  <a:pt x="1191278" y="2958727"/>
                  <a:pt x="1187469" y="2924071"/>
                </a:cubicBezTo>
                <a:cubicBezTo>
                  <a:pt x="1142270" y="2968109"/>
                  <a:pt x="1180281" y="3029551"/>
                  <a:pt x="1194431" y="3080728"/>
                </a:cubicBezTo>
                <a:cubicBezTo>
                  <a:pt x="1201089" y="3104840"/>
                  <a:pt x="1199299" y="3125094"/>
                  <a:pt x="1211834" y="3143380"/>
                </a:cubicBezTo>
                <a:cubicBezTo>
                  <a:pt x="1237561" y="3180886"/>
                  <a:pt x="1284248" y="3205277"/>
                  <a:pt x="1337140" y="3202552"/>
                </a:cubicBezTo>
                <a:cubicBezTo>
                  <a:pt x="1280893" y="3178188"/>
                  <a:pt x="1281801" y="3110465"/>
                  <a:pt x="1253603" y="3059818"/>
                </a:cubicBezTo>
                <a:close/>
                <a:moveTo>
                  <a:pt x="4007094" y="2924071"/>
                </a:moveTo>
                <a:cubicBezTo>
                  <a:pt x="3988555" y="2939179"/>
                  <a:pt x="3978643" y="2962913"/>
                  <a:pt x="3954883" y="2972801"/>
                </a:cubicBezTo>
                <a:cubicBezTo>
                  <a:pt x="3927290" y="3039666"/>
                  <a:pt x="3964013" y="3111272"/>
                  <a:pt x="4007094" y="3139900"/>
                </a:cubicBezTo>
                <a:cubicBezTo>
                  <a:pt x="4025859" y="3121538"/>
                  <a:pt x="4056933" y="3115484"/>
                  <a:pt x="4097592" y="3119015"/>
                </a:cubicBezTo>
                <a:cubicBezTo>
                  <a:pt x="4095372" y="3062164"/>
                  <a:pt x="4135627" y="2978526"/>
                  <a:pt x="4087150" y="2948436"/>
                </a:cubicBezTo>
                <a:cubicBezTo>
                  <a:pt x="4045508" y="2955271"/>
                  <a:pt x="4031332" y="2934639"/>
                  <a:pt x="4007094" y="2924071"/>
                </a:cubicBezTo>
                <a:close/>
                <a:moveTo>
                  <a:pt x="3491899" y="2944955"/>
                </a:moveTo>
                <a:cubicBezTo>
                  <a:pt x="3457571" y="2926416"/>
                  <a:pt x="3413557" y="2918270"/>
                  <a:pt x="3394439" y="2948436"/>
                </a:cubicBezTo>
                <a:cubicBezTo>
                  <a:pt x="3388890" y="2957163"/>
                  <a:pt x="3381424" y="2992096"/>
                  <a:pt x="3383997" y="3007608"/>
                </a:cubicBezTo>
                <a:cubicBezTo>
                  <a:pt x="3391311" y="3051697"/>
                  <a:pt x="3458126" y="3075028"/>
                  <a:pt x="3505822" y="3073741"/>
                </a:cubicBezTo>
                <a:cubicBezTo>
                  <a:pt x="3516390" y="3051823"/>
                  <a:pt x="3533188" y="3036109"/>
                  <a:pt x="3544109" y="3014569"/>
                </a:cubicBezTo>
                <a:cubicBezTo>
                  <a:pt x="3516238" y="3001832"/>
                  <a:pt x="3507032" y="2970430"/>
                  <a:pt x="3491899" y="2944955"/>
                </a:cubicBezTo>
                <a:close/>
                <a:moveTo>
                  <a:pt x="2593801" y="2976281"/>
                </a:moveTo>
                <a:cubicBezTo>
                  <a:pt x="2585704" y="2971615"/>
                  <a:pt x="2588428" y="2956129"/>
                  <a:pt x="2583359" y="2948436"/>
                </a:cubicBezTo>
                <a:cubicBezTo>
                  <a:pt x="2571277" y="2951235"/>
                  <a:pt x="2569991" y="2943240"/>
                  <a:pt x="2558994" y="2944955"/>
                </a:cubicBezTo>
                <a:cubicBezTo>
                  <a:pt x="2540556" y="2970606"/>
                  <a:pt x="2519369" y="2993508"/>
                  <a:pt x="2489380" y="3007608"/>
                </a:cubicBezTo>
                <a:cubicBezTo>
                  <a:pt x="2465569" y="2988792"/>
                  <a:pt x="2435630" y="2969950"/>
                  <a:pt x="2398881" y="2990204"/>
                </a:cubicBezTo>
                <a:cubicBezTo>
                  <a:pt x="2386144" y="3015755"/>
                  <a:pt x="2372524" y="3040422"/>
                  <a:pt x="2346671" y="3052857"/>
                </a:cubicBezTo>
                <a:cubicBezTo>
                  <a:pt x="2337742" y="3127112"/>
                  <a:pt x="2371136" y="3185099"/>
                  <a:pt x="2416285" y="3216475"/>
                </a:cubicBezTo>
                <a:cubicBezTo>
                  <a:pt x="2415175" y="3224546"/>
                  <a:pt x="2416840" y="3229843"/>
                  <a:pt x="2419765" y="3233879"/>
                </a:cubicBezTo>
                <a:cubicBezTo>
                  <a:pt x="2442945" y="3251156"/>
                  <a:pt x="2457095" y="3277035"/>
                  <a:pt x="2471976" y="3303493"/>
                </a:cubicBezTo>
                <a:cubicBezTo>
                  <a:pt x="2486782" y="3329800"/>
                  <a:pt x="2492810" y="3366322"/>
                  <a:pt x="2520706" y="3380068"/>
                </a:cubicBezTo>
                <a:cubicBezTo>
                  <a:pt x="2527541" y="3341655"/>
                  <a:pt x="2522850" y="3291689"/>
                  <a:pt x="2541590" y="3265205"/>
                </a:cubicBezTo>
                <a:cubicBezTo>
                  <a:pt x="2507943" y="3208354"/>
                  <a:pt x="2464788" y="3160986"/>
                  <a:pt x="2409323" y="3125952"/>
                </a:cubicBezTo>
                <a:cubicBezTo>
                  <a:pt x="2479694" y="3131097"/>
                  <a:pt x="2508498" y="3207748"/>
                  <a:pt x="2552032" y="3251257"/>
                </a:cubicBezTo>
                <a:cubicBezTo>
                  <a:pt x="2569915" y="3232441"/>
                  <a:pt x="2550418" y="3201140"/>
                  <a:pt x="2541590" y="3174682"/>
                </a:cubicBezTo>
                <a:cubicBezTo>
                  <a:pt x="2528828" y="3136369"/>
                  <a:pt x="2503126" y="3086150"/>
                  <a:pt x="2527667" y="3056312"/>
                </a:cubicBezTo>
                <a:cubicBezTo>
                  <a:pt x="2535688" y="3122547"/>
                  <a:pt x="2554327" y="3178188"/>
                  <a:pt x="2576397" y="3230373"/>
                </a:cubicBezTo>
                <a:cubicBezTo>
                  <a:pt x="2605302" y="3220637"/>
                  <a:pt x="2647373" y="3222529"/>
                  <a:pt x="2673857" y="3233854"/>
                </a:cubicBezTo>
                <a:cubicBezTo>
                  <a:pt x="2676858" y="3174177"/>
                  <a:pt x="2682155" y="3116846"/>
                  <a:pt x="2701703" y="3073716"/>
                </a:cubicBezTo>
                <a:cubicBezTo>
                  <a:pt x="2679532" y="3027458"/>
                  <a:pt x="2652897" y="2985639"/>
                  <a:pt x="2593801" y="2976281"/>
                </a:cubicBezTo>
                <a:close/>
                <a:moveTo>
                  <a:pt x="1747913" y="2962358"/>
                </a:moveTo>
                <a:cubicBezTo>
                  <a:pt x="1635194" y="2965814"/>
                  <a:pt x="1670455" y="3139673"/>
                  <a:pt x="1758355" y="3143380"/>
                </a:cubicBezTo>
                <a:cubicBezTo>
                  <a:pt x="1743247" y="3118536"/>
                  <a:pt x="1757321" y="3085621"/>
                  <a:pt x="1761836" y="3059844"/>
                </a:cubicBezTo>
                <a:cubicBezTo>
                  <a:pt x="1739565" y="3042692"/>
                  <a:pt x="1735479" y="2994164"/>
                  <a:pt x="1747913" y="2962358"/>
                </a:cubicBezTo>
                <a:close/>
                <a:moveTo>
                  <a:pt x="1361530" y="3192085"/>
                </a:moveTo>
                <a:cubicBezTo>
                  <a:pt x="1372275" y="3100956"/>
                  <a:pt x="1338476" y="3028265"/>
                  <a:pt x="1305838" y="2969295"/>
                </a:cubicBezTo>
                <a:cubicBezTo>
                  <a:pt x="1252518" y="3039287"/>
                  <a:pt x="1274260" y="3169360"/>
                  <a:pt x="1361530" y="3192085"/>
                </a:cubicBezTo>
                <a:close/>
                <a:moveTo>
                  <a:pt x="2938416" y="3011089"/>
                </a:moveTo>
                <a:cubicBezTo>
                  <a:pt x="2893343" y="2942029"/>
                  <a:pt x="2753938" y="3017444"/>
                  <a:pt x="2719106" y="3070260"/>
                </a:cubicBezTo>
                <a:cubicBezTo>
                  <a:pt x="2688007" y="3117426"/>
                  <a:pt x="2695346" y="3185073"/>
                  <a:pt x="2687780" y="3240840"/>
                </a:cubicBezTo>
                <a:cubicBezTo>
                  <a:pt x="2703670" y="3257437"/>
                  <a:pt x="2718677" y="3274916"/>
                  <a:pt x="2729548" y="3296531"/>
                </a:cubicBezTo>
                <a:cubicBezTo>
                  <a:pt x="2743496" y="3280314"/>
                  <a:pt x="2757545" y="3260463"/>
                  <a:pt x="2781759" y="3258244"/>
                </a:cubicBezTo>
                <a:cubicBezTo>
                  <a:pt x="2798582" y="3256705"/>
                  <a:pt x="2809277" y="3269089"/>
                  <a:pt x="2833970" y="3275647"/>
                </a:cubicBezTo>
                <a:cubicBezTo>
                  <a:pt x="2848473" y="3279506"/>
                  <a:pt x="2865119" y="3275420"/>
                  <a:pt x="2875738" y="3279128"/>
                </a:cubicBezTo>
                <a:cubicBezTo>
                  <a:pt x="2907342" y="3290175"/>
                  <a:pt x="2911478" y="3325689"/>
                  <a:pt x="2927949" y="3334819"/>
                </a:cubicBezTo>
                <a:cubicBezTo>
                  <a:pt x="2947193" y="3233399"/>
                  <a:pt x="3053683" y="3219199"/>
                  <a:pt x="3056735" y="3101587"/>
                </a:cubicBezTo>
                <a:cubicBezTo>
                  <a:pt x="3036153" y="3080803"/>
                  <a:pt x="2996680" y="3062870"/>
                  <a:pt x="3011486" y="3018050"/>
                </a:cubicBezTo>
                <a:cubicBezTo>
                  <a:pt x="2983085" y="3019790"/>
                  <a:pt x="2961772" y="3014418"/>
                  <a:pt x="2938416" y="3011089"/>
                </a:cubicBezTo>
                <a:close/>
                <a:moveTo>
                  <a:pt x="4202038" y="2979762"/>
                </a:moveTo>
                <a:cubicBezTo>
                  <a:pt x="4181709" y="3001201"/>
                  <a:pt x="4144985" y="3006246"/>
                  <a:pt x="4121982" y="3025011"/>
                </a:cubicBezTo>
                <a:cubicBezTo>
                  <a:pt x="4118779" y="3057775"/>
                  <a:pt x="4114188" y="3089152"/>
                  <a:pt x="4111540" y="3122471"/>
                </a:cubicBezTo>
                <a:cubicBezTo>
                  <a:pt x="4139386" y="3131753"/>
                  <a:pt x="4150862" y="3157404"/>
                  <a:pt x="4163751" y="3181643"/>
                </a:cubicBezTo>
                <a:cubicBezTo>
                  <a:pt x="4202417" y="3141413"/>
                  <a:pt x="4282650" y="3142725"/>
                  <a:pt x="4299523" y="3080703"/>
                </a:cubicBezTo>
                <a:cubicBezTo>
                  <a:pt x="4283785" y="3068596"/>
                  <a:pt x="4268828" y="3055707"/>
                  <a:pt x="4275159" y="3021530"/>
                </a:cubicBezTo>
                <a:cubicBezTo>
                  <a:pt x="4250844" y="3007532"/>
                  <a:pt x="4227791" y="2992272"/>
                  <a:pt x="4202038" y="2979762"/>
                </a:cubicBezTo>
                <a:close/>
                <a:moveTo>
                  <a:pt x="3686844" y="3045895"/>
                </a:moveTo>
                <a:cubicBezTo>
                  <a:pt x="3689341" y="3133922"/>
                  <a:pt x="3741803" y="3171932"/>
                  <a:pt x="3822616" y="3181668"/>
                </a:cubicBezTo>
                <a:cubicBezTo>
                  <a:pt x="3794897" y="3118511"/>
                  <a:pt x="3843929" y="3077398"/>
                  <a:pt x="3867865" y="3035453"/>
                </a:cubicBezTo>
                <a:cubicBezTo>
                  <a:pt x="3837825" y="2971994"/>
                  <a:pt x="3712293" y="2997216"/>
                  <a:pt x="3686844" y="3045895"/>
                </a:cubicBezTo>
                <a:close/>
                <a:moveTo>
                  <a:pt x="3589384" y="3157278"/>
                </a:moveTo>
                <a:cubicBezTo>
                  <a:pt x="3684699" y="3171100"/>
                  <a:pt x="3706240" y="3029173"/>
                  <a:pt x="3627671" y="3011063"/>
                </a:cubicBezTo>
                <a:cubicBezTo>
                  <a:pt x="3517752" y="2985765"/>
                  <a:pt x="3491672" y="3143103"/>
                  <a:pt x="3589384" y="3157278"/>
                </a:cubicBezTo>
                <a:close/>
                <a:moveTo>
                  <a:pt x="1789682" y="3049376"/>
                </a:moveTo>
                <a:cubicBezTo>
                  <a:pt x="1736967" y="3109254"/>
                  <a:pt x="1791069" y="3201670"/>
                  <a:pt x="1841893" y="3230398"/>
                </a:cubicBezTo>
                <a:cubicBezTo>
                  <a:pt x="1857833" y="3224294"/>
                  <a:pt x="1868729" y="3213146"/>
                  <a:pt x="1894103" y="3216475"/>
                </a:cubicBezTo>
                <a:cubicBezTo>
                  <a:pt x="1862550" y="3154276"/>
                  <a:pt x="1908833" y="3068924"/>
                  <a:pt x="1866257" y="3028492"/>
                </a:cubicBezTo>
                <a:cubicBezTo>
                  <a:pt x="1833266" y="3027962"/>
                  <a:pt x="1824968" y="3052176"/>
                  <a:pt x="1789682" y="3049376"/>
                </a:cubicBezTo>
                <a:close/>
                <a:moveTo>
                  <a:pt x="3220404" y="3084183"/>
                </a:moveTo>
                <a:cubicBezTo>
                  <a:pt x="3262399" y="3061786"/>
                  <a:pt x="3332215" y="3062013"/>
                  <a:pt x="3363138" y="3094625"/>
                </a:cubicBezTo>
                <a:cubicBezTo>
                  <a:pt x="3382710" y="3087513"/>
                  <a:pt x="3393531" y="3071647"/>
                  <a:pt x="3415348" y="3066780"/>
                </a:cubicBezTo>
                <a:cubicBezTo>
                  <a:pt x="3382685" y="3003622"/>
                  <a:pt x="3241086" y="3024986"/>
                  <a:pt x="3220404" y="3084183"/>
                </a:cubicBezTo>
                <a:close/>
                <a:moveTo>
                  <a:pt x="1103932" y="3035453"/>
                </a:moveTo>
                <a:cubicBezTo>
                  <a:pt x="1084410" y="3036815"/>
                  <a:pt x="1082972" y="3073741"/>
                  <a:pt x="1055202" y="3077222"/>
                </a:cubicBezTo>
                <a:cubicBezTo>
                  <a:pt x="1039438" y="3076717"/>
                  <a:pt x="1036966" y="3062946"/>
                  <a:pt x="1020395" y="3063299"/>
                </a:cubicBezTo>
                <a:cubicBezTo>
                  <a:pt x="1021202" y="3089177"/>
                  <a:pt x="1033940" y="3103125"/>
                  <a:pt x="1030837" y="3132913"/>
                </a:cubicBezTo>
                <a:cubicBezTo>
                  <a:pt x="1025288" y="3148248"/>
                  <a:pt x="1005161" y="3149005"/>
                  <a:pt x="999511" y="3164240"/>
                </a:cubicBezTo>
                <a:cubicBezTo>
                  <a:pt x="1016133" y="3183585"/>
                  <a:pt x="1025389" y="3210296"/>
                  <a:pt x="1037799" y="3233854"/>
                </a:cubicBezTo>
                <a:cubicBezTo>
                  <a:pt x="1053210" y="3240487"/>
                  <a:pt x="1073640" y="3242101"/>
                  <a:pt x="1096971" y="3240815"/>
                </a:cubicBezTo>
                <a:cubicBezTo>
                  <a:pt x="1122042" y="3258521"/>
                  <a:pt x="1152082" y="3268509"/>
                  <a:pt x="1194431" y="3265180"/>
                </a:cubicBezTo>
                <a:cubicBezTo>
                  <a:pt x="1244548" y="3261220"/>
                  <a:pt x="1307377" y="3241521"/>
                  <a:pt x="1330203" y="3219931"/>
                </a:cubicBezTo>
                <a:cubicBezTo>
                  <a:pt x="1236754" y="3210094"/>
                  <a:pt x="1186612" y="3156975"/>
                  <a:pt x="1173546" y="3066754"/>
                </a:cubicBezTo>
                <a:cubicBezTo>
                  <a:pt x="1137781" y="3076213"/>
                  <a:pt x="1121664" y="3034217"/>
                  <a:pt x="1103932" y="3035453"/>
                </a:cubicBezTo>
                <a:close/>
                <a:moveTo>
                  <a:pt x="1974184" y="3049376"/>
                </a:moveTo>
                <a:cubicBezTo>
                  <a:pt x="1883938" y="3039892"/>
                  <a:pt x="1884922" y="3144743"/>
                  <a:pt x="1908051" y="3209514"/>
                </a:cubicBezTo>
                <a:cubicBezTo>
                  <a:pt x="1927472" y="3216778"/>
                  <a:pt x="1947650" y="3223285"/>
                  <a:pt x="1963742" y="3233879"/>
                </a:cubicBezTo>
                <a:cubicBezTo>
                  <a:pt x="1983517" y="3189840"/>
                  <a:pt x="2020140" y="3162650"/>
                  <a:pt x="2064708" y="3143380"/>
                </a:cubicBezTo>
                <a:cubicBezTo>
                  <a:pt x="2065969" y="3117754"/>
                  <a:pt x="2064733" y="3094625"/>
                  <a:pt x="2054266" y="3080728"/>
                </a:cubicBezTo>
                <a:cubicBezTo>
                  <a:pt x="2024150" y="3078332"/>
                  <a:pt x="2023923" y="3046072"/>
                  <a:pt x="2002055" y="3035479"/>
                </a:cubicBezTo>
                <a:cubicBezTo>
                  <a:pt x="1984929" y="3032300"/>
                  <a:pt x="1988763" y="3050032"/>
                  <a:pt x="1974184" y="3049376"/>
                </a:cubicBezTo>
                <a:close/>
                <a:moveTo>
                  <a:pt x="3885269" y="3045895"/>
                </a:moveTo>
                <a:cubicBezTo>
                  <a:pt x="3852732" y="3051318"/>
                  <a:pt x="3860904" y="3101864"/>
                  <a:pt x="3829578" y="3115509"/>
                </a:cubicBezTo>
                <a:cubicBezTo>
                  <a:pt x="3828922" y="3215466"/>
                  <a:pt x="3892609" y="3267349"/>
                  <a:pt x="3993196" y="3254763"/>
                </a:cubicBezTo>
                <a:cubicBezTo>
                  <a:pt x="3995744" y="3231331"/>
                  <a:pt x="3981266" y="3180710"/>
                  <a:pt x="3996677" y="3153797"/>
                </a:cubicBezTo>
                <a:cubicBezTo>
                  <a:pt x="3953647" y="3129836"/>
                  <a:pt x="3944037" y="3036134"/>
                  <a:pt x="3885269" y="3045895"/>
                </a:cubicBezTo>
                <a:close/>
                <a:moveTo>
                  <a:pt x="4292537" y="3056338"/>
                </a:moveTo>
                <a:cubicBezTo>
                  <a:pt x="4342704" y="3070916"/>
                  <a:pt x="4283003" y="3124388"/>
                  <a:pt x="4289056" y="3132913"/>
                </a:cubicBezTo>
                <a:cubicBezTo>
                  <a:pt x="4319172" y="3134124"/>
                  <a:pt x="4340661" y="3143986"/>
                  <a:pt x="4362151" y="3153797"/>
                </a:cubicBezTo>
                <a:cubicBezTo>
                  <a:pt x="4416909" y="3116317"/>
                  <a:pt x="4533084" y="3107009"/>
                  <a:pt x="4584941" y="3143355"/>
                </a:cubicBezTo>
                <a:cubicBezTo>
                  <a:pt x="4596014" y="3151124"/>
                  <a:pt x="4605094" y="3169889"/>
                  <a:pt x="4616268" y="3164240"/>
                </a:cubicBezTo>
                <a:cubicBezTo>
                  <a:pt x="4598562" y="3036059"/>
                  <a:pt x="4427755" y="3036866"/>
                  <a:pt x="4292537" y="3056338"/>
                </a:cubicBezTo>
                <a:close/>
                <a:moveTo>
                  <a:pt x="3429246" y="3073741"/>
                </a:moveTo>
                <a:cubicBezTo>
                  <a:pt x="3405108" y="3091120"/>
                  <a:pt x="3371966" y="3094474"/>
                  <a:pt x="3370074" y="3122471"/>
                </a:cubicBezTo>
                <a:cubicBezTo>
                  <a:pt x="3368409" y="3147113"/>
                  <a:pt x="3406193" y="3172513"/>
                  <a:pt x="3401400" y="3206008"/>
                </a:cubicBezTo>
                <a:cubicBezTo>
                  <a:pt x="3426068" y="3219905"/>
                  <a:pt x="3455755" y="3230247"/>
                  <a:pt x="3491899" y="3223411"/>
                </a:cubicBezTo>
                <a:cubicBezTo>
                  <a:pt x="3490763" y="3192943"/>
                  <a:pt x="3550390" y="3177557"/>
                  <a:pt x="3551071" y="3157278"/>
                </a:cubicBezTo>
                <a:cubicBezTo>
                  <a:pt x="3551424" y="3146811"/>
                  <a:pt x="3498406" y="3114223"/>
                  <a:pt x="3509302" y="3087664"/>
                </a:cubicBezTo>
                <a:cubicBezTo>
                  <a:pt x="3481784" y="3096038"/>
                  <a:pt x="3452299" y="3080955"/>
                  <a:pt x="3429246" y="3073741"/>
                </a:cubicBezTo>
                <a:close/>
                <a:moveTo>
                  <a:pt x="3746015" y="3313935"/>
                </a:moveTo>
                <a:cubicBezTo>
                  <a:pt x="3752271" y="3276000"/>
                  <a:pt x="3789146" y="3268610"/>
                  <a:pt x="3794745" y="3237360"/>
                </a:cubicBezTo>
                <a:cubicBezTo>
                  <a:pt x="3806827" y="3169864"/>
                  <a:pt x="3700438" y="3169940"/>
                  <a:pt x="3683338" y="3115535"/>
                </a:cubicBezTo>
                <a:cubicBezTo>
                  <a:pt x="3673450" y="3142775"/>
                  <a:pt x="3651229" y="3157682"/>
                  <a:pt x="3627646" y="3171226"/>
                </a:cubicBezTo>
                <a:cubicBezTo>
                  <a:pt x="3663689" y="3218443"/>
                  <a:pt x="3654786" y="3355502"/>
                  <a:pt x="3746015" y="3313935"/>
                </a:cubicBezTo>
                <a:close/>
                <a:moveTo>
                  <a:pt x="4007094" y="3164240"/>
                </a:moveTo>
                <a:cubicBezTo>
                  <a:pt x="3964064" y="3266491"/>
                  <a:pt x="4101073" y="3330733"/>
                  <a:pt x="4142866" y="3251257"/>
                </a:cubicBezTo>
                <a:cubicBezTo>
                  <a:pt x="4172377" y="3195112"/>
                  <a:pt x="4138907" y="3115964"/>
                  <a:pt x="4048887" y="3132888"/>
                </a:cubicBezTo>
                <a:cubicBezTo>
                  <a:pt x="4029920" y="3143103"/>
                  <a:pt x="4013778" y="3148349"/>
                  <a:pt x="4007094" y="3164240"/>
                </a:cubicBezTo>
                <a:close/>
                <a:moveTo>
                  <a:pt x="1636531" y="3251282"/>
                </a:moveTo>
                <a:cubicBezTo>
                  <a:pt x="1645989" y="3314162"/>
                  <a:pt x="1727735" y="3331566"/>
                  <a:pt x="1803630" y="3306974"/>
                </a:cubicBezTo>
                <a:cubicBezTo>
                  <a:pt x="1810617" y="3286115"/>
                  <a:pt x="1812887" y="3260539"/>
                  <a:pt x="1827995" y="3247802"/>
                </a:cubicBezTo>
                <a:cubicBezTo>
                  <a:pt x="1787412" y="3211052"/>
                  <a:pt x="1774801" y="3130290"/>
                  <a:pt x="1688741" y="3150342"/>
                </a:cubicBezTo>
                <a:cubicBezTo>
                  <a:pt x="1678879" y="3201392"/>
                  <a:pt x="1628359" y="3197054"/>
                  <a:pt x="1636531" y="3251282"/>
                </a:cubicBezTo>
                <a:close/>
                <a:moveTo>
                  <a:pt x="4379554" y="3247802"/>
                </a:moveTo>
                <a:cubicBezTo>
                  <a:pt x="4368053" y="3222705"/>
                  <a:pt x="4376604" y="3196423"/>
                  <a:pt x="4365632" y="3178188"/>
                </a:cubicBezTo>
                <a:cubicBezTo>
                  <a:pt x="4326688" y="3113467"/>
                  <a:pt x="4199844" y="3161087"/>
                  <a:pt x="4163725" y="3195591"/>
                </a:cubicBezTo>
                <a:cubicBezTo>
                  <a:pt x="4166222" y="3215492"/>
                  <a:pt x="4160018" y="3226690"/>
                  <a:pt x="4160245" y="3244321"/>
                </a:cubicBezTo>
                <a:cubicBezTo>
                  <a:pt x="4229632" y="3255041"/>
                  <a:pt x="4275512" y="3360597"/>
                  <a:pt x="4355190" y="3296531"/>
                </a:cubicBezTo>
                <a:cubicBezTo>
                  <a:pt x="4357056" y="3274008"/>
                  <a:pt x="4366893" y="3259480"/>
                  <a:pt x="4379554" y="3247802"/>
                </a:cubicBezTo>
                <a:close/>
                <a:moveTo>
                  <a:pt x="1970704" y="3247802"/>
                </a:moveTo>
                <a:cubicBezTo>
                  <a:pt x="1970805" y="3253527"/>
                  <a:pt x="1986014" y="3266618"/>
                  <a:pt x="1988107" y="3279128"/>
                </a:cubicBezTo>
                <a:cubicBezTo>
                  <a:pt x="1991361" y="3298625"/>
                  <a:pt x="1985661" y="3305208"/>
                  <a:pt x="1988107" y="3324377"/>
                </a:cubicBezTo>
                <a:cubicBezTo>
                  <a:pt x="2039385" y="3363750"/>
                  <a:pt x="2182169" y="3365515"/>
                  <a:pt x="2158687" y="3275647"/>
                </a:cubicBezTo>
                <a:cubicBezTo>
                  <a:pt x="2153441" y="3261169"/>
                  <a:pt x="2134953" y="3259934"/>
                  <a:pt x="2130842" y="3244321"/>
                </a:cubicBezTo>
                <a:cubicBezTo>
                  <a:pt x="2131371" y="3233248"/>
                  <a:pt x="2138736" y="3229011"/>
                  <a:pt x="2137803" y="3216475"/>
                </a:cubicBezTo>
                <a:cubicBezTo>
                  <a:pt x="2121459" y="3203813"/>
                  <a:pt x="2108066" y="3188201"/>
                  <a:pt x="2102996" y="3164265"/>
                </a:cubicBezTo>
                <a:cubicBezTo>
                  <a:pt x="2057494" y="3139420"/>
                  <a:pt x="1970149" y="3213070"/>
                  <a:pt x="1970704" y="3247802"/>
                </a:cubicBezTo>
                <a:close/>
                <a:moveTo>
                  <a:pt x="2395375" y="3219956"/>
                </a:moveTo>
                <a:cubicBezTo>
                  <a:pt x="2338297" y="3168805"/>
                  <a:pt x="2193747" y="3135259"/>
                  <a:pt x="2151701" y="3209514"/>
                </a:cubicBezTo>
                <a:cubicBezTo>
                  <a:pt x="2160049" y="3218090"/>
                  <a:pt x="2146454" y="3234257"/>
                  <a:pt x="2144739" y="3244321"/>
                </a:cubicBezTo>
                <a:cubicBezTo>
                  <a:pt x="2179950" y="3255898"/>
                  <a:pt x="2179042" y="3311161"/>
                  <a:pt x="2165623" y="3338300"/>
                </a:cubicBezTo>
                <a:cubicBezTo>
                  <a:pt x="2215640" y="3411294"/>
                  <a:pt x="2337288" y="3412631"/>
                  <a:pt x="2409298" y="3463631"/>
                </a:cubicBezTo>
                <a:cubicBezTo>
                  <a:pt x="2433108" y="3430589"/>
                  <a:pt x="2463703" y="3404307"/>
                  <a:pt x="2492835" y="3376613"/>
                </a:cubicBezTo>
                <a:cubicBezTo>
                  <a:pt x="2467587" y="3330380"/>
                  <a:pt x="2447561" y="3266719"/>
                  <a:pt x="2395375" y="3219956"/>
                </a:cubicBezTo>
                <a:close/>
                <a:moveTo>
                  <a:pt x="3568499" y="3164240"/>
                </a:moveTo>
                <a:cubicBezTo>
                  <a:pt x="3519341" y="3184367"/>
                  <a:pt x="3472931" y="3257210"/>
                  <a:pt x="3516289" y="3317416"/>
                </a:cubicBezTo>
                <a:cubicBezTo>
                  <a:pt x="3566305" y="3344202"/>
                  <a:pt x="3634027" y="3335122"/>
                  <a:pt x="3641594" y="3275647"/>
                </a:cubicBezTo>
                <a:cubicBezTo>
                  <a:pt x="3646664" y="3235846"/>
                  <a:pt x="3627873" y="3205983"/>
                  <a:pt x="3613748" y="3171201"/>
                </a:cubicBezTo>
                <a:cubicBezTo>
                  <a:pt x="3596043" y="3171504"/>
                  <a:pt x="3577403" y="3172740"/>
                  <a:pt x="3568499" y="3164240"/>
                </a:cubicBezTo>
                <a:close/>
                <a:moveTo>
                  <a:pt x="3154245" y="3505374"/>
                </a:moveTo>
                <a:cubicBezTo>
                  <a:pt x="3106524" y="3504769"/>
                  <a:pt x="3065083" y="3530294"/>
                  <a:pt x="3025433" y="3522778"/>
                </a:cubicBezTo>
                <a:cubicBezTo>
                  <a:pt x="3105843" y="3473568"/>
                  <a:pt x="3291203" y="3512411"/>
                  <a:pt x="3303915" y="3404408"/>
                </a:cubicBezTo>
                <a:cubicBezTo>
                  <a:pt x="3306135" y="3385441"/>
                  <a:pt x="3294230" y="3359991"/>
                  <a:pt x="3296954" y="3338275"/>
                </a:cubicBezTo>
                <a:cubicBezTo>
                  <a:pt x="3298770" y="3323873"/>
                  <a:pt x="3312037" y="3310000"/>
                  <a:pt x="3310877" y="3296506"/>
                </a:cubicBezTo>
                <a:cubicBezTo>
                  <a:pt x="3309288" y="3278296"/>
                  <a:pt x="3286789" y="3259253"/>
                  <a:pt x="3272589" y="3244296"/>
                </a:cubicBezTo>
                <a:cubicBezTo>
                  <a:pt x="3256396" y="3227220"/>
                  <a:pt x="3244945" y="3206033"/>
                  <a:pt x="3223859" y="3199046"/>
                </a:cubicBezTo>
                <a:cubicBezTo>
                  <a:pt x="3217579" y="3191909"/>
                  <a:pt x="3205522" y="3208354"/>
                  <a:pt x="3192533" y="3206008"/>
                </a:cubicBezTo>
                <a:cubicBezTo>
                  <a:pt x="3139212" y="3161566"/>
                  <a:pt x="3079662" y="3202603"/>
                  <a:pt x="3032395" y="3226892"/>
                </a:cubicBezTo>
                <a:cubicBezTo>
                  <a:pt x="3009216" y="3238797"/>
                  <a:pt x="2985229" y="3247171"/>
                  <a:pt x="2969742" y="3268661"/>
                </a:cubicBezTo>
                <a:cubicBezTo>
                  <a:pt x="2938063" y="3312573"/>
                  <a:pt x="2929689" y="3371064"/>
                  <a:pt x="2927974" y="3425318"/>
                </a:cubicBezTo>
                <a:cubicBezTo>
                  <a:pt x="2992594" y="3396715"/>
                  <a:pt x="3114645" y="3372527"/>
                  <a:pt x="3154245" y="3439241"/>
                </a:cubicBezTo>
                <a:cubicBezTo>
                  <a:pt x="3024299" y="3439241"/>
                  <a:pt x="3007551" y="3552464"/>
                  <a:pt x="2927974" y="3602859"/>
                </a:cubicBezTo>
                <a:cubicBezTo>
                  <a:pt x="3024500" y="3580814"/>
                  <a:pt x="3139338" y="3593426"/>
                  <a:pt x="3182090" y="3655069"/>
                </a:cubicBezTo>
                <a:cubicBezTo>
                  <a:pt x="3080772" y="3648764"/>
                  <a:pt x="3016656" y="3697670"/>
                  <a:pt x="2955819" y="3742087"/>
                </a:cubicBezTo>
                <a:cubicBezTo>
                  <a:pt x="3036027" y="3744710"/>
                  <a:pt x="3127055" y="3809557"/>
                  <a:pt x="3227340" y="3808220"/>
                </a:cubicBezTo>
                <a:cubicBezTo>
                  <a:pt x="3264669" y="3807716"/>
                  <a:pt x="3315392" y="3804488"/>
                  <a:pt x="3338722" y="3776894"/>
                </a:cubicBezTo>
                <a:cubicBezTo>
                  <a:pt x="3352469" y="3760651"/>
                  <a:pt x="3351838" y="3737925"/>
                  <a:pt x="3370049" y="3721203"/>
                </a:cubicBezTo>
                <a:cubicBezTo>
                  <a:pt x="3365761" y="3696485"/>
                  <a:pt x="3351359" y="3681881"/>
                  <a:pt x="3331761" y="3672473"/>
                </a:cubicBezTo>
                <a:cubicBezTo>
                  <a:pt x="3339580" y="3658248"/>
                  <a:pt x="3354890" y="3651513"/>
                  <a:pt x="3366568" y="3641147"/>
                </a:cubicBezTo>
                <a:cubicBezTo>
                  <a:pt x="3353200" y="3615067"/>
                  <a:pt x="3346440" y="3582378"/>
                  <a:pt x="3314357" y="3575013"/>
                </a:cubicBezTo>
                <a:cubicBezTo>
                  <a:pt x="3315114" y="3563814"/>
                  <a:pt x="3308203" y="3560283"/>
                  <a:pt x="3310877" y="3547168"/>
                </a:cubicBezTo>
                <a:cubicBezTo>
                  <a:pt x="3261844" y="3539147"/>
                  <a:pt x="3212181" y="3506130"/>
                  <a:pt x="3154245" y="3505374"/>
                </a:cubicBezTo>
                <a:close/>
                <a:moveTo>
                  <a:pt x="1371972" y="3195566"/>
                </a:moveTo>
                <a:cubicBezTo>
                  <a:pt x="1368743" y="3213877"/>
                  <a:pt x="1383726" y="3213978"/>
                  <a:pt x="1385895" y="3226892"/>
                </a:cubicBezTo>
                <a:cubicBezTo>
                  <a:pt x="1470667" y="3218745"/>
                  <a:pt x="1558139" y="3234787"/>
                  <a:pt x="1622608" y="3258219"/>
                </a:cubicBezTo>
                <a:cubicBezTo>
                  <a:pt x="1622608" y="3246616"/>
                  <a:pt x="1622608" y="3235014"/>
                  <a:pt x="1622608" y="3223411"/>
                </a:cubicBezTo>
                <a:cubicBezTo>
                  <a:pt x="1561822" y="3194279"/>
                  <a:pt x="1452684" y="3182248"/>
                  <a:pt x="1371972" y="3195566"/>
                </a:cubicBezTo>
                <a:close/>
                <a:moveTo>
                  <a:pt x="3728612" y="3338300"/>
                </a:moveTo>
                <a:cubicBezTo>
                  <a:pt x="3726594" y="3349600"/>
                  <a:pt x="3730983" y="3354493"/>
                  <a:pt x="3732093" y="3362665"/>
                </a:cubicBezTo>
                <a:cubicBezTo>
                  <a:pt x="3782285" y="3359487"/>
                  <a:pt x="3819615" y="3322132"/>
                  <a:pt x="3871346" y="3341781"/>
                </a:cubicBezTo>
                <a:cubicBezTo>
                  <a:pt x="3874524" y="3302005"/>
                  <a:pt x="3909382" y="3293959"/>
                  <a:pt x="3920076" y="3261725"/>
                </a:cubicBezTo>
                <a:cubicBezTo>
                  <a:pt x="3878282" y="3250147"/>
                  <a:pt x="3853842" y="3221217"/>
                  <a:pt x="3833058" y="3188629"/>
                </a:cubicBezTo>
                <a:cubicBezTo>
                  <a:pt x="3821607" y="3188781"/>
                  <a:pt x="3815731" y="3194507"/>
                  <a:pt x="3801732" y="3192110"/>
                </a:cubicBezTo>
                <a:cubicBezTo>
                  <a:pt x="3815630" y="3266365"/>
                  <a:pt x="3759055" y="3297112"/>
                  <a:pt x="3728612" y="3338300"/>
                </a:cubicBezTo>
                <a:close/>
                <a:moveTo>
                  <a:pt x="1309319" y="3439241"/>
                </a:moveTo>
                <a:cubicBezTo>
                  <a:pt x="1346396" y="3389476"/>
                  <a:pt x="1424309" y="3293908"/>
                  <a:pt x="1361530" y="3219931"/>
                </a:cubicBezTo>
                <a:cubicBezTo>
                  <a:pt x="1294993" y="3250374"/>
                  <a:pt x="1271611" y="3364330"/>
                  <a:pt x="1309319" y="3439241"/>
                </a:cubicBezTo>
                <a:close/>
                <a:moveTo>
                  <a:pt x="1897609" y="3373107"/>
                </a:moveTo>
                <a:cubicBezTo>
                  <a:pt x="1985711" y="3373687"/>
                  <a:pt x="2010152" y="3235140"/>
                  <a:pt x="1911532" y="3226892"/>
                </a:cubicBezTo>
                <a:cubicBezTo>
                  <a:pt x="1853419" y="3222024"/>
                  <a:pt x="1828827" y="3257689"/>
                  <a:pt x="1817553" y="3306948"/>
                </a:cubicBezTo>
                <a:cubicBezTo>
                  <a:pt x="1824817" y="3348540"/>
                  <a:pt x="1863105" y="3372880"/>
                  <a:pt x="1897609" y="3373107"/>
                </a:cubicBezTo>
                <a:close/>
                <a:moveTo>
                  <a:pt x="2715651" y="3306974"/>
                </a:moveTo>
                <a:cubicBezTo>
                  <a:pt x="2711918" y="3251585"/>
                  <a:pt x="2622580" y="3213575"/>
                  <a:pt x="2569436" y="3247802"/>
                </a:cubicBezTo>
                <a:cubicBezTo>
                  <a:pt x="2528096" y="3274411"/>
                  <a:pt x="2548955" y="3328085"/>
                  <a:pt x="2534629" y="3383574"/>
                </a:cubicBezTo>
                <a:cubicBezTo>
                  <a:pt x="2543230" y="3398178"/>
                  <a:pt x="2559927" y="3404686"/>
                  <a:pt x="2565955" y="3421862"/>
                </a:cubicBezTo>
                <a:cubicBezTo>
                  <a:pt x="2582123" y="3415985"/>
                  <a:pt x="2592918" y="3404736"/>
                  <a:pt x="2597281" y="3387055"/>
                </a:cubicBezTo>
                <a:cubicBezTo>
                  <a:pt x="2591051" y="3362160"/>
                  <a:pt x="2562575" y="3325638"/>
                  <a:pt x="2579878" y="3300037"/>
                </a:cubicBezTo>
                <a:cubicBezTo>
                  <a:pt x="2595012" y="3322031"/>
                  <a:pt x="2595062" y="3359109"/>
                  <a:pt x="2611204" y="3380094"/>
                </a:cubicBezTo>
                <a:cubicBezTo>
                  <a:pt x="2612642" y="3375705"/>
                  <a:pt x="2615694" y="3372981"/>
                  <a:pt x="2621646" y="3373132"/>
                </a:cubicBezTo>
                <a:cubicBezTo>
                  <a:pt x="2627901" y="3357520"/>
                  <a:pt x="2598063" y="3300239"/>
                  <a:pt x="2625127" y="3286115"/>
                </a:cubicBezTo>
                <a:cubicBezTo>
                  <a:pt x="2633249" y="3324402"/>
                  <a:pt x="2625959" y="3378101"/>
                  <a:pt x="2663415" y="3387055"/>
                </a:cubicBezTo>
                <a:cubicBezTo>
                  <a:pt x="2660590" y="3357570"/>
                  <a:pt x="2645002" y="3303165"/>
                  <a:pt x="2670376" y="3286115"/>
                </a:cubicBezTo>
                <a:cubicBezTo>
                  <a:pt x="2675446" y="3323343"/>
                  <a:pt x="2665609" y="3382591"/>
                  <a:pt x="2687780" y="3411445"/>
                </a:cubicBezTo>
                <a:cubicBezTo>
                  <a:pt x="2693556" y="3377723"/>
                  <a:pt x="2717795" y="3338880"/>
                  <a:pt x="2715651" y="3306974"/>
                </a:cubicBezTo>
                <a:close/>
                <a:moveTo>
                  <a:pt x="1093490" y="3254763"/>
                </a:moveTo>
                <a:cubicBezTo>
                  <a:pt x="1022287" y="3239932"/>
                  <a:pt x="976281" y="3241647"/>
                  <a:pt x="950756" y="3300012"/>
                </a:cubicBezTo>
                <a:cubicBezTo>
                  <a:pt x="952622" y="3314389"/>
                  <a:pt x="955851" y="3327404"/>
                  <a:pt x="957717" y="3341781"/>
                </a:cubicBezTo>
                <a:cubicBezTo>
                  <a:pt x="954464" y="3354770"/>
                  <a:pt x="941197" y="3357747"/>
                  <a:pt x="940314" y="3373107"/>
                </a:cubicBezTo>
                <a:cubicBezTo>
                  <a:pt x="958827" y="3389401"/>
                  <a:pt x="993760" y="3389275"/>
                  <a:pt x="996005" y="3421837"/>
                </a:cubicBezTo>
                <a:cubicBezTo>
                  <a:pt x="1014569" y="3431396"/>
                  <a:pt x="1042440" y="3445370"/>
                  <a:pt x="1069100" y="3435760"/>
                </a:cubicBezTo>
                <a:cubicBezTo>
                  <a:pt x="1158060" y="3485675"/>
                  <a:pt x="1226261" y="3364859"/>
                  <a:pt x="1277968" y="3334819"/>
                </a:cubicBezTo>
                <a:cubicBezTo>
                  <a:pt x="1280061" y="3300945"/>
                  <a:pt x="1294034" y="3278951"/>
                  <a:pt x="1305813" y="3254763"/>
                </a:cubicBezTo>
                <a:cubicBezTo>
                  <a:pt x="1245557" y="3270023"/>
                  <a:pt x="1144036" y="3300693"/>
                  <a:pt x="1093490" y="3254763"/>
                </a:cubicBezTo>
                <a:close/>
                <a:moveTo>
                  <a:pt x="4104579" y="3296531"/>
                </a:moveTo>
                <a:cubicBezTo>
                  <a:pt x="4089521" y="3378429"/>
                  <a:pt x="4114315" y="3479294"/>
                  <a:pt x="4181154" y="3481034"/>
                </a:cubicBezTo>
                <a:cubicBezTo>
                  <a:pt x="4205998" y="3481690"/>
                  <a:pt x="4215861" y="3455408"/>
                  <a:pt x="4243807" y="3474073"/>
                </a:cubicBezTo>
                <a:cubicBezTo>
                  <a:pt x="4318163" y="3398103"/>
                  <a:pt x="4246102" y="3263894"/>
                  <a:pt x="4153308" y="3258244"/>
                </a:cubicBezTo>
                <a:cubicBezTo>
                  <a:pt x="4140218" y="3274159"/>
                  <a:pt x="4126825" y="3289772"/>
                  <a:pt x="4104579" y="3296531"/>
                </a:cubicBezTo>
                <a:close/>
                <a:moveTo>
                  <a:pt x="4010574" y="3265205"/>
                </a:moveTo>
                <a:cubicBezTo>
                  <a:pt x="3942120" y="3266365"/>
                  <a:pt x="3893290" y="3287149"/>
                  <a:pt x="3878282" y="3341781"/>
                </a:cubicBezTo>
                <a:cubicBezTo>
                  <a:pt x="3885874" y="3352652"/>
                  <a:pt x="3904589" y="3367381"/>
                  <a:pt x="3892205" y="3387030"/>
                </a:cubicBezTo>
                <a:cubicBezTo>
                  <a:pt x="3939497" y="3394748"/>
                  <a:pt x="3951604" y="3456770"/>
                  <a:pt x="3927012" y="3498413"/>
                </a:cubicBezTo>
                <a:cubicBezTo>
                  <a:pt x="4005605" y="3489963"/>
                  <a:pt x="4053074" y="3450414"/>
                  <a:pt x="4090631" y="3400953"/>
                </a:cubicBezTo>
                <a:cubicBezTo>
                  <a:pt x="4084577" y="3373637"/>
                  <a:pt x="4085712" y="3327505"/>
                  <a:pt x="4090631" y="3299987"/>
                </a:cubicBezTo>
                <a:cubicBezTo>
                  <a:pt x="4050603" y="3301753"/>
                  <a:pt x="4023387" y="3290680"/>
                  <a:pt x="4010574" y="3265205"/>
                </a:cubicBezTo>
                <a:close/>
                <a:moveTo>
                  <a:pt x="2886205" y="3300012"/>
                </a:moveTo>
                <a:cubicBezTo>
                  <a:pt x="2872181" y="3290503"/>
                  <a:pt x="2849481" y="3296128"/>
                  <a:pt x="2827033" y="3289570"/>
                </a:cubicBezTo>
                <a:cubicBezTo>
                  <a:pt x="2808646" y="3284198"/>
                  <a:pt x="2800575" y="3271385"/>
                  <a:pt x="2785265" y="3272166"/>
                </a:cubicBezTo>
                <a:cubicBezTo>
                  <a:pt x="2727959" y="3275042"/>
                  <a:pt x="2720468" y="3346144"/>
                  <a:pt x="2708664" y="3400978"/>
                </a:cubicBezTo>
                <a:cubicBezTo>
                  <a:pt x="2719106" y="3400978"/>
                  <a:pt x="2729548" y="3400978"/>
                  <a:pt x="2739990" y="3400978"/>
                </a:cubicBezTo>
                <a:cubicBezTo>
                  <a:pt x="2746523" y="3381960"/>
                  <a:pt x="2736737" y="3346674"/>
                  <a:pt x="2750433" y="3334845"/>
                </a:cubicBezTo>
                <a:cubicBezTo>
                  <a:pt x="2766197" y="3347531"/>
                  <a:pt x="2753510" y="3384684"/>
                  <a:pt x="2753913" y="3404459"/>
                </a:cubicBezTo>
                <a:cubicBezTo>
                  <a:pt x="2765995" y="3401659"/>
                  <a:pt x="2767306" y="3409629"/>
                  <a:pt x="2778278" y="3407939"/>
                </a:cubicBezTo>
                <a:cubicBezTo>
                  <a:pt x="2790486" y="3392301"/>
                  <a:pt x="2782364" y="3356334"/>
                  <a:pt x="2802643" y="3348767"/>
                </a:cubicBezTo>
                <a:cubicBezTo>
                  <a:pt x="2810840" y="3372830"/>
                  <a:pt x="2794698" y="3400625"/>
                  <a:pt x="2788720" y="3421862"/>
                </a:cubicBezTo>
                <a:cubicBezTo>
                  <a:pt x="2797876" y="3425469"/>
                  <a:pt x="2800449" y="3435659"/>
                  <a:pt x="2809605" y="3439266"/>
                </a:cubicBezTo>
                <a:cubicBezTo>
                  <a:pt x="2827109" y="3418482"/>
                  <a:pt x="2826378" y="3379463"/>
                  <a:pt x="2847892" y="3362690"/>
                </a:cubicBezTo>
                <a:cubicBezTo>
                  <a:pt x="2859091" y="3411672"/>
                  <a:pt x="2802088" y="3437601"/>
                  <a:pt x="2823527" y="3487996"/>
                </a:cubicBezTo>
                <a:cubicBezTo>
                  <a:pt x="2853946" y="3470844"/>
                  <a:pt x="2871148" y="3440476"/>
                  <a:pt x="2910545" y="3432304"/>
                </a:cubicBezTo>
                <a:cubicBezTo>
                  <a:pt x="2913799" y="3380321"/>
                  <a:pt x="2924316" y="3325815"/>
                  <a:pt x="2886205" y="3300012"/>
                </a:cubicBezTo>
                <a:close/>
                <a:moveTo>
                  <a:pt x="3648556" y="3296531"/>
                </a:moveTo>
                <a:cubicBezTo>
                  <a:pt x="3637987" y="3331212"/>
                  <a:pt x="3593293" y="3331767"/>
                  <a:pt x="3568499" y="3352223"/>
                </a:cubicBezTo>
                <a:cubicBezTo>
                  <a:pt x="3613093" y="3372603"/>
                  <a:pt x="3624973" y="3425696"/>
                  <a:pt x="3683363" y="3432279"/>
                </a:cubicBezTo>
                <a:cubicBezTo>
                  <a:pt x="3676199" y="3382591"/>
                  <a:pt x="3673198" y="3328741"/>
                  <a:pt x="3648556" y="3296531"/>
                </a:cubicBezTo>
                <a:close/>
                <a:moveTo>
                  <a:pt x="1431144" y="3484490"/>
                </a:moveTo>
                <a:cubicBezTo>
                  <a:pt x="1445723" y="3478184"/>
                  <a:pt x="1454248" y="3465825"/>
                  <a:pt x="1479874" y="3470567"/>
                </a:cubicBezTo>
                <a:cubicBezTo>
                  <a:pt x="1480706" y="3475536"/>
                  <a:pt x="1485599" y="3476444"/>
                  <a:pt x="1486835" y="3481009"/>
                </a:cubicBezTo>
                <a:cubicBezTo>
                  <a:pt x="1482951" y="3506812"/>
                  <a:pt x="1465447" y="3547924"/>
                  <a:pt x="1486835" y="3568027"/>
                </a:cubicBezTo>
                <a:cubicBezTo>
                  <a:pt x="1505803" y="3518540"/>
                  <a:pt x="1558190" y="3502473"/>
                  <a:pt x="1587776" y="3463580"/>
                </a:cubicBezTo>
                <a:cubicBezTo>
                  <a:pt x="1587246" y="3418533"/>
                  <a:pt x="1588431" y="3370812"/>
                  <a:pt x="1643467" y="3373082"/>
                </a:cubicBezTo>
                <a:cubicBezTo>
                  <a:pt x="1655599" y="3351567"/>
                  <a:pt x="1683823" y="3346144"/>
                  <a:pt x="1699158" y="3327833"/>
                </a:cubicBezTo>
                <a:cubicBezTo>
                  <a:pt x="1684227" y="3328842"/>
                  <a:pt x="1676155" y="3322990"/>
                  <a:pt x="1667832" y="3317391"/>
                </a:cubicBezTo>
                <a:cubicBezTo>
                  <a:pt x="1605558" y="3346775"/>
                  <a:pt x="1555440" y="3388316"/>
                  <a:pt x="1507719" y="3432279"/>
                </a:cubicBezTo>
                <a:cubicBezTo>
                  <a:pt x="1533673" y="3366549"/>
                  <a:pt x="1604195" y="3345413"/>
                  <a:pt x="1653934" y="3303468"/>
                </a:cubicBezTo>
                <a:cubicBezTo>
                  <a:pt x="1547243" y="3317517"/>
                  <a:pt x="1424031" y="3345085"/>
                  <a:pt x="1431144" y="3484490"/>
                </a:cubicBezTo>
                <a:close/>
                <a:moveTo>
                  <a:pt x="4797290" y="3432279"/>
                </a:moveTo>
                <a:cubicBezTo>
                  <a:pt x="4790555" y="3403651"/>
                  <a:pt x="4831946" y="3356561"/>
                  <a:pt x="4804251" y="3327833"/>
                </a:cubicBezTo>
                <a:cubicBezTo>
                  <a:pt x="4766392" y="3350306"/>
                  <a:pt x="4750981" y="3395227"/>
                  <a:pt x="4738118" y="3442721"/>
                </a:cubicBezTo>
                <a:cubicBezTo>
                  <a:pt x="4719806" y="3437223"/>
                  <a:pt x="4734687" y="3420475"/>
                  <a:pt x="4734637" y="3404433"/>
                </a:cubicBezTo>
                <a:cubicBezTo>
                  <a:pt x="4722959" y="3387106"/>
                  <a:pt x="4704496" y="3376562"/>
                  <a:pt x="4689388" y="3362665"/>
                </a:cubicBezTo>
                <a:cubicBezTo>
                  <a:pt x="4673170" y="3389376"/>
                  <a:pt x="4673826" y="3432960"/>
                  <a:pt x="4658061" y="3460125"/>
                </a:cubicBezTo>
                <a:cubicBezTo>
                  <a:pt x="4639498" y="3456644"/>
                  <a:pt x="4624642" y="3449456"/>
                  <a:pt x="4609332" y="3442721"/>
                </a:cubicBezTo>
                <a:cubicBezTo>
                  <a:pt x="4564738" y="3538289"/>
                  <a:pt x="4581032" y="3699713"/>
                  <a:pt x="4651100" y="3756010"/>
                </a:cubicBezTo>
                <a:cubicBezTo>
                  <a:pt x="4659575" y="3762820"/>
                  <a:pt x="4674481" y="3764081"/>
                  <a:pt x="4682426" y="3769933"/>
                </a:cubicBezTo>
                <a:cubicBezTo>
                  <a:pt x="4723690" y="3800326"/>
                  <a:pt x="4741876" y="3849459"/>
                  <a:pt x="4748560" y="3909186"/>
                </a:cubicBezTo>
                <a:cubicBezTo>
                  <a:pt x="4749897" y="3897760"/>
                  <a:pt x="4758750" y="3893851"/>
                  <a:pt x="4762483" y="3884821"/>
                </a:cubicBezTo>
                <a:cubicBezTo>
                  <a:pt x="4743818" y="3843154"/>
                  <a:pt x="4737260" y="3789354"/>
                  <a:pt x="4738118" y="3728164"/>
                </a:cubicBezTo>
                <a:cubicBezTo>
                  <a:pt x="4710625" y="3708087"/>
                  <a:pt x="4675793" y="3695350"/>
                  <a:pt x="4658061" y="3665512"/>
                </a:cubicBezTo>
                <a:cubicBezTo>
                  <a:pt x="4693020" y="3674642"/>
                  <a:pt x="4711987" y="3699764"/>
                  <a:pt x="4741598" y="3714241"/>
                </a:cubicBezTo>
                <a:cubicBezTo>
                  <a:pt x="4741598" y="3694518"/>
                  <a:pt x="4741598" y="3674793"/>
                  <a:pt x="4741598" y="3655069"/>
                </a:cubicBezTo>
                <a:cubicBezTo>
                  <a:pt x="4715872" y="3629746"/>
                  <a:pt x="4679274" y="3615268"/>
                  <a:pt x="4658061" y="3585455"/>
                </a:cubicBezTo>
                <a:cubicBezTo>
                  <a:pt x="4696097" y="3594990"/>
                  <a:pt x="4717082" y="3621574"/>
                  <a:pt x="4745079" y="3641147"/>
                </a:cubicBezTo>
                <a:cubicBezTo>
                  <a:pt x="4744953" y="3625937"/>
                  <a:pt x="4748106" y="3614007"/>
                  <a:pt x="4752041" y="3602859"/>
                </a:cubicBezTo>
                <a:cubicBezTo>
                  <a:pt x="4728659" y="3579806"/>
                  <a:pt x="4692995" y="3550522"/>
                  <a:pt x="4678946" y="3529764"/>
                </a:cubicBezTo>
                <a:cubicBezTo>
                  <a:pt x="4712315" y="3541644"/>
                  <a:pt x="4730753" y="3568455"/>
                  <a:pt x="4755521" y="3588936"/>
                </a:cubicBezTo>
                <a:cubicBezTo>
                  <a:pt x="4755648" y="3573979"/>
                  <a:pt x="4760061" y="3563310"/>
                  <a:pt x="4765963" y="3554129"/>
                </a:cubicBezTo>
                <a:cubicBezTo>
                  <a:pt x="4755017" y="3524442"/>
                  <a:pt x="4715417" y="3504920"/>
                  <a:pt x="4703311" y="3487996"/>
                </a:cubicBezTo>
                <a:cubicBezTo>
                  <a:pt x="4743061" y="3486533"/>
                  <a:pt x="4747273" y="3520608"/>
                  <a:pt x="4772925" y="3533245"/>
                </a:cubicBezTo>
                <a:cubicBezTo>
                  <a:pt x="4781904" y="3502776"/>
                  <a:pt x="4793960" y="3475384"/>
                  <a:pt x="4818174" y="3460150"/>
                </a:cubicBezTo>
                <a:cubicBezTo>
                  <a:pt x="4812448" y="3482270"/>
                  <a:pt x="4797945" y="3495613"/>
                  <a:pt x="4793809" y="3519322"/>
                </a:cubicBezTo>
                <a:cubicBezTo>
                  <a:pt x="4815702" y="3513950"/>
                  <a:pt x="4853990" y="3505979"/>
                  <a:pt x="4873865" y="3519322"/>
                </a:cubicBezTo>
                <a:cubicBezTo>
                  <a:pt x="4842993" y="3525577"/>
                  <a:pt x="4808186" y="3527897"/>
                  <a:pt x="4783367" y="3540206"/>
                </a:cubicBezTo>
                <a:cubicBezTo>
                  <a:pt x="4779912" y="3556475"/>
                  <a:pt x="4772900" y="3569187"/>
                  <a:pt x="4769444" y="3585455"/>
                </a:cubicBezTo>
                <a:cubicBezTo>
                  <a:pt x="4806824" y="3576829"/>
                  <a:pt x="4846625" y="3561116"/>
                  <a:pt x="4887813" y="3575013"/>
                </a:cubicBezTo>
                <a:cubicBezTo>
                  <a:pt x="4850383" y="3587473"/>
                  <a:pt x="4799661" y="3586641"/>
                  <a:pt x="4765963" y="3602859"/>
                </a:cubicBezTo>
                <a:cubicBezTo>
                  <a:pt x="4765207" y="3616151"/>
                  <a:pt x="4752949" y="3636077"/>
                  <a:pt x="4762483" y="3648108"/>
                </a:cubicBezTo>
                <a:cubicBezTo>
                  <a:pt x="4798349" y="3639684"/>
                  <a:pt x="4843649" y="3629015"/>
                  <a:pt x="4880852" y="3641147"/>
                </a:cubicBezTo>
                <a:cubicBezTo>
                  <a:pt x="4843447" y="3652471"/>
                  <a:pt x="4795398" y="3653153"/>
                  <a:pt x="4755547" y="3662031"/>
                </a:cubicBezTo>
                <a:cubicBezTo>
                  <a:pt x="4755547" y="3677114"/>
                  <a:pt x="4755547" y="3692197"/>
                  <a:pt x="4755547" y="3707280"/>
                </a:cubicBezTo>
                <a:cubicBezTo>
                  <a:pt x="4791791" y="3703673"/>
                  <a:pt x="4844330" y="3692575"/>
                  <a:pt x="4877396" y="3707280"/>
                </a:cubicBezTo>
                <a:cubicBezTo>
                  <a:pt x="4839285" y="3715578"/>
                  <a:pt x="4793279" y="3716007"/>
                  <a:pt x="4752066" y="3721203"/>
                </a:cubicBezTo>
                <a:cubicBezTo>
                  <a:pt x="4748484" y="3781661"/>
                  <a:pt x="4761196" y="3825776"/>
                  <a:pt x="4769469" y="3874379"/>
                </a:cubicBezTo>
                <a:cubicBezTo>
                  <a:pt x="4809498" y="3838160"/>
                  <a:pt x="4869653" y="3791700"/>
                  <a:pt x="4947011" y="3815207"/>
                </a:cubicBezTo>
                <a:cubicBezTo>
                  <a:pt x="4940705" y="3755884"/>
                  <a:pt x="4921687" y="3706019"/>
                  <a:pt x="4940049" y="3651589"/>
                </a:cubicBezTo>
                <a:cubicBezTo>
                  <a:pt x="4952307" y="3615243"/>
                  <a:pt x="4980304" y="3577208"/>
                  <a:pt x="4978337" y="3526283"/>
                </a:cubicBezTo>
                <a:cubicBezTo>
                  <a:pt x="4975487" y="3452962"/>
                  <a:pt x="4902215" y="3378076"/>
                  <a:pt x="4957453" y="3306974"/>
                </a:cubicBezTo>
                <a:cubicBezTo>
                  <a:pt x="4863423" y="3308109"/>
                  <a:pt x="4839537" y="3379387"/>
                  <a:pt x="4797290" y="3432279"/>
                </a:cubicBezTo>
                <a:close/>
                <a:moveTo>
                  <a:pt x="3697285" y="3421837"/>
                </a:moveTo>
                <a:cubicBezTo>
                  <a:pt x="3698975" y="3387030"/>
                  <a:pt x="3732774" y="3379615"/>
                  <a:pt x="3718170" y="3338275"/>
                </a:cubicBezTo>
                <a:cubicBezTo>
                  <a:pt x="3693654" y="3340747"/>
                  <a:pt x="3687070" y="3325285"/>
                  <a:pt x="3672921" y="3317391"/>
                </a:cubicBezTo>
                <a:cubicBezTo>
                  <a:pt x="3683918" y="3349373"/>
                  <a:pt x="3684195" y="3391999"/>
                  <a:pt x="3697285" y="3421837"/>
                </a:cubicBezTo>
                <a:close/>
                <a:moveTo>
                  <a:pt x="1807085" y="3320896"/>
                </a:moveTo>
                <a:cubicBezTo>
                  <a:pt x="1742970" y="3328741"/>
                  <a:pt x="1682864" y="3340570"/>
                  <a:pt x="1653909" y="3383549"/>
                </a:cubicBezTo>
                <a:cubicBezTo>
                  <a:pt x="1653152" y="3458334"/>
                  <a:pt x="1722918" y="3492611"/>
                  <a:pt x="1789682" y="3477528"/>
                </a:cubicBezTo>
                <a:cubicBezTo>
                  <a:pt x="1809002" y="3443478"/>
                  <a:pt x="1832106" y="3413211"/>
                  <a:pt x="1852335" y="3380068"/>
                </a:cubicBezTo>
                <a:cubicBezTo>
                  <a:pt x="1835637" y="3361984"/>
                  <a:pt x="1812786" y="3350028"/>
                  <a:pt x="1807085" y="3320896"/>
                </a:cubicBezTo>
                <a:close/>
                <a:moveTo>
                  <a:pt x="2029876" y="3515841"/>
                </a:moveTo>
                <a:cubicBezTo>
                  <a:pt x="2031011" y="3515690"/>
                  <a:pt x="2066070" y="3496470"/>
                  <a:pt x="2071644" y="3491476"/>
                </a:cubicBezTo>
                <a:cubicBezTo>
                  <a:pt x="2084735" y="3479773"/>
                  <a:pt x="2114069" y="3443755"/>
                  <a:pt x="2116894" y="3435785"/>
                </a:cubicBezTo>
                <a:cubicBezTo>
                  <a:pt x="2126579" y="3408343"/>
                  <a:pt x="2111471" y="3387005"/>
                  <a:pt x="2099490" y="3366171"/>
                </a:cubicBezTo>
                <a:cubicBezTo>
                  <a:pt x="2045665" y="3370106"/>
                  <a:pt x="2013658" y="3352198"/>
                  <a:pt x="1981121" y="3334845"/>
                </a:cubicBezTo>
                <a:cubicBezTo>
                  <a:pt x="1970679" y="3353408"/>
                  <a:pt x="1956251" y="3367987"/>
                  <a:pt x="1939352" y="3380094"/>
                </a:cubicBezTo>
                <a:cubicBezTo>
                  <a:pt x="1975118" y="3418861"/>
                  <a:pt x="1954814" y="3526132"/>
                  <a:pt x="2029876" y="3515841"/>
                </a:cubicBezTo>
                <a:close/>
                <a:moveTo>
                  <a:pt x="3484937" y="3334819"/>
                </a:moveTo>
                <a:cubicBezTo>
                  <a:pt x="3420847" y="3328589"/>
                  <a:pt x="3342228" y="3339132"/>
                  <a:pt x="3314357" y="3383549"/>
                </a:cubicBezTo>
                <a:cubicBezTo>
                  <a:pt x="3403292" y="3416490"/>
                  <a:pt x="3528169" y="3411420"/>
                  <a:pt x="3631127" y="3421837"/>
                </a:cubicBezTo>
                <a:cubicBezTo>
                  <a:pt x="3611277" y="3387887"/>
                  <a:pt x="3552660" y="3341402"/>
                  <a:pt x="3484937" y="3334819"/>
                </a:cubicBezTo>
                <a:close/>
                <a:moveTo>
                  <a:pt x="2109932" y="3355703"/>
                </a:moveTo>
                <a:cubicBezTo>
                  <a:pt x="2113514" y="3383423"/>
                  <a:pt x="2138055" y="3400953"/>
                  <a:pt x="2127336" y="3432279"/>
                </a:cubicBezTo>
                <a:cubicBezTo>
                  <a:pt x="2157678" y="3420853"/>
                  <a:pt x="2195260" y="3416666"/>
                  <a:pt x="2224795" y="3404433"/>
                </a:cubicBezTo>
                <a:cubicBezTo>
                  <a:pt x="2201465" y="3381355"/>
                  <a:pt x="2179269" y="3357141"/>
                  <a:pt x="2151701" y="3338300"/>
                </a:cubicBezTo>
                <a:cubicBezTo>
                  <a:pt x="2137021" y="3343319"/>
                  <a:pt x="2129454" y="3355502"/>
                  <a:pt x="2109932" y="3355703"/>
                </a:cubicBezTo>
                <a:close/>
                <a:moveTo>
                  <a:pt x="3707728" y="3439241"/>
                </a:moveTo>
                <a:cubicBezTo>
                  <a:pt x="3737414" y="3466405"/>
                  <a:pt x="3728536" y="3532135"/>
                  <a:pt x="3735573" y="3581949"/>
                </a:cubicBezTo>
                <a:cubicBezTo>
                  <a:pt x="3744250" y="3579024"/>
                  <a:pt x="3754238" y="3577384"/>
                  <a:pt x="3766900" y="3578469"/>
                </a:cubicBezTo>
                <a:cubicBezTo>
                  <a:pt x="3770658" y="3540458"/>
                  <a:pt x="3778880" y="3506912"/>
                  <a:pt x="3801707" y="3487970"/>
                </a:cubicBezTo>
                <a:cubicBezTo>
                  <a:pt x="3796133" y="3520684"/>
                  <a:pt x="3781983" y="3544822"/>
                  <a:pt x="3780822" y="3581949"/>
                </a:cubicBezTo>
                <a:cubicBezTo>
                  <a:pt x="3800042" y="3580159"/>
                  <a:pt x="3806575" y="3591004"/>
                  <a:pt x="3822591" y="3592392"/>
                </a:cubicBezTo>
                <a:cubicBezTo>
                  <a:pt x="3865999" y="3540912"/>
                  <a:pt x="3986588" y="3447085"/>
                  <a:pt x="3878282" y="3387005"/>
                </a:cubicBezTo>
                <a:cubicBezTo>
                  <a:pt x="3878207" y="3378807"/>
                  <a:pt x="3884285" y="3376764"/>
                  <a:pt x="3881763" y="3366120"/>
                </a:cubicBezTo>
                <a:cubicBezTo>
                  <a:pt x="3829149" y="3326647"/>
                  <a:pt x="3708686" y="3361757"/>
                  <a:pt x="3707728" y="3439241"/>
                </a:cubicBezTo>
                <a:close/>
                <a:moveTo>
                  <a:pt x="1291916" y="3428798"/>
                </a:moveTo>
                <a:cubicBezTo>
                  <a:pt x="1294413" y="3403929"/>
                  <a:pt x="1270729" y="3389199"/>
                  <a:pt x="1271031" y="3359184"/>
                </a:cubicBezTo>
                <a:cubicBezTo>
                  <a:pt x="1244245" y="3383448"/>
                  <a:pt x="1219250" y="3409528"/>
                  <a:pt x="1187494" y="3428798"/>
                </a:cubicBezTo>
                <a:cubicBezTo>
                  <a:pt x="1199601" y="3477049"/>
                  <a:pt x="1287149" y="3475939"/>
                  <a:pt x="1291916" y="3428798"/>
                </a:cubicBezTo>
                <a:close/>
                <a:moveTo>
                  <a:pt x="1838412" y="3543687"/>
                </a:moveTo>
                <a:cubicBezTo>
                  <a:pt x="1859397" y="3555012"/>
                  <a:pt x="1886763" y="3545150"/>
                  <a:pt x="1914987" y="3554129"/>
                </a:cubicBezTo>
                <a:cubicBezTo>
                  <a:pt x="1965205" y="3529234"/>
                  <a:pt x="1957815" y="3427689"/>
                  <a:pt x="1928910" y="3383549"/>
                </a:cubicBezTo>
                <a:cubicBezTo>
                  <a:pt x="1908076" y="3387988"/>
                  <a:pt x="1883585" y="3387988"/>
                  <a:pt x="1862777" y="3383549"/>
                </a:cubicBezTo>
                <a:cubicBezTo>
                  <a:pt x="1839976" y="3423729"/>
                  <a:pt x="1772682" y="3508249"/>
                  <a:pt x="1838412" y="3543687"/>
                </a:cubicBezTo>
                <a:close/>
                <a:moveTo>
                  <a:pt x="2628608" y="3383549"/>
                </a:moveTo>
                <a:cubicBezTo>
                  <a:pt x="2604243" y="3399818"/>
                  <a:pt x="2589084" y="3425242"/>
                  <a:pt x="2569436" y="3446202"/>
                </a:cubicBezTo>
                <a:cubicBezTo>
                  <a:pt x="2568805" y="3571003"/>
                  <a:pt x="2612717" y="3651236"/>
                  <a:pt x="2694766" y="3693357"/>
                </a:cubicBezTo>
                <a:cubicBezTo>
                  <a:pt x="2697869" y="3683420"/>
                  <a:pt x="2682912" y="3670304"/>
                  <a:pt x="2673882" y="3658550"/>
                </a:cubicBezTo>
                <a:cubicBezTo>
                  <a:pt x="2664298" y="3646065"/>
                  <a:pt x="2651510" y="3633076"/>
                  <a:pt x="2642556" y="3620262"/>
                </a:cubicBezTo>
                <a:cubicBezTo>
                  <a:pt x="2623815" y="3593426"/>
                  <a:pt x="2595541" y="3560107"/>
                  <a:pt x="2604268" y="3533245"/>
                </a:cubicBezTo>
                <a:cubicBezTo>
                  <a:pt x="2639706" y="3585985"/>
                  <a:pt x="2670603" y="3643290"/>
                  <a:pt x="2715676" y="3686421"/>
                </a:cubicBezTo>
                <a:cubicBezTo>
                  <a:pt x="2725311" y="3654767"/>
                  <a:pt x="2694313" y="3628762"/>
                  <a:pt x="2677388" y="3599404"/>
                </a:cubicBezTo>
                <a:cubicBezTo>
                  <a:pt x="2660666" y="3570398"/>
                  <a:pt x="2634106" y="3538945"/>
                  <a:pt x="2646062" y="3505399"/>
                </a:cubicBezTo>
                <a:cubicBezTo>
                  <a:pt x="2670553" y="3555163"/>
                  <a:pt x="2691210" y="3608786"/>
                  <a:pt x="2726118" y="3648133"/>
                </a:cubicBezTo>
                <a:cubicBezTo>
                  <a:pt x="2728464" y="3638877"/>
                  <a:pt x="2731591" y="3630427"/>
                  <a:pt x="2736560" y="3623768"/>
                </a:cubicBezTo>
                <a:cubicBezTo>
                  <a:pt x="2714440" y="3590979"/>
                  <a:pt x="2675244" y="3539424"/>
                  <a:pt x="2691311" y="3491502"/>
                </a:cubicBezTo>
                <a:cubicBezTo>
                  <a:pt x="2709446" y="3529058"/>
                  <a:pt x="2712119" y="3582075"/>
                  <a:pt x="2743522" y="3606365"/>
                </a:cubicBezTo>
                <a:cubicBezTo>
                  <a:pt x="2779741" y="3567547"/>
                  <a:pt x="2711817" y="3510494"/>
                  <a:pt x="2736560" y="3463631"/>
                </a:cubicBezTo>
                <a:cubicBezTo>
                  <a:pt x="2752299" y="3490821"/>
                  <a:pt x="2751038" y="3535036"/>
                  <a:pt x="2767886" y="3561116"/>
                </a:cubicBezTo>
                <a:cubicBezTo>
                  <a:pt x="2776714" y="3531328"/>
                  <a:pt x="2809403" y="3527519"/>
                  <a:pt x="2813136" y="3498463"/>
                </a:cubicBezTo>
                <a:cubicBezTo>
                  <a:pt x="2820904" y="3438055"/>
                  <a:pt x="2747683" y="3392755"/>
                  <a:pt x="2684324" y="3425368"/>
                </a:cubicBezTo>
                <a:cubicBezTo>
                  <a:pt x="2665483" y="3411672"/>
                  <a:pt x="2654385" y="3390284"/>
                  <a:pt x="2628608" y="3383549"/>
                </a:cubicBezTo>
                <a:close/>
                <a:moveTo>
                  <a:pt x="2558994" y="3432279"/>
                </a:moveTo>
                <a:cubicBezTo>
                  <a:pt x="2526003" y="3354997"/>
                  <a:pt x="2442945" y="3417019"/>
                  <a:pt x="2423221" y="3467086"/>
                </a:cubicBezTo>
                <a:cubicBezTo>
                  <a:pt x="2385286" y="3563461"/>
                  <a:pt x="2484915" y="3678703"/>
                  <a:pt x="2555513" y="3679435"/>
                </a:cubicBezTo>
                <a:cubicBezTo>
                  <a:pt x="2526204" y="3652648"/>
                  <a:pt x="2461357" y="3625584"/>
                  <a:pt x="2471976" y="3581975"/>
                </a:cubicBezTo>
                <a:cubicBezTo>
                  <a:pt x="2502647" y="3625559"/>
                  <a:pt x="2539093" y="3663393"/>
                  <a:pt x="2593801" y="3682940"/>
                </a:cubicBezTo>
                <a:cubicBezTo>
                  <a:pt x="2562147" y="3636228"/>
                  <a:pt x="2473288" y="3574786"/>
                  <a:pt x="2482418" y="3501918"/>
                </a:cubicBezTo>
                <a:cubicBezTo>
                  <a:pt x="2496997" y="3532791"/>
                  <a:pt x="2515157" y="3568405"/>
                  <a:pt x="2541590" y="3602859"/>
                </a:cubicBezTo>
                <a:cubicBezTo>
                  <a:pt x="2564744" y="3633025"/>
                  <a:pt x="2600762" y="3686345"/>
                  <a:pt x="2646037" y="3682915"/>
                </a:cubicBezTo>
                <a:cubicBezTo>
                  <a:pt x="2600737" y="3631663"/>
                  <a:pt x="2539371" y="3548530"/>
                  <a:pt x="2558994" y="3432279"/>
                </a:cubicBezTo>
                <a:close/>
                <a:moveTo>
                  <a:pt x="3202975" y="3501918"/>
                </a:moveTo>
                <a:cubicBezTo>
                  <a:pt x="3238311" y="3510671"/>
                  <a:pt x="3264215" y="3528856"/>
                  <a:pt x="3303940" y="3533245"/>
                </a:cubicBezTo>
                <a:cubicBezTo>
                  <a:pt x="3327398" y="3482446"/>
                  <a:pt x="3370124" y="3450893"/>
                  <a:pt x="3415323" y="3421862"/>
                </a:cubicBezTo>
                <a:cubicBezTo>
                  <a:pt x="3387528" y="3409024"/>
                  <a:pt x="3344498" y="3411445"/>
                  <a:pt x="3314383" y="3400978"/>
                </a:cubicBezTo>
                <a:cubicBezTo>
                  <a:pt x="3303285" y="3460654"/>
                  <a:pt x="3244567" y="3472711"/>
                  <a:pt x="3202975" y="3501918"/>
                </a:cubicBezTo>
                <a:close/>
                <a:moveTo>
                  <a:pt x="2907090" y="3606340"/>
                </a:moveTo>
                <a:cubicBezTo>
                  <a:pt x="2985229" y="3553372"/>
                  <a:pt x="3012671" y="3449682"/>
                  <a:pt x="3119438" y="3425318"/>
                </a:cubicBezTo>
                <a:cubicBezTo>
                  <a:pt x="3069875" y="3393537"/>
                  <a:pt x="3005407" y="3415582"/>
                  <a:pt x="2948858" y="3432279"/>
                </a:cubicBezTo>
                <a:cubicBezTo>
                  <a:pt x="2819265" y="3470542"/>
                  <a:pt x="2738654" y="3599328"/>
                  <a:pt x="2726068" y="3724684"/>
                </a:cubicBezTo>
                <a:cubicBezTo>
                  <a:pt x="2782541" y="3695224"/>
                  <a:pt x="2829909" y="3626694"/>
                  <a:pt x="2907090" y="3606340"/>
                </a:cubicBezTo>
                <a:close/>
                <a:moveTo>
                  <a:pt x="4101098" y="3414876"/>
                </a:moveTo>
                <a:cubicBezTo>
                  <a:pt x="4072470" y="3431522"/>
                  <a:pt x="4046870" y="3451171"/>
                  <a:pt x="4031484" y="3481009"/>
                </a:cubicBezTo>
                <a:cubicBezTo>
                  <a:pt x="4054512" y="3482371"/>
                  <a:pt x="4074034" y="3487214"/>
                  <a:pt x="4083694" y="3501893"/>
                </a:cubicBezTo>
                <a:cubicBezTo>
                  <a:pt x="4078322" y="3506938"/>
                  <a:pt x="4076380" y="3515463"/>
                  <a:pt x="4076733" y="3526258"/>
                </a:cubicBezTo>
                <a:cubicBezTo>
                  <a:pt x="4108816" y="3517733"/>
                  <a:pt x="4137065" y="3505349"/>
                  <a:pt x="4160295" y="3487970"/>
                </a:cubicBezTo>
                <a:cubicBezTo>
                  <a:pt x="4135350" y="3468827"/>
                  <a:pt x="4113079" y="3446984"/>
                  <a:pt x="4101098" y="3414876"/>
                </a:cubicBezTo>
                <a:close/>
                <a:moveTo>
                  <a:pt x="2082086" y="3501918"/>
                </a:moveTo>
                <a:cubicBezTo>
                  <a:pt x="2058579" y="3505097"/>
                  <a:pt x="2045842" y="3519044"/>
                  <a:pt x="2040318" y="3540206"/>
                </a:cubicBezTo>
                <a:cubicBezTo>
                  <a:pt x="2047935" y="3553473"/>
                  <a:pt x="2058150" y="3564142"/>
                  <a:pt x="2061202" y="3581975"/>
                </a:cubicBezTo>
                <a:cubicBezTo>
                  <a:pt x="2050331" y="3603590"/>
                  <a:pt x="2039561" y="3625332"/>
                  <a:pt x="2036837" y="3655069"/>
                </a:cubicBezTo>
                <a:cubicBezTo>
                  <a:pt x="2056839" y="3660568"/>
                  <a:pt x="2086551" y="3656406"/>
                  <a:pt x="2096009" y="3672473"/>
                </a:cubicBezTo>
                <a:cubicBezTo>
                  <a:pt x="2080649" y="3690986"/>
                  <a:pt x="2081935" y="3732074"/>
                  <a:pt x="2106451" y="3738606"/>
                </a:cubicBezTo>
                <a:cubicBezTo>
                  <a:pt x="2139922" y="3678098"/>
                  <a:pt x="2190720" y="3634917"/>
                  <a:pt x="2270070" y="3620262"/>
                </a:cubicBezTo>
                <a:cubicBezTo>
                  <a:pt x="2251758" y="3564319"/>
                  <a:pt x="2137803" y="3603994"/>
                  <a:pt x="2099490" y="3568052"/>
                </a:cubicBezTo>
                <a:cubicBezTo>
                  <a:pt x="2146025" y="3563537"/>
                  <a:pt x="2204189" y="3576905"/>
                  <a:pt x="2256147" y="3578494"/>
                </a:cubicBezTo>
                <a:cubicBezTo>
                  <a:pt x="2287953" y="3539651"/>
                  <a:pt x="2351312" y="3483506"/>
                  <a:pt x="2405843" y="3536725"/>
                </a:cubicBezTo>
                <a:cubicBezTo>
                  <a:pt x="2398326" y="3516875"/>
                  <a:pt x="2406776" y="3500355"/>
                  <a:pt x="2405843" y="3477553"/>
                </a:cubicBezTo>
                <a:cubicBezTo>
                  <a:pt x="2328586" y="3411647"/>
                  <a:pt x="2125192" y="3386601"/>
                  <a:pt x="2082086" y="3501918"/>
                </a:cubicBezTo>
                <a:close/>
                <a:moveTo>
                  <a:pt x="3321344" y="3519322"/>
                </a:moveTo>
                <a:cubicBezTo>
                  <a:pt x="3389117" y="3503533"/>
                  <a:pt x="3478682" y="3509561"/>
                  <a:pt x="3523250" y="3470592"/>
                </a:cubicBezTo>
                <a:cubicBezTo>
                  <a:pt x="3516364" y="3452835"/>
                  <a:pt x="3524663" y="3442898"/>
                  <a:pt x="3530212" y="3428824"/>
                </a:cubicBezTo>
                <a:cubicBezTo>
                  <a:pt x="3430911" y="3407107"/>
                  <a:pt x="3357967" y="3456871"/>
                  <a:pt x="3321344" y="3519322"/>
                </a:cubicBezTo>
                <a:close/>
                <a:moveTo>
                  <a:pt x="3711208" y="3467086"/>
                </a:moveTo>
                <a:cubicBezTo>
                  <a:pt x="3684422" y="3422114"/>
                  <a:pt x="3605248" y="3444361"/>
                  <a:pt x="3551096" y="3432279"/>
                </a:cubicBezTo>
                <a:cubicBezTo>
                  <a:pt x="3528421" y="3446303"/>
                  <a:pt x="3542672" y="3478764"/>
                  <a:pt x="3523250" y="3498413"/>
                </a:cubicBezTo>
                <a:cubicBezTo>
                  <a:pt x="3531775" y="3518994"/>
                  <a:pt x="3543479" y="3536423"/>
                  <a:pt x="3530212" y="3561065"/>
                </a:cubicBezTo>
                <a:cubicBezTo>
                  <a:pt x="3550314" y="3611737"/>
                  <a:pt x="3610470" y="3622381"/>
                  <a:pt x="3669465" y="3634160"/>
                </a:cubicBezTo>
                <a:cubicBezTo>
                  <a:pt x="3670701" y="3622633"/>
                  <a:pt x="3679882" y="3619052"/>
                  <a:pt x="3686868" y="3613276"/>
                </a:cubicBezTo>
                <a:cubicBezTo>
                  <a:pt x="3666993" y="3573954"/>
                  <a:pt x="3617507" y="3564268"/>
                  <a:pt x="3592864" y="3529739"/>
                </a:cubicBezTo>
                <a:cubicBezTo>
                  <a:pt x="3644293" y="3538642"/>
                  <a:pt x="3664320" y="3578948"/>
                  <a:pt x="3704272" y="3599353"/>
                </a:cubicBezTo>
                <a:cubicBezTo>
                  <a:pt x="3707450" y="3593224"/>
                  <a:pt x="3716480" y="3592997"/>
                  <a:pt x="3721676" y="3588911"/>
                </a:cubicBezTo>
                <a:cubicBezTo>
                  <a:pt x="3716001" y="3550497"/>
                  <a:pt x="3719708" y="3502675"/>
                  <a:pt x="3711208" y="3467086"/>
                </a:cubicBezTo>
                <a:close/>
                <a:moveTo>
                  <a:pt x="5225467" y="3829130"/>
                </a:moveTo>
                <a:cubicBezTo>
                  <a:pt x="5176409" y="3823657"/>
                  <a:pt x="5138021" y="3807489"/>
                  <a:pt x="5082733" y="3808246"/>
                </a:cubicBezTo>
                <a:cubicBezTo>
                  <a:pt x="5074788" y="3843255"/>
                  <a:pt x="5057737" y="3869108"/>
                  <a:pt x="5051406" y="3905706"/>
                </a:cubicBezTo>
                <a:cubicBezTo>
                  <a:pt x="5083666" y="3911759"/>
                  <a:pt x="5110806" y="3922907"/>
                  <a:pt x="5127982" y="3943993"/>
                </a:cubicBezTo>
                <a:cubicBezTo>
                  <a:pt x="5256819" y="3895743"/>
                  <a:pt x="5315890" y="3791700"/>
                  <a:pt x="5340331" y="3644627"/>
                </a:cubicBezTo>
                <a:cubicBezTo>
                  <a:pt x="5351302" y="3578519"/>
                  <a:pt x="5373347" y="3535792"/>
                  <a:pt x="5406464" y="3498413"/>
                </a:cubicBezTo>
                <a:cubicBezTo>
                  <a:pt x="5416906" y="3486633"/>
                  <a:pt x="5437613" y="3472610"/>
                  <a:pt x="5430829" y="3463605"/>
                </a:cubicBezTo>
                <a:cubicBezTo>
                  <a:pt x="5352967" y="3472786"/>
                  <a:pt x="5292988" y="3499825"/>
                  <a:pt x="5249807" y="3543662"/>
                </a:cubicBezTo>
                <a:cubicBezTo>
                  <a:pt x="5243174" y="3516421"/>
                  <a:pt x="5253792" y="3484237"/>
                  <a:pt x="5242845" y="3456644"/>
                </a:cubicBezTo>
                <a:cubicBezTo>
                  <a:pt x="5190887" y="3468499"/>
                  <a:pt x="5172147" y="3513571"/>
                  <a:pt x="5141905" y="3547142"/>
                </a:cubicBezTo>
                <a:cubicBezTo>
                  <a:pt x="5130025" y="3524215"/>
                  <a:pt x="5136532" y="3482875"/>
                  <a:pt x="5121021" y="3463580"/>
                </a:cubicBezTo>
                <a:cubicBezTo>
                  <a:pt x="5086617" y="3481413"/>
                  <a:pt x="5065607" y="3512613"/>
                  <a:pt x="5051406" y="3550623"/>
                </a:cubicBezTo>
                <a:cubicBezTo>
                  <a:pt x="5036172" y="3543813"/>
                  <a:pt x="5033246" y="3524694"/>
                  <a:pt x="5016600" y="3519297"/>
                </a:cubicBezTo>
                <a:cubicBezTo>
                  <a:pt x="4983079" y="3537886"/>
                  <a:pt x="4989636" y="3592139"/>
                  <a:pt x="4971350" y="3630679"/>
                </a:cubicBezTo>
                <a:cubicBezTo>
                  <a:pt x="4967189" y="3639457"/>
                  <a:pt x="4957125" y="3645662"/>
                  <a:pt x="4953947" y="3655044"/>
                </a:cubicBezTo>
                <a:cubicBezTo>
                  <a:pt x="4934879" y="3711593"/>
                  <a:pt x="4958512" y="3764989"/>
                  <a:pt x="4960908" y="3822143"/>
                </a:cubicBezTo>
                <a:cubicBezTo>
                  <a:pt x="4984390" y="3821866"/>
                  <a:pt x="5008629" y="3820832"/>
                  <a:pt x="5023561" y="3829105"/>
                </a:cubicBezTo>
                <a:cubicBezTo>
                  <a:pt x="5033221" y="3855563"/>
                  <a:pt x="5016499" y="3877683"/>
                  <a:pt x="5020080" y="3895238"/>
                </a:cubicBezTo>
                <a:cubicBezTo>
                  <a:pt x="5026663" y="3894456"/>
                  <a:pt x="5027773" y="3899148"/>
                  <a:pt x="5034003" y="3898719"/>
                </a:cubicBezTo>
                <a:cubicBezTo>
                  <a:pt x="5045631" y="3880180"/>
                  <a:pt x="5051356" y="3855740"/>
                  <a:pt x="5058368" y="3832586"/>
                </a:cubicBezTo>
                <a:cubicBezTo>
                  <a:pt x="5039048" y="3798510"/>
                  <a:pt x="5006939" y="3758734"/>
                  <a:pt x="4988754" y="3735126"/>
                </a:cubicBezTo>
                <a:cubicBezTo>
                  <a:pt x="5029059" y="3748191"/>
                  <a:pt x="5043285" y="3787336"/>
                  <a:pt x="5065329" y="3818663"/>
                </a:cubicBezTo>
                <a:cubicBezTo>
                  <a:pt x="5071256" y="3801360"/>
                  <a:pt x="5080312" y="3787210"/>
                  <a:pt x="5086214" y="3769933"/>
                </a:cubicBezTo>
                <a:cubicBezTo>
                  <a:pt x="5060815" y="3729198"/>
                  <a:pt x="5037231" y="3686623"/>
                  <a:pt x="5006157" y="3651589"/>
                </a:cubicBezTo>
                <a:cubicBezTo>
                  <a:pt x="5054156" y="3667403"/>
                  <a:pt x="5066641" y="3718731"/>
                  <a:pt x="5093175" y="3756010"/>
                </a:cubicBezTo>
                <a:cubicBezTo>
                  <a:pt x="5099708" y="3740473"/>
                  <a:pt x="5109494" y="3728240"/>
                  <a:pt x="5114059" y="3710761"/>
                </a:cubicBezTo>
                <a:cubicBezTo>
                  <a:pt x="5099001" y="3668967"/>
                  <a:pt x="5069567" y="3641550"/>
                  <a:pt x="5047926" y="3606340"/>
                </a:cubicBezTo>
                <a:cubicBezTo>
                  <a:pt x="5086541" y="3624576"/>
                  <a:pt x="5106442" y="3661526"/>
                  <a:pt x="5124501" y="3700319"/>
                </a:cubicBezTo>
                <a:cubicBezTo>
                  <a:pt x="5135700" y="3676685"/>
                  <a:pt x="5154037" y="3660215"/>
                  <a:pt x="5166270" y="3637666"/>
                </a:cubicBezTo>
                <a:cubicBezTo>
                  <a:pt x="5148362" y="3612645"/>
                  <a:pt x="5127982" y="3590096"/>
                  <a:pt x="5114059" y="3561090"/>
                </a:cubicBezTo>
                <a:cubicBezTo>
                  <a:pt x="5145814" y="3573424"/>
                  <a:pt x="5156811" y="3606516"/>
                  <a:pt x="5176712" y="3630704"/>
                </a:cubicBezTo>
                <a:cubicBezTo>
                  <a:pt x="5191593" y="3618345"/>
                  <a:pt x="5204936" y="3587750"/>
                  <a:pt x="5225442" y="3592417"/>
                </a:cubicBezTo>
                <a:cubicBezTo>
                  <a:pt x="5190862" y="3636758"/>
                  <a:pt x="5148488" y="3673280"/>
                  <a:pt x="5124501" y="3728190"/>
                </a:cubicBezTo>
                <a:cubicBezTo>
                  <a:pt x="5174013" y="3727433"/>
                  <a:pt x="5210132" y="3740019"/>
                  <a:pt x="5235884" y="3762997"/>
                </a:cubicBezTo>
                <a:cubicBezTo>
                  <a:pt x="5196335" y="3754976"/>
                  <a:pt x="5163722" y="3740019"/>
                  <a:pt x="5114059" y="3742112"/>
                </a:cubicBezTo>
                <a:cubicBezTo>
                  <a:pt x="5109343" y="3761786"/>
                  <a:pt x="5096404" y="3773186"/>
                  <a:pt x="5093175" y="3794323"/>
                </a:cubicBezTo>
                <a:cubicBezTo>
                  <a:pt x="5144301" y="3798888"/>
                  <a:pt x="5197394" y="3801486"/>
                  <a:pt x="5225467" y="3829130"/>
                </a:cubicBezTo>
                <a:close/>
                <a:moveTo>
                  <a:pt x="4097617" y="3529764"/>
                </a:moveTo>
                <a:cubicBezTo>
                  <a:pt x="4096280" y="3542703"/>
                  <a:pt x="4111717" y="3538870"/>
                  <a:pt x="4108059" y="3554129"/>
                </a:cubicBezTo>
                <a:cubicBezTo>
                  <a:pt x="4137822" y="3549942"/>
                  <a:pt x="4165718" y="3549589"/>
                  <a:pt x="4191596" y="3554129"/>
                </a:cubicBezTo>
                <a:cubicBezTo>
                  <a:pt x="4222216" y="3559501"/>
                  <a:pt x="4240326" y="3584018"/>
                  <a:pt x="4264691" y="3588936"/>
                </a:cubicBezTo>
                <a:cubicBezTo>
                  <a:pt x="4304845" y="3597058"/>
                  <a:pt x="4346210" y="3569389"/>
                  <a:pt x="4396958" y="3585455"/>
                </a:cubicBezTo>
                <a:cubicBezTo>
                  <a:pt x="4364194" y="3524215"/>
                  <a:pt x="4293395" y="3501036"/>
                  <a:pt x="4219417" y="3481034"/>
                </a:cubicBezTo>
                <a:cubicBezTo>
                  <a:pt x="4187636" y="3506055"/>
                  <a:pt x="4132702" y="3507997"/>
                  <a:pt x="4097617" y="3529764"/>
                </a:cubicBezTo>
                <a:close/>
                <a:moveTo>
                  <a:pt x="3836539" y="3609820"/>
                </a:moveTo>
                <a:cubicBezTo>
                  <a:pt x="3864359" y="3617437"/>
                  <a:pt x="3888321" y="3573777"/>
                  <a:pt x="3923557" y="3588936"/>
                </a:cubicBezTo>
                <a:cubicBezTo>
                  <a:pt x="3902244" y="3605911"/>
                  <a:pt x="3868017" y="3609972"/>
                  <a:pt x="3850462" y="3630704"/>
                </a:cubicBezTo>
                <a:cubicBezTo>
                  <a:pt x="3861106" y="3639810"/>
                  <a:pt x="3865671" y="3654968"/>
                  <a:pt x="3864385" y="3675954"/>
                </a:cubicBezTo>
                <a:cubicBezTo>
                  <a:pt x="3912282" y="3653001"/>
                  <a:pt x="3963156" y="3683621"/>
                  <a:pt x="4000157" y="3675954"/>
                </a:cubicBezTo>
                <a:cubicBezTo>
                  <a:pt x="4055798" y="3664402"/>
                  <a:pt x="4067098" y="3602178"/>
                  <a:pt x="4097617" y="3557584"/>
                </a:cubicBezTo>
                <a:cubicBezTo>
                  <a:pt x="4090908" y="3544545"/>
                  <a:pt x="4076556" y="3539197"/>
                  <a:pt x="4066291" y="3529739"/>
                </a:cubicBezTo>
                <a:cubicBezTo>
                  <a:pt x="4063895" y="3515740"/>
                  <a:pt x="4069620" y="3509864"/>
                  <a:pt x="4069772" y="3498413"/>
                </a:cubicBezTo>
                <a:cubicBezTo>
                  <a:pt x="3964619" y="3479571"/>
                  <a:pt x="3858205" y="3534027"/>
                  <a:pt x="3836539" y="3609820"/>
                </a:cubicBezTo>
                <a:close/>
                <a:moveTo>
                  <a:pt x="3377035" y="3648108"/>
                </a:moveTo>
                <a:cubicBezTo>
                  <a:pt x="3367451" y="3654767"/>
                  <a:pt x="3352368" y="3655952"/>
                  <a:pt x="3349190" y="3668992"/>
                </a:cubicBezTo>
                <a:cubicBezTo>
                  <a:pt x="3367249" y="3685740"/>
                  <a:pt x="3379784" y="3708011"/>
                  <a:pt x="3383997" y="3738606"/>
                </a:cubicBezTo>
                <a:cubicBezTo>
                  <a:pt x="3375421" y="3738152"/>
                  <a:pt x="3367224" y="3738077"/>
                  <a:pt x="3363112" y="3742087"/>
                </a:cubicBezTo>
                <a:cubicBezTo>
                  <a:pt x="3350274" y="3820327"/>
                  <a:pt x="3244567" y="3824842"/>
                  <a:pt x="3161206" y="3811701"/>
                </a:cubicBezTo>
                <a:cubicBezTo>
                  <a:pt x="3176996" y="3843481"/>
                  <a:pt x="3205018" y="3863029"/>
                  <a:pt x="3223859" y="3891757"/>
                </a:cubicBezTo>
                <a:cubicBezTo>
                  <a:pt x="3403040" y="3854151"/>
                  <a:pt x="3574603" y="3929062"/>
                  <a:pt x="3641569" y="4048414"/>
                </a:cubicBezTo>
                <a:cubicBezTo>
                  <a:pt x="3653726" y="3986317"/>
                  <a:pt x="3659956" y="3918266"/>
                  <a:pt x="3672895" y="3856951"/>
                </a:cubicBezTo>
                <a:cubicBezTo>
                  <a:pt x="3633700" y="3864164"/>
                  <a:pt x="3612639" y="3889538"/>
                  <a:pt x="3558032" y="3881315"/>
                </a:cubicBezTo>
                <a:cubicBezTo>
                  <a:pt x="3539140" y="3866560"/>
                  <a:pt x="3511269" y="3860784"/>
                  <a:pt x="3509302" y="3829105"/>
                </a:cubicBezTo>
                <a:cubicBezTo>
                  <a:pt x="3483046" y="3833292"/>
                  <a:pt x="3474495" y="3819798"/>
                  <a:pt x="3467534" y="3804740"/>
                </a:cubicBezTo>
                <a:cubicBezTo>
                  <a:pt x="3469552" y="3797450"/>
                  <a:pt x="3476160" y="3794802"/>
                  <a:pt x="3474495" y="3783855"/>
                </a:cubicBezTo>
                <a:cubicBezTo>
                  <a:pt x="3466071" y="3770236"/>
                  <a:pt x="3452779" y="3761483"/>
                  <a:pt x="3439688" y="3752529"/>
                </a:cubicBezTo>
                <a:cubicBezTo>
                  <a:pt x="3442488" y="3734445"/>
                  <a:pt x="3465112" y="3736185"/>
                  <a:pt x="3467534" y="3717722"/>
                </a:cubicBezTo>
                <a:cubicBezTo>
                  <a:pt x="3463069" y="3661703"/>
                  <a:pt x="3516440" y="3634690"/>
                  <a:pt x="3571955" y="3627224"/>
                </a:cubicBezTo>
                <a:cubicBezTo>
                  <a:pt x="3560151" y="3598420"/>
                  <a:pt x="3526176" y="3591786"/>
                  <a:pt x="3519744" y="3557610"/>
                </a:cubicBezTo>
                <a:cubicBezTo>
                  <a:pt x="3535483" y="3530470"/>
                  <a:pt x="3514675" y="3522147"/>
                  <a:pt x="3512783" y="3494957"/>
                </a:cubicBezTo>
                <a:cubicBezTo>
                  <a:pt x="3455326" y="3516421"/>
                  <a:pt x="3375799" y="3515791"/>
                  <a:pt x="3314357" y="3533245"/>
                </a:cubicBezTo>
                <a:cubicBezTo>
                  <a:pt x="3323917" y="3582883"/>
                  <a:pt x="3371612" y="3594359"/>
                  <a:pt x="3377035" y="3648108"/>
                </a:cubicBezTo>
                <a:close/>
                <a:moveTo>
                  <a:pt x="2346645" y="3526283"/>
                </a:moveTo>
                <a:cubicBezTo>
                  <a:pt x="2308761" y="3528150"/>
                  <a:pt x="2289895" y="3567648"/>
                  <a:pt x="2266589" y="3592417"/>
                </a:cubicBezTo>
                <a:cubicBezTo>
                  <a:pt x="2305407" y="3645207"/>
                  <a:pt x="2372978" y="3719891"/>
                  <a:pt x="2454572" y="3686421"/>
                </a:cubicBezTo>
                <a:cubicBezTo>
                  <a:pt x="2444408" y="3651337"/>
                  <a:pt x="2391668" y="3658828"/>
                  <a:pt x="2374516" y="3630730"/>
                </a:cubicBezTo>
                <a:cubicBezTo>
                  <a:pt x="2432579" y="3615268"/>
                  <a:pt x="2453665" y="3701378"/>
                  <a:pt x="2506808" y="3679460"/>
                </a:cubicBezTo>
                <a:cubicBezTo>
                  <a:pt x="2436942" y="3662914"/>
                  <a:pt x="2425819" y="3522374"/>
                  <a:pt x="2346645" y="3526283"/>
                </a:cubicBezTo>
                <a:close/>
                <a:moveTo>
                  <a:pt x="4108059" y="3568052"/>
                </a:moveTo>
                <a:cubicBezTo>
                  <a:pt x="4102611" y="3582328"/>
                  <a:pt x="4092068" y="3591509"/>
                  <a:pt x="4087175" y="3606340"/>
                </a:cubicBezTo>
                <a:cubicBezTo>
                  <a:pt x="4129019" y="3656860"/>
                  <a:pt x="4218887" y="3639053"/>
                  <a:pt x="4289081" y="3648108"/>
                </a:cubicBezTo>
                <a:cubicBezTo>
                  <a:pt x="4265978" y="3586111"/>
                  <a:pt x="4193942" y="3555768"/>
                  <a:pt x="4108059" y="3568052"/>
                </a:cubicBezTo>
                <a:close/>
                <a:moveTo>
                  <a:pt x="3822616" y="3609820"/>
                </a:moveTo>
                <a:cubicBezTo>
                  <a:pt x="3777216" y="3573727"/>
                  <a:pt x="3688029" y="3598268"/>
                  <a:pt x="3676401" y="3648108"/>
                </a:cubicBezTo>
                <a:cubicBezTo>
                  <a:pt x="3654483" y="3742087"/>
                  <a:pt x="3779687" y="3796542"/>
                  <a:pt x="3843501" y="3728164"/>
                </a:cubicBezTo>
                <a:cubicBezTo>
                  <a:pt x="3856137" y="3679334"/>
                  <a:pt x="3856742" y="3636934"/>
                  <a:pt x="3822616" y="3609820"/>
                </a:cubicBezTo>
                <a:close/>
                <a:moveTo>
                  <a:pt x="3063747" y="3606340"/>
                </a:moveTo>
                <a:cubicBezTo>
                  <a:pt x="2912336" y="3585834"/>
                  <a:pt x="2804611" y="3670758"/>
                  <a:pt x="2736535" y="3742112"/>
                </a:cubicBezTo>
                <a:cubicBezTo>
                  <a:pt x="2906131" y="3824086"/>
                  <a:pt x="2994965" y="3653405"/>
                  <a:pt x="3143828" y="3637691"/>
                </a:cubicBezTo>
                <a:cubicBezTo>
                  <a:pt x="3115957" y="3626568"/>
                  <a:pt x="3092248" y="3610199"/>
                  <a:pt x="3063747" y="3606340"/>
                </a:cubicBezTo>
                <a:close/>
                <a:moveTo>
                  <a:pt x="3477976" y="3724684"/>
                </a:moveTo>
                <a:cubicBezTo>
                  <a:pt x="3474117" y="3738228"/>
                  <a:pt x="3456032" y="3737547"/>
                  <a:pt x="3453611" y="3752529"/>
                </a:cubicBezTo>
                <a:cubicBezTo>
                  <a:pt x="3470157" y="3759188"/>
                  <a:pt x="3478833" y="3773716"/>
                  <a:pt x="3488418" y="3787336"/>
                </a:cubicBezTo>
                <a:cubicBezTo>
                  <a:pt x="3488973" y="3798762"/>
                  <a:pt x="3472856" y="3802697"/>
                  <a:pt x="3481457" y="3811701"/>
                </a:cubicBezTo>
                <a:cubicBezTo>
                  <a:pt x="3487081" y="3818864"/>
                  <a:pt x="3498911" y="3819773"/>
                  <a:pt x="3512783" y="3818663"/>
                </a:cubicBezTo>
                <a:cubicBezTo>
                  <a:pt x="3554299" y="3926312"/>
                  <a:pt x="3714487" y="3840102"/>
                  <a:pt x="3735573" y="3769933"/>
                </a:cubicBezTo>
                <a:cubicBezTo>
                  <a:pt x="3710401" y="3768419"/>
                  <a:pt x="3703440" y="3748695"/>
                  <a:pt x="3686844" y="3738606"/>
                </a:cubicBezTo>
                <a:cubicBezTo>
                  <a:pt x="3665278" y="3753034"/>
                  <a:pt x="3627873" y="3770109"/>
                  <a:pt x="3592839" y="3759491"/>
                </a:cubicBezTo>
                <a:cubicBezTo>
                  <a:pt x="3618289" y="3745492"/>
                  <a:pt x="3655315" y="3743071"/>
                  <a:pt x="3679857" y="3728164"/>
                </a:cubicBezTo>
                <a:cubicBezTo>
                  <a:pt x="3671735" y="3703799"/>
                  <a:pt x="3659477" y="3683571"/>
                  <a:pt x="3662453" y="3648108"/>
                </a:cubicBezTo>
                <a:cubicBezTo>
                  <a:pt x="3589661" y="3619985"/>
                  <a:pt x="3466273" y="3638171"/>
                  <a:pt x="3477976" y="3724684"/>
                </a:cubicBezTo>
                <a:close/>
                <a:moveTo>
                  <a:pt x="2283993" y="3641147"/>
                </a:moveTo>
                <a:cubicBezTo>
                  <a:pt x="2205904" y="3619001"/>
                  <a:pt x="2152432" y="3698301"/>
                  <a:pt x="2113413" y="3745593"/>
                </a:cubicBezTo>
                <a:cubicBezTo>
                  <a:pt x="2212840" y="3797173"/>
                  <a:pt x="2302607" y="3726802"/>
                  <a:pt x="2395375" y="3710786"/>
                </a:cubicBezTo>
                <a:cubicBezTo>
                  <a:pt x="2345056" y="3704632"/>
                  <a:pt x="2325131" y="3652799"/>
                  <a:pt x="2283993" y="3641147"/>
                </a:cubicBezTo>
                <a:close/>
                <a:moveTo>
                  <a:pt x="1737471" y="3804765"/>
                </a:moveTo>
                <a:cubicBezTo>
                  <a:pt x="1745820" y="3846306"/>
                  <a:pt x="1773262" y="3868754"/>
                  <a:pt x="1800124" y="3891783"/>
                </a:cubicBezTo>
                <a:cubicBezTo>
                  <a:pt x="1808725" y="3859498"/>
                  <a:pt x="1839118" y="3831350"/>
                  <a:pt x="1866257" y="3829130"/>
                </a:cubicBezTo>
                <a:cubicBezTo>
                  <a:pt x="1842927" y="3853142"/>
                  <a:pt x="1845878" y="3904999"/>
                  <a:pt x="1869738" y="3926590"/>
                </a:cubicBezTo>
                <a:cubicBezTo>
                  <a:pt x="1899349" y="3870344"/>
                  <a:pt x="1933349" y="3818486"/>
                  <a:pt x="1995044" y="3794323"/>
                </a:cubicBezTo>
                <a:cubicBezTo>
                  <a:pt x="1995044" y="3775759"/>
                  <a:pt x="1995044" y="3757195"/>
                  <a:pt x="1995044" y="3738632"/>
                </a:cubicBezTo>
                <a:cubicBezTo>
                  <a:pt x="1960640" y="3691516"/>
                  <a:pt x="1923386" y="3633353"/>
                  <a:pt x="1848829" y="3672498"/>
                </a:cubicBezTo>
                <a:cubicBezTo>
                  <a:pt x="1817225" y="3703673"/>
                  <a:pt x="1779391" y="3750209"/>
                  <a:pt x="1782695" y="3808271"/>
                </a:cubicBezTo>
                <a:cubicBezTo>
                  <a:pt x="1783654" y="3825397"/>
                  <a:pt x="1798762" y="3844112"/>
                  <a:pt x="1786176" y="3857001"/>
                </a:cubicBezTo>
                <a:cubicBezTo>
                  <a:pt x="1760525" y="3836419"/>
                  <a:pt x="1767511" y="3772203"/>
                  <a:pt x="1779214" y="3742138"/>
                </a:cubicBezTo>
                <a:cubicBezTo>
                  <a:pt x="1754219" y="3715553"/>
                  <a:pt x="1739691" y="3679888"/>
                  <a:pt x="1699158" y="3676004"/>
                </a:cubicBezTo>
                <a:cubicBezTo>
                  <a:pt x="1692020" y="3675323"/>
                  <a:pt x="1644829" y="3677795"/>
                  <a:pt x="1636505" y="3679485"/>
                </a:cubicBezTo>
                <a:cubicBezTo>
                  <a:pt x="1594737" y="3687985"/>
                  <a:pt x="1553070" y="3752075"/>
                  <a:pt x="1556449" y="3794373"/>
                </a:cubicBezTo>
                <a:cubicBezTo>
                  <a:pt x="1559325" y="3830416"/>
                  <a:pt x="1591408" y="3859750"/>
                  <a:pt x="1622583" y="3877910"/>
                </a:cubicBezTo>
                <a:cubicBezTo>
                  <a:pt x="1639457" y="3866661"/>
                  <a:pt x="1669749" y="3855109"/>
                  <a:pt x="1695678" y="3863987"/>
                </a:cubicBezTo>
                <a:cubicBezTo>
                  <a:pt x="1702311" y="3836898"/>
                  <a:pt x="1713510" y="3814450"/>
                  <a:pt x="1737471" y="3804765"/>
                </a:cubicBezTo>
                <a:close/>
                <a:moveTo>
                  <a:pt x="3930518" y="3773439"/>
                </a:moveTo>
                <a:cubicBezTo>
                  <a:pt x="3899318" y="3760701"/>
                  <a:pt x="3860046" y="3725516"/>
                  <a:pt x="3829578" y="3752555"/>
                </a:cubicBezTo>
                <a:cubicBezTo>
                  <a:pt x="3860500" y="3819672"/>
                  <a:pt x="3929862" y="3928355"/>
                  <a:pt x="4024522" y="3856976"/>
                </a:cubicBezTo>
                <a:cubicBezTo>
                  <a:pt x="4016754" y="3847341"/>
                  <a:pt x="4010978" y="3835713"/>
                  <a:pt x="4007119" y="3822169"/>
                </a:cubicBezTo>
                <a:cubicBezTo>
                  <a:pt x="4022580" y="3809784"/>
                  <a:pt x="4037613" y="3796946"/>
                  <a:pt x="4055849" y="3787361"/>
                </a:cubicBezTo>
                <a:cubicBezTo>
                  <a:pt x="4066266" y="3682890"/>
                  <a:pt x="3952310" y="3673810"/>
                  <a:pt x="3864385" y="3689902"/>
                </a:cubicBezTo>
                <a:cubicBezTo>
                  <a:pt x="3866957" y="3706397"/>
                  <a:pt x="3860475" y="3713838"/>
                  <a:pt x="3860904" y="3728190"/>
                </a:cubicBezTo>
                <a:cubicBezTo>
                  <a:pt x="3889103" y="3735958"/>
                  <a:pt x="3930922" y="3748620"/>
                  <a:pt x="3930518" y="3773439"/>
                </a:cubicBezTo>
                <a:close/>
                <a:moveTo>
                  <a:pt x="2569436" y="3801284"/>
                </a:moveTo>
                <a:cubicBezTo>
                  <a:pt x="2629314" y="3792633"/>
                  <a:pt x="2728565" y="3773540"/>
                  <a:pt x="2712145" y="3724709"/>
                </a:cubicBezTo>
                <a:cubicBezTo>
                  <a:pt x="2697163" y="3680065"/>
                  <a:pt x="2552966" y="3697393"/>
                  <a:pt x="2503277" y="3700344"/>
                </a:cubicBezTo>
                <a:cubicBezTo>
                  <a:pt x="2383344" y="3707431"/>
                  <a:pt x="2312671" y="3765014"/>
                  <a:pt x="2308332" y="3881366"/>
                </a:cubicBezTo>
                <a:cubicBezTo>
                  <a:pt x="2351438" y="3809532"/>
                  <a:pt x="2446577" y="3819041"/>
                  <a:pt x="2569436" y="3801284"/>
                </a:cubicBezTo>
                <a:close/>
                <a:moveTo>
                  <a:pt x="4494443" y="3707280"/>
                </a:moveTo>
                <a:cubicBezTo>
                  <a:pt x="4453658" y="3722187"/>
                  <a:pt x="4443695" y="3767940"/>
                  <a:pt x="4424829" y="3804740"/>
                </a:cubicBezTo>
                <a:cubicBezTo>
                  <a:pt x="4403566" y="3787689"/>
                  <a:pt x="4400615" y="3752353"/>
                  <a:pt x="4386541" y="3728164"/>
                </a:cubicBezTo>
                <a:cubicBezTo>
                  <a:pt x="4351305" y="3731090"/>
                  <a:pt x="4318567" y="3748267"/>
                  <a:pt x="4299498" y="3769933"/>
                </a:cubicBezTo>
                <a:cubicBezTo>
                  <a:pt x="4266053" y="3807968"/>
                  <a:pt x="4230288" y="3885704"/>
                  <a:pt x="4250768" y="3943993"/>
                </a:cubicBezTo>
                <a:cubicBezTo>
                  <a:pt x="4264565" y="3983265"/>
                  <a:pt x="4331127" y="4028917"/>
                  <a:pt x="4327344" y="4083222"/>
                </a:cubicBezTo>
                <a:cubicBezTo>
                  <a:pt x="4358267" y="4094597"/>
                  <a:pt x="4399304" y="4088947"/>
                  <a:pt x="4428284" y="4079741"/>
                </a:cubicBezTo>
                <a:cubicBezTo>
                  <a:pt x="4469044" y="4106300"/>
                  <a:pt x="4484758" y="4157855"/>
                  <a:pt x="4508341" y="4201566"/>
                </a:cubicBezTo>
                <a:cubicBezTo>
                  <a:pt x="4511065" y="4181085"/>
                  <a:pt x="4527031" y="4173846"/>
                  <a:pt x="4536186" y="4159797"/>
                </a:cubicBezTo>
                <a:cubicBezTo>
                  <a:pt x="4511746" y="4072830"/>
                  <a:pt x="4460695" y="4012498"/>
                  <a:pt x="4400413" y="3961371"/>
                </a:cubicBezTo>
                <a:cubicBezTo>
                  <a:pt x="4485060" y="3992748"/>
                  <a:pt x="4516639" y="4077193"/>
                  <a:pt x="4553590" y="4156316"/>
                </a:cubicBezTo>
                <a:cubicBezTo>
                  <a:pt x="4573314" y="4138282"/>
                  <a:pt x="4556162" y="4098406"/>
                  <a:pt x="4557070" y="4065818"/>
                </a:cubicBezTo>
                <a:cubicBezTo>
                  <a:pt x="4558306" y="4021149"/>
                  <a:pt x="4561888" y="3972369"/>
                  <a:pt x="4588397" y="3954435"/>
                </a:cubicBezTo>
                <a:cubicBezTo>
                  <a:pt x="4573465" y="4016382"/>
                  <a:pt x="4565444" y="4093941"/>
                  <a:pt x="4581435" y="4159822"/>
                </a:cubicBezTo>
                <a:cubicBezTo>
                  <a:pt x="4605674" y="4159545"/>
                  <a:pt x="4621716" y="4124486"/>
                  <a:pt x="4664972" y="4131977"/>
                </a:cubicBezTo>
                <a:cubicBezTo>
                  <a:pt x="4660130" y="4052500"/>
                  <a:pt x="4722404" y="3985232"/>
                  <a:pt x="4731106" y="3930071"/>
                </a:cubicBezTo>
                <a:cubicBezTo>
                  <a:pt x="4751032" y="3803781"/>
                  <a:pt x="4647064" y="3791927"/>
                  <a:pt x="4605801" y="3710761"/>
                </a:cubicBezTo>
                <a:cubicBezTo>
                  <a:pt x="4572280" y="3716688"/>
                  <a:pt x="4554548" y="3738405"/>
                  <a:pt x="4536186" y="3759491"/>
                </a:cubicBezTo>
                <a:cubicBezTo>
                  <a:pt x="4514142" y="3750234"/>
                  <a:pt x="4514697" y="3718353"/>
                  <a:pt x="4494443" y="3707280"/>
                </a:cubicBezTo>
                <a:close/>
                <a:moveTo>
                  <a:pt x="2155181" y="3978800"/>
                </a:moveTo>
                <a:cubicBezTo>
                  <a:pt x="2163530" y="3987855"/>
                  <a:pt x="2175712" y="3993076"/>
                  <a:pt x="2179546" y="4006646"/>
                </a:cubicBezTo>
                <a:cubicBezTo>
                  <a:pt x="2184919" y="4011716"/>
                  <a:pt x="2182598" y="4024453"/>
                  <a:pt x="2183027" y="4034492"/>
                </a:cubicBezTo>
                <a:cubicBezTo>
                  <a:pt x="2196470" y="4037266"/>
                  <a:pt x="2227065" y="4012624"/>
                  <a:pt x="2245680" y="4020569"/>
                </a:cubicBezTo>
                <a:cubicBezTo>
                  <a:pt x="2240005" y="4042033"/>
                  <a:pt x="2236045" y="4065944"/>
                  <a:pt x="2245680" y="4086702"/>
                </a:cubicBezTo>
                <a:cubicBezTo>
                  <a:pt x="2290828" y="4062060"/>
                  <a:pt x="2340264" y="4099894"/>
                  <a:pt x="2395375" y="4093664"/>
                </a:cubicBezTo>
                <a:cubicBezTo>
                  <a:pt x="2432377" y="4089477"/>
                  <a:pt x="2482292" y="4061530"/>
                  <a:pt x="2489380" y="4031011"/>
                </a:cubicBezTo>
                <a:cubicBezTo>
                  <a:pt x="2494601" y="4008437"/>
                  <a:pt x="2483503" y="3979305"/>
                  <a:pt x="2485899" y="3957916"/>
                </a:cubicBezTo>
                <a:cubicBezTo>
                  <a:pt x="2492356" y="3900056"/>
                  <a:pt x="2520252" y="3864189"/>
                  <a:pt x="2545071" y="3818663"/>
                </a:cubicBezTo>
                <a:cubicBezTo>
                  <a:pt x="2455279" y="3826330"/>
                  <a:pt x="2357592" y="3826103"/>
                  <a:pt x="2322280" y="3888277"/>
                </a:cubicBezTo>
                <a:cubicBezTo>
                  <a:pt x="2317085" y="3901645"/>
                  <a:pt x="2317236" y="3920360"/>
                  <a:pt x="2301396" y="3923084"/>
                </a:cubicBezTo>
                <a:cubicBezTo>
                  <a:pt x="2279251" y="3840404"/>
                  <a:pt x="2314007" y="3767335"/>
                  <a:pt x="2364049" y="3735100"/>
                </a:cubicBezTo>
                <a:cubicBezTo>
                  <a:pt x="2238214" y="3758053"/>
                  <a:pt x="2130741" y="3817149"/>
                  <a:pt x="2155181" y="3978800"/>
                </a:cubicBezTo>
                <a:close/>
                <a:moveTo>
                  <a:pt x="2733054" y="3773439"/>
                </a:moveTo>
                <a:cubicBezTo>
                  <a:pt x="2771998" y="3811979"/>
                  <a:pt x="2819239" y="3849636"/>
                  <a:pt x="2844462" y="3898744"/>
                </a:cubicBezTo>
                <a:cubicBezTo>
                  <a:pt x="2856291" y="3921772"/>
                  <a:pt x="2856745" y="3946415"/>
                  <a:pt x="2868827" y="3971839"/>
                </a:cubicBezTo>
                <a:cubicBezTo>
                  <a:pt x="2906938" y="4051996"/>
                  <a:pt x="2991938" y="4057116"/>
                  <a:pt x="3077695" y="4086702"/>
                </a:cubicBezTo>
                <a:cubicBezTo>
                  <a:pt x="3097898" y="4067609"/>
                  <a:pt x="3074895" y="4038275"/>
                  <a:pt x="3084656" y="4013607"/>
                </a:cubicBezTo>
                <a:cubicBezTo>
                  <a:pt x="3108895" y="4010404"/>
                  <a:pt x="3149781" y="4064431"/>
                  <a:pt x="3164712" y="4062337"/>
                </a:cubicBezTo>
                <a:cubicBezTo>
                  <a:pt x="3182847" y="4059815"/>
                  <a:pt x="3183024" y="4020417"/>
                  <a:pt x="3203000" y="4010127"/>
                </a:cubicBezTo>
                <a:cubicBezTo>
                  <a:pt x="3262752" y="3823682"/>
                  <a:pt x="3078426" y="3780148"/>
                  <a:pt x="2938441" y="3749049"/>
                </a:cubicBezTo>
                <a:cubicBezTo>
                  <a:pt x="2923106" y="3759239"/>
                  <a:pt x="2906156" y="3767814"/>
                  <a:pt x="2882750" y="3769933"/>
                </a:cubicBezTo>
                <a:cubicBezTo>
                  <a:pt x="2911907" y="3788799"/>
                  <a:pt x="2948480" y="3805017"/>
                  <a:pt x="2983690" y="3818663"/>
                </a:cubicBezTo>
                <a:cubicBezTo>
                  <a:pt x="3020767" y="3833039"/>
                  <a:pt x="3060972" y="3838588"/>
                  <a:pt x="3091592" y="3860431"/>
                </a:cubicBezTo>
                <a:cubicBezTo>
                  <a:pt x="3016656" y="3859851"/>
                  <a:pt x="2957282" y="3813795"/>
                  <a:pt x="2889686" y="3794298"/>
                </a:cubicBezTo>
                <a:cubicBezTo>
                  <a:pt x="2914454" y="3839345"/>
                  <a:pt x="3004347" y="3885931"/>
                  <a:pt x="2997588" y="3950955"/>
                </a:cubicBezTo>
                <a:cubicBezTo>
                  <a:pt x="2980033" y="3934459"/>
                  <a:pt x="2972946" y="3902805"/>
                  <a:pt x="2955819" y="3881341"/>
                </a:cubicBezTo>
                <a:cubicBezTo>
                  <a:pt x="2937306" y="3858111"/>
                  <a:pt x="2869458" y="3783528"/>
                  <a:pt x="2844437" y="3776919"/>
                </a:cubicBezTo>
                <a:cubicBezTo>
                  <a:pt x="2837198" y="3775003"/>
                  <a:pt x="2822468" y="3780879"/>
                  <a:pt x="2813111" y="3780400"/>
                </a:cubicBezTo>
                <a:cubicBezTo>
                  <a:pt x="2796363" y="3779542"/>
                  <a:pt x="2769047" y="3772758"/>
                  <a:pt x="2753938" y="3766477"/>
                </a:cubicBezTo>
                <a:cubicBezTo>
                  <a:pt x="2741705" y="3761408"/>
                  <a:pt x="2732852" y="3746072"/>
                  <a:pt x="2722612" y="3752555"/>
                </a:cubicBezTo>
                <a:cubicBezTo>
                  <a:pt x="2706571" y="3764510"/>
                  <a:pt x="2729019" y="3769453"/>
                  <a:pt x="2733054" y="3773439"/>
                </a:cubicBezTo>
                <a:close/>
                <a:moveTo>
                  <a:pt x="3773861" y="3884821"/>
                </a:moveTo>
                <a:cubicBezTo>
                  <a:pt x="3752598" y="3860406"/>
                  <a:pt x="3766597" y="3801764"/>
                  <a:pt x="3773861" y="3773414"/>
                </a:cubicBezTo>
                <a:cubicBezTo>
                  <a:pt x="3747251" y="3767713"/>
                  <a:pt x="3743745" y="3785092"/>
                  <a:pt x="3739054" y="3801259"/>
                </a:cubicBezTo>
                <a:cubicBezTo>
                  <a:pt x="3713832" y="3822900"/>
                  <a:pt x="3666161" y="3861743"/>
                  <a:pt x="3676401" y="3909161"/>
                </a:cubicBezTo>
                <a:cubicBezTo>
                  <a:pt x="3685128" y="3949643"/>
                  <a:pt x="3750328" y="3973100"/>
                  <a:pt x="3777342" y="3937007"/>
                </a:cubicBezTo>
                <a:cubicBezTo>
                  <a:pt x="3789524" y="3944574"/>
                  <a:pt x="3795225" y="3958572"/>
                  <a:pt x="3805187" y="3968333"/>
                </a:cubicBezTo>
                <a:cubicBezTo>
                  <a:pt x="3891877" y="3950803"/>
                  <a:pt x="3869152" y="3797652"/>
                  <a:pt x="3812149" y="3762946"/>
                </a:cubicBezTo>
                <a:cubicBezTo>
                  <a:pt x="3763318" y="3767965"/>
                  <a:pt x="3786523" y="3854100"/>
                  <a:pt x="3773861" y="3884821"/>
                </a:cubicBezTo>
                <a:close/>
                <a:moveTo>
                  <a:pt x="2861840" y="4093689"/>
                </a:moveTo>
                <a:cubicBezTo>
                  <a:pt x="2878260" y="3938823"/>
                  <a:pt x="2794925" y="3826431"/>
                  <a:pt x="2705183" y="3769958"/>
                </a:cubicBezTo>
                <a:cubicBezTo>
                  <a:pt x="2695397" y="3785697"/>
                  <a:pt x="2671612" y="3787462"/>
                  <a:pt x="2659934" y="3801284"/>
                </a:cubicBezTo>
                <a:cubicBezTo>
                  <a:pt x="2709849" y="3850115"/>
                  <a:pt x="2766777" y="3928633"/>
                  <a:pt x="2750433" y="4020594"/>
                </a:cubicBezTo>
                <a:cubicBezTo>
                  <a:pt x="2738452" y="3960438"/>
                  <a:pt x="2725563" y="3915290"/>
                  <a:pt x="2698222" y="3870898"/>
                </a:cubicBezTo>
                <a:cubicBezTo>
                  <a:pt x="2681550" y="3843860"/>
                  <a:pt x="2663339" y="3802571"/>
                  <a:pt x="2635569" y="3808246"/>
                </a:cubicBezTo>
                <a:cubicBezTo>
                  <a:pt x="2683921" y="3868174"/>
                  <a:pt x="2667879" y="4000366"/>
                  <a:pt x="2618166" y="4048440"/>
                </a:cubicBezTo>
                <a:cubicBezTo>
                  <a:pt x="2622050" y="4008588"/>
                  <a:pt x="2654234" y="3956453"/>
                  <a:pt x="2652973" y="3902225"/>
                </a:cubicBezTo>
                <a:cubicBezTo>
                  <a:pt x="2652115" y="3865148"/>
                  <a:pt x="2634812" y="3837201"/>
                  <a:pt x="2621646" y="3808246"/>
                </a:cubicBezTo>
                <a:cubicBezTo>
                  <a:pt x="2602528" y="3812332"/>
                  <a:pt x="2581568" y="3814577"/>
                  <a:pt x="2562474" y="3818688"/>
                </a:cubicBezTo>
                <a:cubicBezTo>
                  <a:pt x="2517377" y="3867620"/>
                  <a:pt x="2488244" y="3971486"/>
                  <a:pt x="2503302" y="4076285"/>
                </a:cubicBezTo>
                <a:cubicBezTo>
                  <a:pt x="2508700" y="4113943"/>
                  <a:pt x="2541439" y="4166077"/>
                  <a:pt x="2569436" y="4187693"/>
                </a:cubicBezTo>
                <a:cubicBezTo>
                  <a:pt x="2581290" y="4196849"/>
                  <a:pt x="2620234" y="4215539"/>
                  <a:pt x="2639050" y="4212058"/>
                </a:cubicBezTo>
                <a:cubicBezTo>
                  <a:pt x="2659606" y="4208250"/>
                  <a:pt x="2659001" y="4185650"/>
                  <a:pt x="2684299" y="4180732"/>
                </a:cubicBezTo>
                <a:cubicBezTo>
                  <a:pt x="2707453" y="4187743"/>
                  <a:pt x="2713204" y="4212159"/>
                  <a:pt x="2726068" y="4229462"/>
                </a:cubicBezTo>
                <a:cubicBezTo>
                  <a:pt x="2739511" y="4210419"/>
                  <a:pt x="2736787" y="4175183"/>
                  <a:pt x="2750433" y="4156367"/>
                </a:cubicBezTo>
                <a:cubicBezTo>
                  <a:pt x="2771342" y="4162143"/>
                  <a:pt x="2784786" y="4175410"/>
                  <a:pt x="2799162" y="4187693"/>
                </a:cubicBezTo>
                <a:cubicBezTo>
                  <a:pt x="2826756" y="4160604"/>
                  <a:pt x="2857250" y="4136946"/>
                  <a:pt x="2861840" y="4093689"/>
                </a:cubicBezTo>
                <a:close/>
                <a:moveTo>
                  <a:pt x="1465951" y="3856976"/>
                </a:moveTo>
                <a:cubicBezTo>
                  <a:pt x="1455004" y="3858716"/>
                  <a:pt x="1452331" y="3849384"/>
                  <a:pt x="1445067" y="3856976"/>
                </a:cubicBezTo>
                <a:cubicBezTo>
                  <a:pt x="1419768" y="3900762"/>
                  <a:pt x="1457274" y="3940412"/>
                  <a:pt x="1452028" y="3989268"/>
                </a:cubicBezTo>
                <a:cubicBezTo>
                  <a:pt x="1477982" y="4004679"/>
                  <a:pt x="1516724" y="4046195"/>
                  <a:pt x="1556449" y="4055401"/>
                </a:cubicBezTo>
                <a:cubicBezTo>
                  <a:pt x="1581167" y="4061127"/>
                  <a:pt x="1621977" y="4067130"/>
                  <a:pt x="1629544" y="4034517"/>
                </a:cubicBezTo>
                <a:cubicBezTo>
                  <a:pt x="1547117" y="4022889"/>
                  <a:pt x="1548302" y="3920335"/>
                  <a:pt x="1612141" y="3888302"/>
                </a:cubicBezTo>
                <a:cubicBezTo>
                  <a:pt x="1576501" y="3867090"/>
                  <a:pt x="1549715" y="3836999"/>
                  <a:pt x="1542527" y="3787361"/>
                </a:cubicBezTo>
                <a:cubicBezTo>
                  <a:pt x="1489105" y="3782670"/>
                  <a:pt x="1477099" y="3819369"/>
                  <a:pt x="1465951" y="3856976"/>
                </a:cubicBezTo>
                <a:close/>
                <a:moveTo>
                  <a:pt x="2078606" y="3808246"/>
                </a:moveTo>
                <a:cubicBezTo>
                  <a:pt x="2088897" y="3817679"/>
                  <a:pt x="2101962" y="3824338"/>
                  <a:pt x="2106451" y="3839572"/>
                </a:cubicBezTo>
                <a:cubicBezTo>
                  <a:pt x="2147690" y="3836697"/>
                  <a:pt x="2179294" y="3824211"/>
                  <a:pt x="2193469" y="3794323"/>
                </a:cubicBezTo>
                <a:cubicBezTo>
                  <a:pt x="2159419" y="3803176"/>
                  <a:pt x="2107359" y="3794071"/>
                  <a:pt x="2078606" y="3808246"/>
                </a:cubicBezTo>
                <a:close/>
                <a:moveTo>
                  <a:pt x="2102971" y="3881341"/>
                </a:moveTo>
                <a:cubicBezTo>
                  <a:pt x="2102971" y="3873219"/>
                  <a:pt x="2102971" y="3865097"/>
                  <a:pt x="2102971" y="3856976"/>
                </a:cubicBezTo>
                <a:cubicBezTo>
                  <a:pt x="2080598" y="3811853"/>
                  <a:pt x="2025916" y="3787513"/>
                  <a:pt x="1974159" y="3815207"/>
                </a:cubicBezTo>
                <a:cubicBezTo>
                  <a:pt x="1931584" y="3838008"/>
                  <a:pt x="1895389" y="3908051"/>
                  <a:pt x="1876700" y="3947474"/>
                </a:cubicBezTo>
                <a:cubicBezTo>
                  <a:pt x="1895894" y="3969645"/>
                  <a:pt x="1903637" y="4019333"/>
                  <a:pt x="1894103" y="4058882"/>
                </a:cubicBezTo>
                <a:cubicBezTo>
                  <a:pt x="1923084" y="4057267"/>
                  <a:pt x="1936931" y="4081052"/>
                  <a:pt x="1956756" y="4086728"/>
                </a:cubicBezTo>
                <a:cubicBezTo>
                  <a:pt x="2051063" y="4113690"/>
                  <a:pt x="2110714" y="4045236"/>
                  <a:pt x="2144739" y="3989268"/>
                </a:cubicBezTo>
                <a:cubicBezTo>
                  <a:pt x="2139115" y="3972116"/>
                  <a:pt x="2132910" y="3939479"/>
                  <a:pt x="2141259" y="3919654"/>
                </a:cubicBezTo>
                <a:cubicBezTo>
                  <a:pt x="2130211" y="3905151"/>
                  <a:pt x="2109831" y="3900005"/>
                  <a:pt x="2102971" y="3881341"/>
                </a:cubicBezTo>
                <a:close/>
                <a:moveTo>
                  <a:pt x="4912153" y="3822169"/>
                </a:moveTo>
                <a:cubicBezTo>
                  <a:pt x="4807454" y="3816620"/>
                  <a:pt x="4746340" y="3923513"/>
                  <a:pt x="4713727" y="4003191"/>
                </a:cubicBezTo>
                <a:cubicBezTo>
                  <a:pt x="4697711" y="4042336"/>
                  <a:pt x="4673069" y="4102719"/>
                  <a:pt x="4678921" y="4131977"/>
                </a:cubicBezTo>
                <a:cubicBezTo>
                  <a:pt x="4684949" y="4162118"/>
                  <a:pt x="4732518" y="4176469"/>
                  <a:pt x="4734612" y="4205071"/>
                </a:cubicBezTo>
                <a:cubicBezTo>
                  <a:pt x="4763517" y="4178159"/>
                  <a:pt x="4803520" y="4143327"/>
                  <a:pt x="4849475" y="4149380"/>
                </a:cubicBezTo>
                <a:cubicBezTo>
                  <a:pt x="4893236" y="4155156"/>
                  <a:pt x="4926152" y="4205652"/>
                  <a:pt x="4933012" y="4250321"/>
                </a:cubicBezTo>
                <a:cubicBezTo>
                  <a:pt x="4981162" y="4184742"/>
                  <a:pt x="5015288" y="4105165"/>
                  <a:pt x="5117515" y="4093664"/>
                </a:cubicBezTo>
                <a:cubicBezTo>
                  <a:pt x="5153356" y="4061202"/>
                  <a:pt x="5139332" y="4004225"/>
                  <a:pt x="5107073" y="3978800"/>
                </a:cubicBezTo>
                <a:cubicBezTo>
                  <a:pt x="5135347" y="3911885"/>
                  <a:pt x="5019954" y="3932416"/>
                  <a:pt x="4999171" y="3891783"/>
                </a:cubicBezTo>
                <a:cubicBezTo>
                  <a:pt x="5007091" y="3877002"/>
                  <a:pt x="5016499" y="3859422"/>
                  <a:pt x="5009613" y="3839572"/>
                </a:cubicBezTo>
                <a:cubicBezTo>
                  <a:pt x="4967794" y="3842145"/>
                  <a:pt x="4941865" y="3823732"/>
                  <a:pt x="4912153" y="3822169"/>
                </a:cubicBezTo>
                <a:close/>
                <a:moveTo>
                  <a:pt x="1727029" y="3926590"/>
                </a:moveTo>
                <a:cubicBezTo>
                  <a:pt x="1735983" y="3982710"/>
                  <a:pt x="1765090" y="3993228"/>
                  <a:pt x="1803605" y="4006646"/>
                </a:cubicBezTo>
                <a:cubicBezTo>
                  <a:pt x="1795887" y="3979708"/>
                  <a:pt x="1782998" y="3942757"/>
                  <a:pt x="1793163" y="3909186"/>
                </a:cubicBezTo>
                <a:cubicBezTo>
                  <a:pt x="1773212" y="3881568"/>
                  <a:pt x="1740649" y="3866560"/>
                  <a:pt x="1730510" y="3829130"/>
                </a:cubicBezTo>
                <a:cubicBezTo>
                  <a:pt x="1690129" y="3858161"/>
                  <a:pt x="1721631" y="3892665"/>
                  <a:pt x="1727029" y="3926590"/>
                </a:cubicBezTo>
                <a:close/>
                <a:moveTo>
                  <a:pt x="1152662" y="3971839"/>
                </a:moveTo>
                <a:cubicBezTo>
                  <a:pt x="1196524" y="3919401"/>
                  <a:pt x="1308764" y="3905151"/>
                  <a:pt x="1420702" y="3909186"/>
                </a:cubicBezTo>
                <a:cubicBezTo>
                  <a:pt x="1418860" y="3887621"/>
                  <a:pt x="1422366" y="3871403"/>
                  <a:pt x="1427663" y="3856976"/>
                </a:cubicBezTo>
                <a:cubicBezTo>
                  <a:pt x="1298827" y="3832359"/>
                  <a:pt x="1165374" y="3850922"/>
                  <a:pt x="1152662" y="3971839"/>
                </a:cubicBezTo>
                <a:close/>
                <a:moveTo>
                  <a:pt x="5176737" y="4090208"/>
                </a:moveTo>
                <a:cubicBezTo>
                  <a:pt x="5228973" y="4099465"/>
                  <a:pt x="5266983" y="4122972"/>
                  <a:pt x="5302042" y="4149380"/>
                </a:cubicBezTo>
                <a:cubicBezTo>
                  <a:pt x="5312232" y="4106149"/>
                  <a:pt x="5290920" y="4043320"/>
                  <a:pt x="5309004" y="4003165"/>
                </a:cubicBezTo>
                <a:cubicBezTo>
                  <a:pt x="5320884" y="4056461"/>
                  <a:pt x="5312636" y="4127411"/>
                  <a:pt x="5322927" y="4173745"/>
                </a:cubicBezTo>
                <a:cubicBezTo>
                  <a:pt x="5411004" y="4163051"/>
                  <a:pt x="5364923" y="4046321"/>
                  <a:pt x="5385580" y="3978800"/>
                </a:cubicBezTo>
                <a:cubicBezTo>
                  <a:pt x="5390523" y="4032625"/>
                  <a:pt x="5395669" y="4085996"/>
                  <a:pt x="5396022" y="4135457"/>
                </a:cubicBezTo>
                <a:cubicBezTo>
                  <a:pt x="5407977" y="4126529"/>
                  <a:pt x="5421925" y="4119593"/>
                  <a:pt x="5437790" y="4114573"/>
                </a:cubicBezTo>
                <a:cubicBezTo>
                  <a:pt x="5450376" y="4073763"/>
                  <a:pt x="5450830" y="4020872"/>
                  <a:pt x="5458674" y="3975320"/>
                </a:cubicBezTo>
                <a:cubicBezTo>
                  <a:pt x="5472623" y="4015096"/>
                  <a:pt x="5458977" y="4071796"/>
                  <a:pt x="5458674" y="4104131"/>
                </a:cubicBezTo>
                <a:cubicBezTo>
                  <a:pt x="5514971" y="4095454"/>
                  <a:pt x="5522084" y="4037594"/>
                  <a:pt x="5531769" y="3982306"/>
                </a:cubicBezTo>
                <a:cubicBezTo>
                  <a:pt x="5539739" y="4009471"/>
                  <a:pt x="5535603" y="4052955"/>
                  <a:pt x="5524808" y="4072805"/>
                </a:cubicBezTo>
                <a:cubicBezTo>
                  <a:pt x="5574824" y="4062463"/>
                  <a:pt x="5620073" y="4028842"/>
                  <a:pt x="5674478" y="4034517"/>
                </a:cubicBezTo>
                <a:cubicBezTo>
                  <a:pt x="5635938" y="4058630"/>
                  <a:pt x="5577876" y="4063245"/>
                  <a:pt x="5538731" y="4086728"/>
                </a:cubicBezTo>
                <a:cubicBezTo>
                  <a:pt x="5572806" y="4089830"/>
                  <a:pt x="5615004" y="4103248"/>
                  <a:pt x="5622293" y="4121534"/>
                </a:cubicBezTo>
                <a:cubicBezTo>
                  <a:pt x="5565517" y="4107914"/>
                  <a:pt x="5500973" y="4076790"/>
                  <a:pt x="5458674" y="4121534"/>
                </a:cubicBezTo>
                <a:cubicBezTo>
                  <a:pt x="5481702" y="4141460"/>
                  <a:pt x="5517569" y="4167036"/>
                  <a:pt x="5524808" y="4191149"/>
                </a:cubicBezTo>
                <a:cubicBezTo>
                  <a:pt x="5489849" y="4176217"/>
                  <a:pt x="5474161" y="4142015"/>
                  <a:pt x="5441271" y="4125015"/>
                </a:cubicBezTo>
                <a:cubicBezTo>
                  <a:pt x="5427827" y="4137097"/>
                  <a:pt x="5405984" y="4140779"/>
                  <a:pt x="5392541" y="4152861"/>
                </a:cubicBezTo>
                <a:cubicBezTo>
                  <a:pt x="5415418" y="4176393"/>
                  <a:pt x="5445407" y="4192813"/>
                  <a:pt x="5455193" y="4229436"/>
                </a:cubicBezTo>
                <a:cubicBezTo>
                  <a:pt x="5427625" y="4207115"/>
                  <a:pt x="5406161" y="4178663"/>
                  <a:pt x="5378618" y="4156342"/>
                </a:cubicBezTo>
                <a:cubicBezTo>
                  <a:pt x="5368201" y="4166809"/>
                  <a:pt x="5354808" y="4174300"/>
                  <a:pt x="5340331" y="4180707"/>
                </a:cubicBezTo>
                <a:cubicBezTo>
                  <a:pt x="5330721" y="4191350"/>
                  <a:pt x="5352563" y="4191628"/>
                  <a:pt x="5350773" y="4205071"/>
                </a:cubicBezTo>
                <a:cubicBezTo>
                  <a:pt x="5329787" y="4216573"/>
                  <a:pt x="5308500" y="4227772"/>
                  <a:pt x="5298562" y="4250321"/>
                </a:cubicBezTo>
                <a:cubicBezTo>
                  <a:pt x="5339549" y="4274661"/>
                  <a:pt x="5368832" y="4298319"/>
                  <a:pt x="5430829" y="4295570"/>
                </a:cubicBezTo>
                <a:cubicBezTo>
                  <a:pt x="5621461" y="4287146"/>
                  <a:pt x="5624865" y="4031692"/>
                  <a:pt x="5838097" y="4037972"/>
                </a:cubicBezTo>
                <a:cubicBezTo>
                  <a:pt x="5786592" y="3994892"/>
                  <a:pt x="5686888" y="3986342"/>
                  <a:pt x="5604864" y="3982281"/>
                </a:cubicBezTo>
                <a:cubicBezTo>
                  <a:pt x="5616366" y="3955823"/>
                  <a:pt x="5668223" y="3923992"/>
                  <a:pt x="5664036" y="3905680"/>
                </a:cubicBezTo>
                <a:cubicBezTo>
                  <a:pt x="5595507" y="3897609"/>
                  <a:pt x="5556109" y="3936805"/>
                  <a:pt x="5510860" y="3940487"/>
                </a:cubicBezTo>
                <a:cubicBezTo>
                  <a:pt x="5517846" y="3916148"/>
                  <a:pt x="5538832" y="3905807"/>
                  <a:pt x="5542186" y="3877835"/>
                </a:cubicBezTo>
                <a:cubicBezTo>
                  <a:pt x="5489471" y="3871756"/>
                  <a:pt x="5463416" y="3910145"/>
                  <a:pt x="5427323" y="3909161"/>
                </a:cubicBezTo>
                <a:cubicBezTo>
                  <a:pt x="5437084" y="3893422"/>
                  <a:pt x="5447122" y="3877910"/>
                  <a:pt x="5448207" y="3853470"/>
                </a:cubicBezTo>
                <a:cubicBezTo>
                  <a:pt x="5311829" y="3886486"/>
                  <a:pt x="5218506" y="3962557"/>
                  <a:pt x="5176737" y="4090208"/>
                </a:cubicBezTo>
                <a:close/>
                <a:moveTo>
                  <a:pt x="1831450" y="3863937"/>
                </a:moveTo>
                <a:cubicBezTo>
                  <a:pt x="1777827" y="3920007"/>
                  <a:pt x="1810465" y="4037897"/>
                  <a:pt x="1880180" y="4051920"/>
                </a:cubicBezTo>
                <a:cubicBezTo>
                  <a:pt x="1899475" y="3967324"/>
                  <a:pt x="1837327" y="3934913"/>
                  <a:pt x="1831450" y="3863937"/>
                </a:cubicBezTo>
                <a:close/>
                <a:moveTo>
                  <a:pt x="1692222" y="3877860"/>
                </a:moveTo>
                <a:cubicBezTo>
                  <a:pt x="1635219" y="3864114"/>
                  <a:pt x="1544796" y="3946314"/>
                  <a:pt x="1587801" y="3999710"/>
                </a:cubicBezTo>
                <a:cubicBezTo>
                  <a:pt x="1597789" y="4012119"/>
                  <a:pt x="1619934" y="4016685"/>
                  <a:pt x="1643492" y="4020594"/>
                </a:cubicBezTo>
                <a:cubicBezTo>
                  <a:pt x="1636758" y="3982735"/>
                  <a:pt x="1689851" y="3969947"/>
                  <a:pt x="1723548" y="3971864"/>
                </a:cubicBezTo>
                <a:cubicBezTo>
                  <a:pt x="1709222" y="3944397"/>
                  <a:pt x="1708591" y="3903259"/>
                  <a:pt x="1692222" y="3877860"/>
                </a:cubicBezTo>
                <a:close/>
                <a:moveTo>
                  <a:pt x="3223884" y="3905706"/>
                </a:moveTo>
                <a:cubicBezTo>
                  <a:pt x="3242322" y="3937663"/>
                  <a:pt x="3217074" y="3978195"/>
                  <a:pt x="3220404" y="4003191"/>
                </a:cubicBezTo>
                <a:cubicBezTo>
                  <a:pt x="3263206" y="3982004"/>
                  <a:pt x="3320436" y="3942631"/>
                  <a:pt x="3384022" y="3964903"/>
                </a:cubicBezTo>
                <a:cubicBezTo>
                  <a:pt x="3346012" y="3963869"/>
                  <a:pt x="3313147" y="3977388"/>
                  <a:pt x="3283056" y="3989268"/>
                </a:cubicBezTo>
                <a:cubicBezTo>
                  <a:pt x="3254681" y="4000466"/>
                  <a:pt x="3216671" y="4008765"/>
                  <a:pt x="3203000" y="4037997"/>
                </a:cubicBezTo>
                <a:cubicBezTo>
                  <a:pt x="3274834" y="4089149"/>
                  <a:pt x="3367804" y="3984349"/>
                  <a:pt x="3453636" y="4020594"/>
                </a:cubicBezTo>
                <a:cubicBezTo>
                  <a:pt x="3386721" y="4027934"/>
                  <a:pt x="3331761" y="4047229"/>
                  <a:pt x="3272614" y="4062362"/>
                </a:cubicBezTo>
                <a:cubicBezTo>
                  <a:pt x="3286033" y="4080270"/>
                  <a:pt x="3310221" y="4087409"/>
                  <a:pt x="3328306" y="4100650"/>
                </a:cubicBezTo>
                <a:cubicBezTo>
                  <a:pt x="3367602" y="4083348"/>
                  <a:pt x="3430785" y="4055452"/>
                  <a:pt x="3474520" y="4083247"/>
                </a:cubicBezTo>
                <a:cubicBezTo>
                  <a:pt x="3417190" y="4080447"/>
                  <a:pt x="3377590" y="4095379"/>
                  <a:pt x="3338748" y="4111093"/>
                </a:cubicBezTo>
                <a:cubicBezTo>
                  <a:pt x="3356151" y="4122695"/>
                  <a:pt x="3367728" y="4140149"/>
                  <a:pt x="3387477" y="4149380"/>
                </a:cubicBezTo>
                <a:cubicBezTo>
                  <a:pt x="3416735" y="4134953"/>
                  <a:pt x="3486451" y="4113287"/>
                  <a:pt x="3516289" y="4142419"/>
                </a:cubicBezTo>
                <a:cubicBezTo>
                  <a:pt x="3466802" y="4140502"/>
                  <a:pt x="3423369" y="4144664"/>
                  <a:pt x="3394464" y="4163303"/>
                </a:cubicBezTo>
                <a:cubicBezTo>
                  <a:pt x="3409043" y="4174250"/>
                  <a:pt x="3420948" y="4187870"/>
                  <a:pt x="3432752" y="4201591"/>
                </a:cubicBezTo>
                <a:cubicBezTo>
                  <a:pt x="3477421" y="4191754"/>
                  <a:pt x="3525974" y="4208149"/>
                  <a:pt x="3561563" y="4218994"/>
                </a:cubicBezTo>
                <a:cubicBezTo>
                  <a:pt x="3525444" y="4226864"/>
                  <a:pt x="3484761" y="4210217"/>
                  <a:pt x="3443194" y="4212033"/>
                </a:cubicBezTo>
                <a:cubicBezTo>
                  <a:pt x="3463195" y="4250195"/>
                  <a:pt x="3503476" y="4286162"/>
                  <a:pt x="3509328" y="4326922"/>
                </a:cubicBezTo>
                <a:cubicBezTo>
                  <a:pt x="3484861" y="4308434"/>
                  <a:pt x="3473612" y="4276779"/>
                  <a:pt x="3453636" y="4253827"/>
                </a:cubicBezTo>
                <a:cubicBezTo>
                  <a:pt x="3448566" y="4273097"/>
                  <a:pt x="3446649" y="4295570"/>
                  <a:pt x="3432752" y="4306037"/>
                </a:cubicBezTo>
                <a:cubicBezTo>
                  <a:pt x="3425942" y="4280159"/>
                  <a:pt x="3439814" y="4261696"/>
                  <a:pt x="3443194" y="4236423"/>
                </a:cubicBezTo>
                <a:cubicBezTo>
                  <a:pt x="3427632" y="4219474"/>
                  <a:pt x="3416685" y="4197934"/>
                  <a:pt x="3397945" y="4184213"/>
                </a:cubicBezTo>
                <a:cubicBezTo>
                  <a:pt x="3391790" y="4220987"/>
                  <a:pt x="3400290" y="4272441"/>
                  <a:pt x="3380541" y="4295620"/>
                </a:cubicBezTo>
                <a:cubicBezTo>
                  <a:pt x="3374362" y="4257484"/>
                  <a:pt x="3381626" y="4207493"/>
                  <a:pt x="3387503" y="4170315"/>
                </a:cubicBezTo>
                <a:cubicBezTo>
                  <a:pt x="3372243" y="4161815"/>
                  <a:pt x="3349139" y="4125873"/>
                  <a:pt x="3338773" y="4135508"/>
                </a:cubicBezTo>
                <a:cubicBezTo>
                  <a:pt x="3334813" y="4180278"/>
                  <a:pt x="3350375" y="4244570"/>
                  <a:pt x="3317889" y="4260813"/>
                </a:cubicBezTo>
                <a:cubicBezTo>
                  <a:pt x="3325607" y="4217481"/>
                  <a:pt x="3325632" y="4166431"/>
                  <a:pt x="3324850" y="4114598"/>
                </a:cubicBezTo>
                <a:cubicBezTo>
                  <a:pt x="3315341" y="4111345"/>
                  <a:pt x="3310019" y="4103904"/>
                  <a:pt x="3300485" y="4100676"/>
                </a:cubicBezTo>
                <a:cubicBezTo>
                  <a:pt x="3299047" y="4151247"/>
                  <a:pt x="3315770" y="4214227"/>
                  <a:pt x="3279601" y="4236448"/>
                </a:cubicBezTo>
                <a:cubicBezTo>
                  <a:pt x="3291859" y="4189988"/>
                  <a:pt x="3287647" y="4146656"/>
                  <a:pt x="3286562" y="4090233"/>
                </a:cubicBezTo>
                <a:cubicBezTo>
                  <a:pt x="3258969" y="4073763"/>
                  <a:pt x="3225145" y="4063447"/>
                  <a:pt x="3196064" y="4048465"/>
                </a:cubicBezTo>
                <a:cubicBezTo>
                  <a:pt x="3180653" y="4053938"/>
                  <a:pt x="3179140" y="4073309"/>
                  <a:pt x="3161257" y="4076311"/>
                </a:cubicBezTo>
                <a:cubicBezTo>
                  <a:pt x="3142592" y="4061328"/>
                  <a:pt x="3124987" y="4045287"/>
                  <a:pt x="3098604" y="4038023"/>
                </a:cubicBezTo>
                <a:cubicBezTo>
                  <a:pt x="3107760" y="4068643"/>
                  <a:pt x="3094190" y="4092655"/>
                  <a:pt x="3074239" y="4104156"/>
                </a:cubicBezTo>
                <a:cubicBezTo>
                  <a:pt x="3063948" y="4094647"/>
                  <a:pt x="3043014" y="4077471"/>
                  <a:pt x="3025509" y="4086753"/>
                </a:cubicBezTo>
                <a:cubicBezTo>
                  <a:pt x="3063848" y="4248000"/>
                  <a:pt x="3181309" y="4330125"/>
                  <a:pt x="3331837" y="4379157"/>
                </a:cubicBezTo>
                <a:cubicBezTo>
                  <a:pt x="3338546" y="4375046"/>
                  <a:pt x="3324245" y="4357138"/>
                  <a:pt x="3338798" y="4354793"/>
                </a:cubicBezTo>
                <a:cubicBezTo>
                  <a:pt x="3362280" y="4373281"/>
                  <a:pt x="3390756" y="4400748"/>
                  <a:pt x="3429296" y="4393080"/>
                </a:cubicBezTo>
                <a:cubicBezTo>
                  <a:pt x="3437368" y="4389297"/>
                  <a:pt x="3412271" y="4378855"/>
                  <a:pt x="3425816" y="4368715"/>
                </a:cubicBezTo>
                <a:cubicBezTo>
                  <a:pt x="3502593" y="4397519"/>
                  <a:pt x="3579471" y="4426248"/>
                  <a:pt x="3620760" y="4490565"/>
                </a:cubicBezTo>
                <a:cubicBezTo>
                  <a:pt x="3624821" y="4391643"/>
                  <a:pt x="3587038" y="4343921"/>
                  <a:pt x="3554627" y="4285178"/>
                </a:cubicBezTo>
                <a:cubicBezTo>
                  <a:pt x="3588198" y="4278696"/>
                  <a:pt x="3630017" y="4293023"/>
                  <a:pt x="3652087" y="4309543"/>
                </a:cubicBezTo>
                <a:cubicBezTo>
                  <a:pt x="3637256" y="4238517"/>
                  <a:pt x="3588778" y="4201137"/>
                  <a:pt x="3544185" y="4159873"/>
                </a:cubicBezTo>
                <a:cubicBezTo>
                  <a:pt x="3574376" y="4154097"/>
                  <a:pt x="3608654" y="4152407"/>
                  <a:pt x="3645125" y="4152911"/>
                </a:cubicBezTo>
                <a:cubicBezTo>
                  <a:pt x="3630925" y="4114901"/>
                  <a:pt x="3596925" y="4096690"/>
                  <a:pt x="3575511" y="4065894"/>
                </a:cubicBezTo>
                <a:cubicBezTo>
                  <a:pt x="3590443" y="4059941"/>
                  <a:pt x="3605425" y="4054039"/>
                  <a:pt x="3627722" y="4055452"/>
                </a:cubicBezTo>
                <a:cubicBezTo>
                  <a:pt x="3576722" y="3928633"/>
                  <a:pt x="3386418" y="3864795"/>
                  <a:pt x="3223884" y="3905706"/>
                </a:cubicBezTo>
                <a:close/>
                <a:moveTo>
                  <a:pt x="4233365" y="3947474"/>
                </a:moveTo>
                <a:cubicBezTo>
                  <a:pt x="4191546" y="3914811"/>
                  <a:pt x="4100593" y="3880307"/>
                  <a:pt x="4066266" y="3912667"/>
                </a:cubicBezTo>
                <a:cubicBezTo>
                  <a:pt x="4060843" y="3926312"/>
                  <a:pt x="4067956" y="3934384"/>
                  <a:pt x="4062785" y="3943993"/>
                </a:cubicBezTo>
                <a:cubicBezTo>
                  <a:pt x="4040942" y="3952317"/>
                  <a:pt x="4005227" y="3946793"/>
                  <a:pt x="3986209" y="3957916"/>
                </a:cubicBezTo>
                <a:cubicBezTo>
                  <a:pt x="3987697" y="3985434"/>
                  <a:pt x="4000031" y="4002106"/>
                  <a:pt x="4014055" y="4017088"/>
                </a:cubicBezTo>
                <a:cubicBezTo>
                  <a:pt x="3992792" y="4030633"/>
                  <a:pt x="3957203" y="4029851"/>
                  <a:pt x="3930518" y="4037972"/>
                </a:cubicBezTo>
                <a:cubicBezTo>
                  <a:pt x="3964770" y="4091192"/>
                  <a:pt x="3944567" y="4186054"/>
                  <a:pt x="4003613" y="4218994"/>
                </a:cubicBezTo>
                <a:cubicBezTo>
                  <a:pt x="4046996" y="4225527"/>
                  <a:pt x="4079734" y="4242653"/>
                  <a:pt x="4118476" y="4253802"/>
                </a:cubicBezTo>
                <a:cubicBezTo>
                  <a:pt x="4148895" y="4231152"/>
                  <a:pt x="4209429" y="4251002"/>
                  <a:pt x="4240301" y="4260763"/>
                </a:cubicBezTo>
                <a:cubicBezTo>
                  <a:pt x="4224739" y="4183002"/>
                  <a:pt x="4277227" y="4145017"/>
                  <a:pt x="4289031" y="4083222"/>
                </a:cubicBezTo>
                <a:cubicBezTo>
                  <a:pt x="4295210" y="4080144"/>
                  <a:pt x="4297884" y="4073511"/>
                  <a:pt x="4309915" y="4076260"/>
                </a:cubicBezTo>
                <a:cubicBezTo>
                  <a:pt x="4297733" y="4035879"/>
                  <a:pt x="4275865" y="3980667"/>
                  <a:pt x="4233365" y="3947474"/>
                </a:cubicBezTo>
                <a:close/>
                <a:moveTo>
                  <a:pt x="3658998" y="4177226"/>
                </a:moveTo>
                <a:cubicBezTo>
                  <a:pt x="3673475" y="4385362"/>
                  <a:pt x="3747579" y="4550898"/>
                  <a:pt x="3833058" y="4699382"/>
                </a:cubicBezTo>
                <a:cubicBezTo>
                  <a:pt x="3867689" y="4759538"/>
                  <a:pt x="3952235" y="4843453"/>
                  <a:pt x="3892230" y="4904769"/>
                </a:cubicBezTo>
                <a:cubicBezTo>
                  <a:pt x="3921665" y="4892234"/>
                  <a:pt x="3956321" y="4905728"/>
                  <a:pt x="3975767" y="4908250"/>
                </a:cubicBezTo>
                <a:cubicBezTo>
                  <a:pt x="3967141" y="4889106"/>
                  <a:pt x="3978491" y="4859974"/>
                  <a:pt x="3979248" y="4838636"/>
                </a:cubicBezTo>
                <a:cubicBezTo>
                  <a:pt x="3893214" y="4843958"/>
                  <a:pt x="3892180" y="4758000"/>
                  <a:pt x="3927037" y="4716811"/>
                </a:cubicBezTo>
                <a:cubicBezTo>
                  <a:pt x="3776106" y="4555892"/>
                  <a:pt x="3658897" y="4287348"/>
                  <a:pt x="3718170" y="3971864"/>
                </a:cubicBezTo>
                <a:cubicBezTo>
                  <a:pt x="3705256" y="3953452"/>
                  <a:pt x="3681471" y="3945885"/>
                  <a:pt x="3669440" y="3926615"/>
                </a:cubicBezTo>
                <a:cubicBezTo>
                  <a:pt x="3663059" y="3997238"/>
                  <a:pt x="3638113" y="4104282"/>
                  <a:pt x="3672921" y="4163328"/>
                </a:cubicBezTo>
                <a:cubicBezTo>
                  <a:pt x="3668532" y="4168196"/>
                  <a:pt x="3654559" y="4163505"/>
                  <a:pt x="3658998" y="4177226"/>
                </a:cubicBezTo>
                <a:close/>
                <a:moveTo>
                  <a:pt x="4128943" y="4974383"/>
                </a:moveTo>
                <a:cubicBezTo>
                  <a:pt x="4118426" y="4970978"/>
                  <a:pt x="4108211" y="4967271"/>
                  <a:pt x="4097617" y="4963941"/>
                </a:cubicBezTo>
                <a:cubicBezTo>
                  <a:pt x="4074261" y="4944369"/>
                  <a:pt x="4061246" y="4914430"/>
                  <a:pt x="4034964" y="4897808"/>
                </a:cubicBezTo>
                <a:cubicBezTo>
                  <a:pt x="4017889" y="4892410"/>
                  <a:pt x="3990850" y="4907014"/>
                  <a:pt x="3975792" y="4915211"/>
                </a:cubicBezTo>
                <a:cubicBezTo>
                  <a:pt x="4023740" y="4938290"/>
                  <a:pt x="4066291" y="4982278"/>
                  <a:pt x="4104604" y="5012671"/>
                </a:cubicBezTo>
                <a:cubicBezTo>
                  <a:pt x="4116912" y="5022432"/>
                  <a:pt x="4140849" y="5028763"/>
                  <a:pt x="4139411" y="5047478"/>
                </a:cubicBezTo>
                <a:cubicBezTo>
                  <a:pt x="4096079" y="5033808"/>
                  <a:pt x="4068510" y="4986314"/>
                  <a:pt x="4031509" y="4977864"/>
                </a:cubicBezTo>
                <a:cubicBezTo>
                  <a:pt x="4007043" y="4981244"/>
                  <a:pt x="3989034" y="4991080"/>
                  <a:pt x="3975818" y="5005710"/>
                </a:cubicBezTo>
                <a:cubicBezTo>
                  <a:pt x="4167635" y="5075248"/>
                  <a:pt x="4295286" y="5213140"/>
                  <a:pt x="4400514" y="5374690"/>
                </a:cubicBezTo>
                <a:cubicBezTo>
                  <a:pt x="4592912" y="5670172"/>
                  <a:pt x="4701949" y="6091034"/>
                  <a:pt x="4658112" y="6575660"/>
                </a:cubicBezTo>
                <a:cubicBezTo>
                  <a:pt x="4664771" y="6584008"/>
                  <a:pt x="4679299" y="6563906"/>
                  <a:pt x="4689438" y="6554775"/>
                </a:cubicBezTo>
                <a:cubicBezTo>
                  <a:pt x="4702857" y="6542668"/>
                  <a:pt x="4716275" y="6532201"/>
                  <a:pt x="4727726" y="6523449"/>
                </a:cubicBezTo>
                <a:cubicBezTo>
                  <a:pt x="4721471" y="6373199"/>
                  <a:pt x="4749669" y="6224234"/>
                  <a:pt x="4734687" y="6088310"/>
                </a:cubicBezTo>
                <a:cubicBezTo>
                  <a:pt x="4729063" y="6037311"/>
                  <a:pt x="4711306" y="5990043"/>
                  <a:pt x="4706842" y="5938640"/>
                </a:cubicBezTo>
                <a:cubicBezTo>
                  <a:pt x="4683284" y="5667321"/>
                  <a:pt x="4696551" y="5399105"/>
                  <a:pt x="4727726" y="5151924"/>
                </a:cubicBezTo>
                <a:cubicBezTo>
                  <a:pt x="4713375" y="5165469"/>
                  <a:pt x="4677533" y="5184033"/>
                  <a:pt x="4668554" y="5207616"/>
                </a:cubicBezTo>
                <a:cubicBezTo>
                  <a:pt x="4654757" y="5243835"/>
                  <a:pt x="4657305" y="5324623"/>
                  <a:pt x="4654631" y="5385157"/>
                </a:cubicBezTo>
                <a:cubicBezTo>
                  <a:pt x="4646989" y="5558864"/>
                  <a:pt x="4647569" y="5740946"/>
                  <a:pt x="4661593" y="5900352"/>
                </a:cubicBezTo>
                <a:cubicBezTo>
                  <a:pt x="4665906" y="5949334"/>
                  <a:pt x="4676802" y="5993474"/>
                  <a:pt x="4672035" y="6032644"/>
                </a:cubicBezTo>
                <a:cubicBezTo>
                  <a:pt x="4636269" y="5963509"/>
                  <a:pt x="4657910" y="5886984"/>
                  <a:pt x="4640708" y="5809854"/>
                </a:cubicBezTo>
                <a:cubicBezTo>
                  <a:pt x="4626256" y="5745032"/>
                  <a:pt x="4606557" y="5677637"/>
                  <a:pt x="4595459" y="5607947"/>
                </a:cubicBezTo>
                <a:cubicBezTo>
                  <a:pt x="4583756" y="5534399"/>
                  <a:pt x="4567487" y="5452476"/>
                  <a:pt x="4574575" y="5381676"/>
                </a:cubicBezTo>
                <a:cubicBezTo>
                  <a:pt x="4577047" y="5357034"/>
                  <a:pt x="4591852" y="5339580"/>
                  <a:pt x="4591979" y="5319024"/>
                </a:cubicBezTo>
                <a:cubicBezTo>
                  <a:pt x="4569783" y="5312289"/>
                  <a:pt x="4554548" y="5311078"/>
                  <a:pt x="4539768" y="5322504"/>
                </a:cubicBezTo>
                <a:cubicBezTo>
                  <a:pt x="4475400" y="5372193"/>
                  <a:pt x="4552152" y="5526958"/>
                  <a:pt x="4543249" y="5562698"/>
                </a:cubicBezTo>
                <a:cubicBezTo>
                  <a:pt x="4458350" y="5313349"/>
                  <a:pt x="4293016" y="5144484"/>
                  <a:pt x="4128943" y="4974383"/>
                </a:cubicBezTo>
                <a:close/>
                <a:moveTo>
                  <a:pt x="1667857" y="3992748"/>
                </a:moveTo>
                <a:cubicBezTo>
                  <a:pt x="1662510" y="4019888"/>
                  <a:pt x="1646040" y="4035904"/>
                  <a:pt x="1636531" y="4058882"/>
                </a:cubicBezTo>
                <a:cubicBezTo>
                  <a:pt x="1649293" y="4073965"/>
                  <a:pt x="1662182" y="4088922"/>
                  <a:pt x="1671338" y="4107612"/>
                </a:cubicBezTo>
                <a:cubicBezTo>
                  <a:pt x="1740498" y="4144537"/>
                  <a:pt x="1841010" y="4122846"/>
                  <a:pt x="1873244" y="4065843"/>
                </a:cubicBezTo>
                <a:cubicBezTo>
                  <a:pt x="1815106" y="4032625"/>
                  <a:pt x="1753614" y="3976379"/>
                  <a:pt x="1667857" y="3992748"/>
                </a:cubicBezTo>
                <a:close/>
                <a:moveTo>
                  <a:pt x="2078606" y="4083247"/>
                </a:moveTo>
                <a:cubicBezTo>
                  <a:pt x="2100726" y="4095934"/>
                  <a:pt x="2111723" y="4119744"/>
                  <a:pt x="2127336" y="4138938"/>
                </a:cubicBezTo>
                <a:cubicBezTo>
                  <a:pt x="2145118" y="4099742"/>
                  <a:pt x="2202574" y="4044328"/>
                  <a:pt x="2158662" y="3996204"/>
                </a:cubicBezTo>
                <a:cubicBezTo>
                  <a:pt x="2124460" y="4017694"/>
                  <a:pt x="2112026" y="4060950"/>
                  <a:pt x="2078606" y="4083247"/>
                </a:cubicBezTo>
                <a:close/>
                <a:moveTo>
                  <a:pt x="3122918" y="4406978"/>
                </a:moveTo>
                <a:cubicBezTo>
                  <a:pt x="3131368" y="4269465"/>
                  <a:pt x="3029469" y="4200204"/>
                  <a:pt x="3011536" y="4079766"/>
                </a:cubicBezTo>
                <a:cubicBezTo>
                  <a:pt x="2942780" y="4075428"/>
                  <a:pt x="2906459" y="4038653"/>
                  <a:pt x="2872282" y="3999710"/>
                </a:cubicBezTo>
                <a:cubicBezTo>
                  <a:pt x="2866809" y="4042336"/>
                  <a:pt x="2884667" y="4086753"/>
                  <a:pt x="2868802" y="4118079"/>
                </a:cubicBezTo>
                <a:cubicBezTo>
                  <a:pt x="2912361" y="4119769"/>
                  <a:pt x="2954407" y="4122972"/>
                  <a:pt x="2980210" y="4142444"/>
                </a:cubicBezTo>
                <a:cubicBezTo>
                  <a:pt x="2937256" y="4144512"/>
                  <a:pt x="2901137" y="4125999"/>
                  <a:pt x="2861840" y="4135483"/>
                </a:cubicBezTo>
                <a:cubicBezTo>
                  <a:pt x="2867995" y="4152533"/>
                  <a:pt x="2869937" y="4173821"/>
                  <a:pt x="2879244" y="4187693"/>
                </a:cubicBezTo>
                <a:cubicBezTo>
                  <a:pt x="2916775" y="4171727"/>
                  <a:pt x="2965580" y="4187441"/>
                  <a:pt x="2994107" y="4201616"/>
                </a:cubicBezTo>
                <a:cubicBezTo>
                  <a:pt x="2951582" y="4203659"/>
                  <a:pt x="2922374" y="4189484"/>
                  <a:pt x="2882725" y="4198135"/>
                </a:cubicBezTo>
                <a:cubicBezTo>
                  <a:pt x="2885045" y="4212058"/>
                  <a:pt x="2891376" y="4221996"/>
                  <a:pt x="2896647" y="4232942"/>
                </a:cubicBezTo>
                <a:cubicBezTo>
                  <a:pt x="2933876" y="4242123"/>
                  <a:pt x="2986213" y="4236222"/>
                  <a:pt x="3011536" y="4257307"/>
                </a:cubicBezTo>
                <a:cubicBezTo>
                  <a:pt x="2973753" y="4261419"/>
                  <a:pt x="2936373" y="4246638"/>
                  <a:pt x="2907090" y="4253827"/>
                </a:cubicBezTo>
                <a:cubicBezTo>
                  <a:pt x="2918389" y="4266917"/>
                  <a:pt x="2926536" y="4283110"/>
                  <a:pt x="2934935" y="4299076"/>
                </a:cubicBezTo>
                <a:cubicBezTo>
                  <a:pt x="2974055" y="4304070"/>
                  <a:pt x="3027678" y="4294511"/>
                  <a:pt x="3049798" y="4316479"/>
                </a:cubicBezTo>
                <a:cubicBezTo>
                  <a:pt x="3014512" y="4316984"/>
                  <a:pt x="2979755" y="4316908"/>
                  <a:pt x="2948858" y="4312999"/>
                </a:cubicBezTo>
                <a:cubicBezTo>
                  <a:pt x="2956727" y="4334135"/>
                  <a:pt x="2972113" y="4347755"/>
                  <a:pt x="2983665" y="4365209"/>
                </a:cubicBezTo>
                <a:cubicBezTo>
                  <a:pt x="3011057" y="4359206"/>
                  <a:pt x="3050353" y="4352497"/>
                  <a:pt x="3067227" y="4372171"/>
                </a:cubicBezTo>
                <a:cubicBezTo>
                  <a:pt x="3043770" y="4378300"/>
                  <a:pt x="3022558" y="4370960"/>
                  <a:pt x="2994133" y="4375651"/>
                </a:cubicBezTo>
                <a:cubicBezTo>
                  <a:pt x="3002204" y="4401605"/>
                  <a:pt x="3038196" y="4416941"/>
                  <a:pt x="3035901" y="4441785"/>
                </a:cubicBezTo>
                <a:cubicBezTo>
                  <a:pt x="2991232" y="4409878"/>
                  <a:pt x="2965908" y="4358626"/>
                  <a:pt x="2931480" y="4316479"/>
                </a:cubicBezTo>
                <a:cubicBezTo>
                  <a:pt x="2929588" y="4349420"/>
                  <a:pt x="2930118" y="4384732"/>
                  <a:pt x="2914076" y="4403497"/>
                </a:cubicBezTo>
                <a:cubicBezTo>
                  <a:pt x="2915211" y="4342231"/>
                  <a:pt x="2926662" y="4279200"/>
                  <a:pt x="2889711" y="4250321"/>
                </a:cubicBezTo>
                <a:cubicBezTo>
                  <a:pt x="2890897" y="4289567"/>
                  <a:pt x="2879320" y="4313478"/>
                  <a:pt x="2868827" y="4340819"/>
                </a:cubicBezTo>
                <a:cubicBezTo>
                  <a:pt x="2860831" y="4361653"/>
                  <a:pt x="2855989" y="4395375"/>
                  <a:pt x="2834020" y="4389549"/>
                </a:cubicBezTo>
                <a:cubicBezTo>
                  <a:pt x="2870088" y="4325711"/>
                  <a:pt x="2898186" y="4219070"/>
                  <a:pt x="2847943" y="4152836"/>
                </a:cubicBezTo>
                <a:cubicBezTo>
                  <a:pt x="2834070" y="4177251"/>
                  <a:pt x="2812959" y="4194428"/>
                  <a:pt x="2788771" y="4208527"/>
                </a:cubicBezTo>
                <a:cubicBezTo>
                  <a:pt x="2780548" y="4195865"/>
                  <a:pt x="2779867" y="4175662"/>
                  <a:pt x="2757444" y="4177201"/>
                </a:cubicBezTo>
                <a:cubicBezTo>
                  <a:pt x="2752450" y="4208174"/>
                  <a:pt x="2741554" y="4233270"/>
                  <a:pt x="2722637" y="4250296"/>
                </a:cubicBezTo>
                <a:cubicBezTo>
                  <a:pt x="2716483" y="4395678"/>
                  <a:pt x="2784962" y="4466478"/>
                  <a:pt x="2875814" y="4514854"/>
                </a:cubicBezTo>
                <a:cubicBezTo>
                  <a:pt x="2884717" y="4492432"/>
                  <a:pt x="2881337" y="4457725"/>
                  <a:pt x="2893217" y="4438279"/>
                </a:cubicBezTo>
                <a:cubicBezTo>
                  <a:pt x="2919802" y="4460424"/>
                  <a:pt x="2942325" y="4486630"/>
                  <a:pt x="2966312" y="4511374"/>
                </a:cubicBezTo>
                <a:cubicBezTo>
                  <a:pt x="2979377" y="4500074"/>
                  <a:pt x="2979402" y="4475734"/>
                  <a:pt x="2990677" y="4462644"/>
                </a:cubicBezTo>
                <a:cubicBezTo>
                  <a:pt x="3015143" y="4513619"/>
                  <a:pt x="3040214" y="4563937"/>
                  <a:pt x="3098579" y="4581013"/>
                </a:cubicBezTo>
                <a:cubicBezTo>
                  <a:pt x="3068186" y="4510087"/>
                  <a:pt x="3119463" y="4463199"/>
                  <a:pt x="3122918" y="4406978"/>
                </a:cubicBezTo>
                <a:close/>
                <a:moveTo>
                  <a:pt x="1591282" y="4072805"/>
                </a:moveTo>
                <a:cubicBezTo>
                  <a:pt x="1540029" y="4072149"/>
                  <a:pt x="1499245" y="4032247"/>
                  <a:pt x="1479874" y="4031036"/>
                </a:cubicBezTo>
                <a:cubicBezTo>
                  <a:pt x="1441359" y="4028615"/>
                  <a:pt x="1409907" y="4068542"/>
                  <a:pt x="1427663" y="4114573"/>
                </a:cubicBezTo>
                <a:cubicBezTo>
                  <a:pt x="1418129" y="4133969"/>
                  <a:pt x="1404105" y="4144664"/>
                  <a:pt x="1406779" y="4163303"/>
                </a:cubicBezTo>
                <a:cubicBezTo>
                  <a:pt x="1409604" y="4183128"/>
                  <a:pt x="1449077" y="4198312"/>
                  <a:pt x="1427663" y="4229436"/>
                </a:cubicBezTo>
                <a:cubicBezTo>
                  <a:pt x="1463252" y="4223812"/>
                  <a:pt x="1477175" y="4253751"/>
                  <a:pt x="1504239" y="4253802"/>
                </a:cubicBezTo>
                <a:cubicBezTo>
                  <a:pt x="1536070" y="4253877"/>
                  <a:pt x="1560081" y="4213773"/>
                  <a:pt x="1601698" y="4215514"/>
                </a:cubicBezTo>
                <a:cubicBezTo>
                  <a:pt x="1598722" y="4167263"/>
                  <a:pt x="1596250" y="4113186"/>
                  <a:pt x="1646948" y="4097170"/>
                </a:cubicBezTo>
                <a:cubicBezTo>
                  <a:pt x="1641878" y="4069198"/>
                  <a:pt x="1617362" y="4073133"/>
                  <a:pt x="1591282" y="4072805"/>
                </a:cubicBezTo>
                <a:close/>
                <a:moveTo>
                  <a:pt x="2228301" y="4037997"/>
                </a:moveTo>
                <a:cubicBezTo>
                  <a:pt x="2163580" y="4049877"/>
                  <a:pt x="2155156" y="4118029"/>
                  <a:pt x="2127361" y="4166809"/>
                </a:cubicBezTo>
                <a:cubicBezTo>
                  <a:pt x="2137349" y="4176545"/>
                  <a:pt x="2155913" y="4177705"/>
                  <a:pt x="2158687" y="4194655"/>
                </a:cubicBezTo>
                <a:cubicBezTo>
                  <a:pt x="2151751" y="4223686"/>
                  <a:pt x="2141031" y="4227217"/>
                  <a:pt x="2151726" y="4260788"/>
                </a:cubicBezTo>
                <a:cubicBezTo>
                  <a:pt x="2144890" y="4278318"/>
                  <a:pt x="2118962" y="4276754"/>
                  <a:pt x="2102996" y="4285153"/>
                </a:cubicBezTo>
                <a:cubicBezTo>
                  <a:pt x="2100575" y="4307904"/>
                  <a:pt x="2108923" y="4320187"/>
                  <a:pt x="2102996" y="4337364"/>
                </a:cubicBezTo>
                <a:cubicBezTo>
                  <a:pt x="2094067" y="4351640"/>
                  <a:pt x="2067684" y="4348462"/>
                  <a:pt x="2054266" y="4358248"/>
                </a:cubicBezTo>
                <a:cubicBezTo>
                  <a:pt x="2048843" y="4476163"/>
                  <a:pt x="2066398" y="4607446"/>
                  <a:pt x="2162168" y="4622807"/>
                </a:cubicBezTo>
                <a:cubicBezTo>
                  <a:pt x="2035475" y="4464914"/>
                  <a:pt x="2168600" y="4232362"/>
                  <a:pt x="2245705" y="4125015"/>
                </a:cubicBezTo>
                <a:cubicBezTo>
                  <a:pt x="2252263" y="4115885"/>
                  <a:pt x="2270272" y="4107965"/>
                  <a:pt x="2263108" y="4093689"/>
                </a:cubicBezTo>
                <a:cubicBezTo>
                  <a:pt x="2245478" y="4088821"/>
                  <a:pt x="2253549" y="4109655"/>
                  <a:pt x="2238743" y="4107612"/>
                </a:cubicBezTo>
                <a:cubicBezTo>
                  <a:pt x="2228074" y="4093260"/>
                  <a:pt x="2221138" y="4058756"/>
                  <a:pt x="2228301" y="4037997"/>
                </a:cubicBezTo>
                <a:close/>
                <a:moveTo>
                  <a:pt x="2350126" y="4104131"/>
                </a:moveTo>
                <a:cubicBezTo>
                  <a:pt x="2258240" y="4162294"/>
                  <a:pt x="2217657" y="4283387"/>
                  <a:pt x="2231757" y="4427862"/>
                </a:cubicBezTo>
                <a:cubicBezTo>
                  <a:pt x="2237154" y="4483200"/>
                  <a:pt x="2244343" y="4542120"/>
                  <a:pt x="2214353" y="4584519"/>
                </a:cubicBezTo>
                <a:cubicBezTo>
                  <a:pt x="2275947" y="4567216"/>
                  <a:pt x="2314613" y="4526961"/>
                  <a:pt x="2360568" y="4494021"/>
                </a:cubicBezTo>
                <a:cubicBezTo>
                  <a:pt x="2366672" y="4517099"/>
                  <a:pt x="2357239" y="4552839"/>
                  <a:pt x="2350126" y="4574077"/>
                </a:cubicBezTo>
                <a:cubicBezTo>
                  <a:pt x="2403194" y="4567973"/>
                  <a:pt x="2420421" y="4526003"/>
                  <a:pt x="2447586" y="4494021"/>
                </a:cubicBezTo>
                <a:cubicBezTo>
                  <a:pt x="2455607" y="4512711"/>
                  <a:pt x="2464460" y="4530518"/>
                  <a:pt x="2471951" y="4549712"/>
                </a:cubicBezTo>
                <a:cubicBezTo>
                  <a:pt x="2582804" y="4499292"/>
                  <a:pt x="2644952" y="4400143"/>
                  <a:pt x="2632089" y="4225981"/>
                </a:cubicBezTo>
                <a:cubicBezTo>
                  <a:pt x="2582955" y="4220583"/>
                  <a:pt x="2556068" y="4192939"/>
                  <a:pt x="2531148" y="4163328"/>
                </a:cubicBezTo>
                <a:cubicBezTo>
                  <a:pt x="2524414" y="4182119"/>
                  <a:pt x="2509785" y="4193015"/>
                  <a:pt x="2503302" y="4212058"/>
                </a:cubicBezTo>
                <a:cubicBezTo>
                  <a:pt x="2523052" y="4254962"/>
                  <a:pt x="2552663" y="4288003"/>
                  <a:pt x="2565955" y="4337389"/>
                </a:cubicBezTo>
                <a:cubicBezTo>
                  <a:pt x="2531526" y="4309165"/>
                  <a:pt x="2521589" y="4256425"/>
                  <a:pt x="2489380" y="4225981"/>
                </a:cubicBezTo>
                <a:cubicBezTo>
                  <a:pt x="2484764" y="4245730"/>
                  <a:pt x="2467840" y="4253171"/>
                  <a:pt x="2465015" y="4274711"/>
                </a:cubicBezTo>
                <a:cubicBezTo>
                  <a:pt x="2483452" y="4316606"/>
                  <a:pt x="2520227" y="4358727"/>
                  <a:pt x="2527667" y="4400042"/>
                </a:cubicBezTo>
                <a:cubicBezTo>
                  <a:pt x="2496064" y="4371313"/>
                  <a:pt x="2479467" y="4327552"/>
                  <a:pt x="2458053" y="4288634"/>
                </a:cubicBezTo>
                <a:cubicBezTo>
                  <a:pt x="2414242" y="4318674"/>
                  <a:pt x="2442264" y="4328006"/>
                  <a:pt x="2461534" y="4365209"/>
                </a:cubicBezTo>
                <a:cubicBezTo>
                  <a:pt x="2471799" y="4385009"/>
                  <a:pt x="2476415" y="4400874"/>
                  <a:pt x="2482418" y="4417420"/>
                </a:cubicBezTo>
                <a:cubicBezTo>
                  <a:pt x="2454320" y="4397923"/>
                  <a:pt x="2449856" y="4354818"/>
                  <a:pt x="2423246" y="4333883"/>
                </a:cubicBezTo>
                <a:cubicBezTo>
                  <a:pt x="2417571" y="4351413"/>
                  <a:pt x="2403169" y="4360215"/>
                  <a:pt x="2398881" y="4379132"/>
                </a:cubicBezTo>
                <a:cubicBezTo>
                  <a:pt x="2406877" y="4403649"/>
                  <a:pt x="2428820" y="4432705"/>
                  <a:pt x="2426727" y="4455708"/>
                </a:cubicBezTo>
                <a:cubicBezTo>
                  <a:pt x="2408163" y="4442945"/>
                  <a:pt x="2401378" y="4418404"/>
                  <a:pt x="2391920" y="4396536"/>
                </a:cubicBezTo>
                <a:cubicBezTo>
                  <a:pt x="2375601" y="4397696"/>
                  <a:pt x="2375222" y="4433083"/>
                  <a:pt x="2364074" y="4427862"/>
                </a:cubicBezTo>
                <a:cubicBezTo>
                  <a:pt x="2371464" y="4396964"/>
                  <a:pt x="2384177" y="4371389"/>
                  <a:pt x="2398881" y="4347806"/>
                </a:cubicBezTo>
                <a:cubicBezTo>
                  <a:pt x="2364730" y="4343669"/>
                  <a:pt x="2313730" y="4356382"/>
                  <a:pt x="2290979" y="4340844"/>
                </a:cubicBezTo>
                <a:cubicBezTo>
                  <a:pt x="2324273" y="4321928"/>
                  <a:pt x="2408970" y="4354414"/>
                  <a:pt x="2419791" y="4312999"/>
                </a:cubicBezTo>
                <a:cubicBezTo>
                  <a:pt x="2385110" y="4298950"/>
                  <a:pt x="2331083" y="4285708"/>
                  <a:pt x="2315344" y="4264269"/>
                </a:cubicBezTo>
                <a:cubicBezTo>
                  <a:pt x="2361350" y="4268153"/>
                  <a:pt x="2389473" y="4289920"/>
                  <a:pt x="2426752" y="4302557"/>
                </a:cubicBezTo>
                <a:cubicBezTo>
                  <a:pt x="2432099" y="4290500"/>
                  <a:pt x="2444307" y="4285304"/>
                  <a:pt x="2444156" y="4267750"/>
                </a:cubicBezTo>
                <a:cubicBezTo>
                  <a:pt x="2413914" y="4245781"/>
                  <a:pt x="2366142" y="4241341"/>
                  <a:pt x="2332773" y="4222500"/>
                </a:cubicBezTo>
                <a:cubicBezTo>
                  <a:pt x="2388288" y="4219222"/>
                  <a:pt x="2419639" y="4240055"/>
                  <a:pt x="2454598" y="4257307"/>
                </a:cubicBezTo>
                <a:cubicBezTo>
                  <a:pt x="2463224" y="4247370"/>
                  <a:pt x="2470488" y="4236070"/>
                  <a:pt x="2475482" y="4222500"/>
                </a:cubicBezTo>
                <a:cubicBezTo>
                  <a:pt x="2442188" y="4198943"/>
                  <a:pt x="2394997" y="4189282"/>
                  <a:pt x="2360619" y="4166809"/>
                </a:cubicBezTo>
                <a:cubicBezTo>
                  <a:pt x="2418706" y="4165598"/>
                  <a:pt x="2446224" y="4194907"/>
                  <a:pt x="2485924" y="4212058"/>
                </a:cubicBezTo>
                <a:cubicBezTo>
                  <a:pt x="2497930" y="4191577"/>
                  <a:pt x="2510642" y="4171803"/>
                  <a:pt x="2524212" y="4152886"/>
                </a:cubicBezTo>
                <a:cubicBezTo>
                  <a:pt x="2506531" y="4127638"/>
                  <a:pt x="2489178" y="4102063"/>
                  <a:pt x="2489405" y="4058907"/>
                </a:cubicBezTo>
                <a:cubicBezTo>
                  <a:pt x="2461408" y="4076865"/>
                  <a:pt x="2414696" y="4122518"/>
                  <a:pt x="2350126" y="4104131"/>
                </a:cubicBezTo>
                <a:close/>
                <a:moveTo>
                  <a:pt x="2064683" y="4090208"/>
                </a:moveTo>
                <a:cubicBezTo>
                  <a:pt x="2005536" y="4122518"/>
                  <a:pt x="1936300" y="4090915"/>
                  <a:pt x="1887142" y="4072805"/>
                </a:cubicBezTo>
                <a:cubicBezTo>
                  <a:pt x="1902023" y="4122316"/>
                  <a:pt x="1927926" y="4242578"/>
                  <a:pt x="1880180" y="4288634"/>
                </a:cubicBezTo>
                <a:cubicBezTo>
                  <a:pt x="1922251" y="4319910"/>
                  <a:pt x="1941118" y="4392122"/>
                  <a:pt x="2022914" y="4372171"/>
                </a:cubicBezTo>
                <a:cubicBezTo>
                  <a:pt x="2037241" y="4362132"/>
                  <a:pt x="2042538" y="4343064"/>
                  <a:pt x="2061202" y="4337364"/>
                </a:cubicBezTo>
                <a:cubicBezTo>
                  <a:pt x="2074822" y="4339381"/>
                  <a:pt x="2081405" y="4334362"/>
                  <a:pt x="2089048" y="4330402"/>
                </a:cubicBezTo>
                <a:cubicBezTo>
                  <a:pt x="2092655" y="4319481"/>
                  <a:pt x="2086904" y="4301195"/>
                  <a:pt x="2089048" y="4281673"/>
                </a:cubicBezTo>
                <a:cubicBezTo>
                  <a:pt x="2100020" y="4268279"/>
                  <a:pt x="2120273" y="4264168"/>
                  <a:pt x="2137778" y="4257307"/>
                </a:cubicBezTo>
                <a:cubicBezTo>
                  <a:pt x="2138383" y="4242779"/>
                  <a:pt x="2127109" y="4240131"/>
                  <a:pt x="2127336" y="4225981"/>
                </a:cubicBezTo>
                <a:cubicBezTo>
                  <a:pt x="2127512" y="4209914"/>
                  <a:pt x="2147161" y="4213319"/>
                  <a:pt x="2144739" y="4194655"/>
                </a:cubicBezTo>
                <a:cubicBezTo>
                  <a:pt x="2094294" y="4183607"/>
                  <a:pt x="2123350" y="4093033"/>
                  <a:pt x="2064683" y="4090208"/>
                </a:cubicBezTo>
                <a:close/>
                <a:moveTo>
                  <a:pt x="1869738" y="4090208"/>
                </a:moveTo>
                <a:cubicBezTo>
                  <a:pt x="1867191" y="4098128"/>
                  <a:pt x="1859271" y="4100625"/>
                  <a:pt x="1852335" y="4104131"/>
                </a:cubicBezTo>
                <a:cubicBezTo>
                  <a:pt x="1845272" y="4158233"/>
                  <a:pt x="1809229" y="4243082"/>
                  <a:pt x="1869738" y="4278192"/>
                </a:cubicBezTo>
                <a:cubicBezTo>
                  <a:pt x="1905529" y="4238189"/>
                  <a:pt x="1898971" y="4132078"/>
                  <a:pt x="1869738" y="4090208"/>
                </a:cubicBezTo>
                <a:close/>
                <a:moveTo>
                  <a:pt x="3826097" y="4090208"/>
                </a:moveTo>
                <a:cubicBezTo>
                  <a:pt x="3777846" y="4103147"/>
                  <a:pt x="3726367" y="4147791"/>
                  <a:pt x="3718195" y="4201591"/>
                </a:cubicBezTo>
                <a:cubicBezTo>
                  <a:pt x="3710653" y="4251103"/>
                  <a:pt x="3737314" y="4303616"/>
                  <a:pt x="3746041" y="4351287"/>
                </a:cubicBezTo>
                <a:cubicBezTo>
                  <a:pt x="3766446" y="4257989"/>
                  <a:pt x="3776585" y="4154399"/>
                  <a:pt x="3850462" y="4114573"/>
                </a:cubicBezTo>
                <a:cubicBezTo>
                  <a:pt x="3846653" y="4102138"/>
                  <a:pt x="3838531" y="4094017"/>
                  <a:pt x="3826097" y="4090208"/>
                </a:cubicBezTo>
                <a:close/>
                <a:moveTo>
                  <a:pt x="4296017" y="4125015"/>
                </a:moveTo>
                <a:cubicBezTo>
                  <a:pt x="4200374" y="4215993"/>
                  <a:pt x="4287215" y="4381099"/>
                  <a:pt x="4376074" y="4406978"/>
                </a:cubicBezTo>
                <a:cubicBezTo>
                  <a:pt x="4348707" y="4369371"/>
                  <a:pt x="4308200" y="4326341"/>
                  <a:pt x="4309940" y="4271205"/>
                </a:cubicBezTo>
                <a:cubicBezTo>
                  <a:pt x="4334331" y="4329192"/>
                  <a:pt x="4369087" y="4395375"/>
                  <a:pt x="4414387" y="4420901"/>
                </a:cubicBezTo>
                <a:cubicBezTo>
                  <a:pt x="4391460" y="4374189"/>
                  <a:pt x="4355341" y="4322154"/>
                  <a:pt x="4358696" y="4260763"/>
                </a:cubicBezTo>
                <a:cubicBezTo>
                  <a:pt x="4382632" y="4320364"/>
                  <a:pt x="4405937" y="4380620"/>
                  <a:pt x="4435296" y="4434824"/>
                </a:cubicBezTo>
                <a:cubicBezTo>
                  <a:pt x="4425913" y="4381528"/>
                  <a:pt x="4400741" y="4325509"/>
                  <a:pt x="4414412" y="4260763"/>
                </a:cubicBezTo>
                <a:cubicBezTo>
                  <a:pt x="4428814" y="4331058"/>
                  <a:pt x="4434868" y="4409702"/>
                  <a:pt x="4466623" y="4462669"/>
                </a:cubicBezTo>
                <a:cubicBezTo>
                  <a:pt x="4450707" y="4372700"/>
                  <a:pt x="4451313" y="4265933"/>
                  <a:pt x="4497949" y="4212033"/>
                </a:cubicBezTo>
                <a:cubicBezTo>
                  <a:pt x="4466749" y="4179799"/>
                  <a:pt x="4472197" y="4107435"/>
                  <a:pt x="4424854" y="4097170"/>
                </a:cubicBezTo>
                <a:cubicBezTo>
                  <a:pt x="4389593" y="4089502"/>
                  <a:pt x="4341115" y="4119895"/>
                  <a:pt x="4303004" y="4090208"/>
                </a:cubicBezTo>
                <a:cubicBezTo>
                  <a:pt x="4299095" y="4100247"/>
                  <a:pt x="4296724" y="4111773"/>
                  <a:pt x="4296017" y="4125015"/>
                </a:cubicBezTo>
                <a:close/>
                <a:moveTo>
                  <a:pt x="5155828" y="4100650"/>
                </a:moveTo>
                <a:cubicBezTo>
                  <a:pt x="5025881" y="4098254"/>
                  <a:pt x="4956847" y="4212109"/>
                  <a:pt x="4933037" y="4323441"/>
                </a:cubicBezTo>
                <a:cubicBezTo>
                  <a:pt x="4951929" y="4330074"/>
                  <a:pt x="4968046" y="4339508"/>
                  <a:pt x="4985248" y="4347806"/>
                </a:cubicBezTo>
                <a:cubicBezTo>
                  <a:pt x="5031506" y="4303565"/>
                  <a:pt x="5064800" y="4246361"/>
                  <a:pt x="5079227" y="4170264"/>
                </a:cubicBezTo>
                <a:cubicBezTo>
                  <a:pt x="5076629" y="4193696"/>
                  <a:pt x="5082783" y="4214959"/>
                  <a:pt x="5079227" y="4232917"/>
                </a:cubicBezTo>
                <a:cubicBezTo>
                  <a:pt x="5067599" y="4291635"/>
                  <a:pt x="5011101" y="4318800"/>
                  <a:pt x="4999171" y="4361729"/>
                </a:cubicBezTo>
                <a:cubicBezTo>
                  <a:pt x="5016902" y="4369901"/>
                  <a:pt x="5036626" y="4348083"/>
                  <a:pt x="5058343" y="4337364"/>
                </a:cubicBezTo>
                <a:cubicBezTo>
                  <a:pt x="5092645" y="4320414"/>
                  <a:pt x="5149976" y="4300413"/>
                  <a:pt x="5183648" y="4319960"/>
                </a:cubicBezTo>
                <a:cubicBezTo>
                  <a:pt x="5117565" y="4330453"/>
                  <a:pt x="5049742" y="4339205"/>
                  <a:pt x="5016549" y="4382613"/>
                </a:cubicBezTo>
                <a:cubicBezTo>
                  <a:pt x="5033095" y="4396233"/>
                  <a:pt x="5033171" y="4426324"/>
                  <a:pt x="5033953" y="4455708"/>
                </a:cubicBezTo>
                <a:cubicBezTo>
                  <a:pt x="5069289" y="4447990"/>
                  <a:pt x="5120693" y="4427433"/>
                  <a:pt x="5180168" y="4431343"/>
                </a:cubicBezTo>
                <a:cubicBezTo>
                  <a:pt x="5196637" y="4432427"/>
                  <a:pt x="5212276" y="4442466"/>
                  <a:pt x="5228897" y="4441785"/>
                </a:cubicBezTo>
                <a:cubicBezTo>
                  <a:pt x="5286959" y="4439363"/>
                  <a:pt x="5388808" y="4380444"/>
                  <a:pt x="5319396" y="4337364"/>
                </a:cubicBezTo>
                <a:cubicBezTo>
                  <a:pt x="5325928" y="4321827"/>
                  <a:pt x="5335689" y="4309568"/>
                  <a:pt x="5340280" y="4292114"/>
                </a:cubicBezTo>
                <a:cubicBezTo>
                  <a:pt x="5323103" y="4274484"/>
                  <a:pt x="5296191" y="4266564"/>
                  <a:pt x="5277627" y="4250346"/>
                </a:cubicBezTo>
                <a:cubicBezTo>
                  <a:pt x="5293139" y="4232211"/>
                  <a:pt x="5308953" y="4214379"/>
                  <a:pt x="5329838" y="4201616"/>
                </a:cubicBezTo>
                <a:cubicBezTo>
                  <a:pt x="5290718" y="4151499"/>
                  <a:pt x="5229578" y="4101987"/>
                  <a:pt x="5155828" y="4100650"/>
                </a:cubicBezTo>
                <a:close/>
                <a:moveTo>
                  <a:pt x="1653934" y="4114573"/>
                </a:moveTo>
                <a:cubicBezTo>
                  <a:pt x="1636707" y="4121711"/>
                  <a:pt x="1621650" y="4131043"/>
                  <a:pt x="1612166" y="4145899"/>
                </a:cubicBezTo>
                <a:cubicBezTo>
                  <a:pt x="1619556" y="4164615"/>
                  <a:pt x="1619707" y="4182220"/>
                  <a:pt x="1615647" y="4205071"/>
                </a:cubicBezTo>
                <a:cubicBezTo>
                  <a:pt x="1662636" y="4290753"/>
                  <a:pt x="1767158" y="4210192"/>
                  <a:pt x="1821033" y="4180707"/>
                </a:cubicBezTo>
                <a:cubicBezTo>
                  <a:pt x="1820554" y="4153542"/>
                  <a:pt x="1840127" y="4146429"/>
                  <a:pt x="1838437" y="4118054"/>
                </a:cubicBezTo>
                <a:cubicBezTo>
                  <a:pt x="1791674" y="4152684"/>
                  <a:pt x="1700773" y="4142999"/>
                  <a:pt x="1653934" y="4114573"/>
                </a:cubicBezTo>
                <a:close/>
                <a:moveTo>
                  <a:pt x="4522289" y="4212033"/>
                </a:moveTo>
                <a:cubicBezTo>
                  <a:pt x="4452549" y="4257862"/>
                  <a:pt x="4471970" y="4402665"/>
                  <a:pt x="4484001" y="4487034"/>
                </a:cubicBezTo>
                <a:cubicBezTo>
                  <a:pt x="4497495" y="4494450"/>
                  <a:pt x="4500622" y="4512181"/>
                  <a:pt x="4511847" y="4521841"/>
                </a:cubicBezTo>
                <a:cubicBezTo>
                  <a:pt x="4487734" y="4462846"/>
                  <a:pt x="4477998" y="4356734"/>
                  <a:pt x="4497924" y="4285128"/>
                </a:cubicBezTo>
                <a:cubicBezTo>
                  <a:pt x="4507231" y="4351917"/>
                  <a:pt x="4495048" y="4438052"/>
                  <a:pt x="4518808" y="4497476"/>
                </a:cubicBezTo>
                <a:cubicBezTo>
                  <a:pt x="4536060" y="4443046"/>
                  <a:pt x="4519338" y="4351463"/>
                  <a:pt x="4539692" y="4292089"/>
                </a:cubicBezTo>
                <a:cubicBezTo>
                  <a:pt x="4549781" y="4330755"/>
                  <a:pt x="4537347" y="4374920"/>
                  <a:pt x="4546654" y="4417395"/>
                </a:cubicBezTo>
                <a:cubicBezTo>
                  <a:pt x="4575130" y="4380873"/>
                  <a:pt x="4575887" y="4316656"/>
                  <a:pt x="4588422" y="4264218"/>
                </a:cubicBezTo>
                <a:cubicBezTo>
                  <a:pt x="4594602" y="4284043"/>
                  <a:pt x="4593416" y="4324248"/>
                  <a:pt x="4588422" y="4344275"/>
                </a:cubicBezTo>
                <a:cubicBezTo>
                  <a:pt x="4633797" y="4339734"/>
                  <a:pt x="4627492" y="4253398"/>
                  <a:pt x="4654556" y="4218969"/>
                </a:cubicBezTo>
                <a:cubicBezTo>
                  <a:pt x="4655010" y="4251960"/>
                  <a:pt x="4639119" y="4287020"/>
                  <a:pt x="4644113" y="4312948"/>
                </a:cubicBezTo>
                <a:cubicBezTo>
                  <a:pt x="4659398" y="4303591"/>
                  <a:pt x="4679526" y="4319203"/>
                  <a:pt x="4699805" y="4316429"/>
                </a:cubicBezTo>
                <a:cubicBezTo>
                  <a:pt x="4769267" y="4236095"/>
                  <a:pt x="4671152" y="4083625"/>
                  <a:pt x="4588397" y="4177175"/>
                </a:cubicBezTo>
                <a:cubicBezTo>
                  <a:pt x="4562317" y="4155307"/>
                  <a:pt x="4520246" y="4174880"/>
                  <a:pt x="4522289" y="4212033"/>
                </a:cubicBezTo>
                <a:close/>
                <a:moveTo>
                  <a:pt x="3571980" y="4173745"/>
                </a:moveTo>
                <a:cubicBezTo>
                  <a:pt x="3606989" y="4200254"/>
                  <a:pt x="3630118" y="4238592"/>
                  <a:pt x="3655542" y="4274686"/>
                </a:cubicBezTo>
                <a:cubicBezTo>
                  <a:pt x="3661747" y="4242905"/>
                  <a:pt x="3647421" y="4201591"/>
                  <a:pt x="3648581" y="4163278"/>
                </a:cubicBezTo>
                <a:cubicBezTo>
                  <a:pt x="3622022" y="4165800"/>
                  <a:pt x="3583709" y="4156468"/>
                  <a:pt x="3571980" y="4173745"/>
                </a:cubicBezTo>
                <a:close/>
                <a:moveTo>
                  <a:pt x="4842539" y="4163303"/>
                </a:moveTo>
                <a:cubicBezTo>
                  <a:pt x="4807656" y="4160781"/>
                  <a:pt x="4744524" y="4193974"/>
                  <a:pt x="4734637" y="4225956"/>
                </a:cubicBezTo>
                <a:cubicBezTo>
                  <a:pt x="4733023" y="4231177"/>
                  <a:pt x="4738244" y="4246361"/>
                  <a:pt x="4738118" y="4250321"/>
                </a:cubicBezTo>
                <a:cubicBezTo>
                  <a:pt x="4737159" y="4279150"/>
                  <a:pt x="4715090" y="4299000"/>
                  <a:pt x="4717233" y="4323416"/>
                </a:cubicBezTo>
                <a:cubicBezTo>
                  <a:pt x="4747500" y="4309594"/>
                  <a:pt x="4749342" y="4267346"/>
                  <a:pt x="4769444" y="4243359"/>
                </a:cubicBezTo>
                <a:cubicBezTo>
                  <a:pt x="4771134" y="4282177"/>
                  <a:pt x="4752419" y="4300589"/>
                  <a:pt x="4741598" y="4326896"/>
                </a:cubicBezTo>
                <a:cubicBezTo>
                  <a:pt x="4743742" y="4331714"/>
                  <a:pt x="4754992" y="4327426"/>
                  <a:pt x="4755521" y="4333858"/>
                </a:cubicBezTo>
                <a:cubicBezTo>
                  <a:pt x="4779634" y="4321978"/>
                  <a:pt x="4789420" y="4277284"/>
                  <a:pt x="4807732" y="4271205"/>
                </a:cubicBezTo>
                <a:cubicBezTo>
                  <a:pt x="4811313" y="4309165"/>
                  <a:pt x="4763542" y="4326493"/>
                  <a:pt x="4776406" y="4351261"/>
                </a:cubicBezTo>
                <a:cubicBezTo>
                  <a:pt x="4800569" y="4348335"/>
                  <a:pt x="4823092" y="4314714"/>
                  <a:pt x="4839058" y="4292089"/>
                </a:cubicBezTo>
                <a:cubicBezTo>
                  <a:pt x="4838831" y="4332496"/>
                  <a:pt x="4808791" y="4343039"/>
                  <a:pt x="4790328" y="4365184"/>
                </a:cubicBezTo>
                <a:cubicBezTo>
                  <a:pt x="4799509" y="4367605"/>
                  <a:pt x="4797693" y="4381024"/>
                  <a:pt x="4807732" y="4382587"/>
                </a:cubicBezTo>
                <a:cubicBezTo>
                  <a:pt x="4828440" y="4346418"/>
                  <a:pt x="4863272" y="4324399"/>
                  <a:pt x="4919114" y="4323416"/>
                </a:cubicBezTo>
                <a:cubicBezTo>
                  <a:pt x="4938057" y="4252389"/>
                  <a:pt x="4904763" y="4167793"/>
                  <a:pt x="4842539" y="4163303"/>
                </a:cubicBezTo>
                <a:close/>
                <a:moveTo>
                  <a:pt x="1727029" y="4330402"/>
                </a:moveTo>
                <a:cubicBezTo>
                  <a:pt x="1754572" y="4400622"/>
                  <a:pt x="1851704" y="4356936"/>
                  <a:pt x="1855840" y="4288634"/>
                </a:cubicBezTo>
                <a:cubicBezTo>
                  <a:pt x="1835940" y="4264445"/>
                  <a:pt x="1819873" y="4236423"/>
                  <a:pt x="1814072" y="4198135"/>
                </a:cubicBezTo>
                <a:cubicBezTo>
                  <a:pt x="1768495" y="4224669"/>
                  <a:pt x="1698074" y="4256576"/>
                  <a:pt x="1727029" y="4330402"/>
                </a:cubicBezTo>
                <a:close/>
                <a:moveTo>
                  <a:pt x="1483354" y="4358248"/>
                </a:moveTo>
                <a:cubicBezTo>
                  <a:pt x="1475359" y="4350000"/>
                  <a:pt x="1482093" y="4327023"/>
                  <a:pt x="1479874" y="4312999"/>
                </a:cubicBezTo>
                <a:cubicBezTo>
                  <a:pt x="1420147" y="4299606"/>
                  <a:pt x="1385819" y="4260839"/>
                  <a:pt x="1358049" y="4215539"/>
                </a:cubicBezTo>
                <a:cubicBezTo>
                  <a:pt x="1338098" y="4305709"/>
                  <a:pt x="1411975" y="4382184"/>
                  <a:pt x="1483354" y="4358248"/>
                </a:cubicBezTo>
                <a:close/>
                <a:moveTo>
                  <a:pt x="1493797" y="4306037"/>
                </a:moveTo>
                <a:cubicBezTo>
                  <a:pt x="1475737" y="4382184"/>
                  <a:pt x="1549463" y="4380948"/>
                  <a:pt x="1539046" y="4438304"/>
                </a:cubicBezTo>
                <a:cubicBezTo>
                  <a:pt x="1577989" y="4432503"/>
                  <a:pt x="1605356" y="4455027"/>
                  <a:pt x="1629544" y="4455708"/>
                </a:cubicBezTo>
                <a:cubicBezTo>
                  <a:pt x="1719639" y="4458230"/>
                  <a:pt x="1708264" y="4332017"/>
                  <a:pt x="1716562" y="4253802"/>
                </a:cubicBezTo>
                <a:cubicBezTo>
                  <a:pt x="1672775" y="4270675"/>
                  <a:pt x="1630603" y="4251002"/>
                  <a:pt x="1608660" y="4225956"/>
                </a:cubicBezTo>
                <a:cubicBezTo>
                  <a:pt x="1559325" y="4241594"/>
                  <a:pt x="1511074" y="4258342"/>
                  <a:pt x="1493797" y="4306037"/>
                </a:cubicBezTo>
                <a:close/>
                <a:moveTo>
                  <a:pt x="3822616" y="4302557"/>
                </a:moveTo>
                <a:cubicBezTo>
                  <a:pt x="3823953" y="4315143"/>
                  <a:pt x="3833840" y="4319178"/>
                  <a:pt x="3840020" y="4326922"/>
                </a:cubicBezTo>
                <a:cubicBezTo>
                  <a:pt x="3822641" y="4354137"/>
                  <a:pt x="3780822" y="4365815"/>
                  <a:pt x="3794770" y="4413939"/>
                </a:cubicBezTo>
                <a:cubicBezTo>
                  <a:pt x="3814696" y="4426475"/>
                  <a:pt x="3840045" y="4433638"/>
                  <a:pt x="3867865" y="4438304"/>
                </a:cubicBezTo>
                <a:cubicBezTo>
                  <a:pt x="3832075" y="4591531"/>
                  <a:pt x="4071840" y="4578188"/>
                  <a:pt x="4177674" y="4542750"/>
                </a:cubicBezTo>
                <a:cubicBezTo>
                  <a:pt x="4157773" y="4523783"/>
                  <a:pt x="4127481" y="4546282"/>
                  <a:pt x="4111540" y="4532309"/>
                </a:cubicBezTo>
                <a:cubicBezTo>
                  <a:pt x="4126220" y="4509860"/>
                  <a:pt x="4162716" y="4509230"/>
                  <a:pt x="4184635" y="4494021"/>
                </a:cubicBezTo>
                <a:cubicBezTo>
                  <a:pt x="4093229" y="4474978"/>
                  <a:pt x="4051284" y="4353405"/>
                  <a:pt x="4108059" y="4264269"/>
                </a:cubicBezTo>
                <a:cubicBezTo>
                  <a:pt x="4027499" y="4229134"/>
                  <a:pt x="3848268" y="4190568"/>
                  <a:pt x="3822616" y="4302557"/>
                </a:cubicBezTo>
                <a:close/>
                <a:moveTo>
                  <a:pt x="1351088" y="4312999"/>
                </a:moveTo>
                <a:cubicBezTo>
                  <a:pt x="1299709" y="4308660"/>
                  <a:pt x="1271965" y="4280739"/>
                  <a:pt x="1257083" y="4239904"/>
                </a:cubicBezTo>
                <a:cubicBezTo>
                  <a:pt x="1232063" y="4354111"/>
                  <a:pt x="1355754" y="4434243"/>
                  <a:pt x="1445067" y="4379157"/>
                </a:cubicBezTo>
                <a:cubicBezTo>
                  <a:pt x="1402037" y="4368791"/>
                  <a:pt x="1379917" y="4337515"/>
                  <a:pt x="1351088" y="4312999"/>
                </a:cubicBezTo>
                <a:close/>
                <a:moveTo>
                  <a:pt x="4135905" y="4257307"/>
                </a:moveTo>
                <a:cubicBezTo>
                  <a:pt x="4106874" y="4281420"/>
                  <a:pt x="4088537" y="4344804"/>
                  <a:pt x="4094137" y="4386093"/>
                </a:cubicBezTo>
                <a:cubicBezTo>
                  <a:pt x="4109068" y="4496266"/>
                  <a:pt x="4282221" y="4492003"/>
                  <a:pt x="4355215" y="4546231"/>
                </a:cubicBezTo>
                <a:cubicBezTo>
                  <a:pt x="4331102" y="4485647"/>
                  <a:pt x="4269206" y="4462846"/>
                  <a:pt x="4233365" y="4413964"/>
                </a:cubicBezTo>
                <a:cubicBezTo>
                  <a:pt x="4237804" y="4409122"/>
                  <a:pt x="4250415" y="4412451"/>
                  <a:pt x="4250768" y="4403522"/>
                </a:cubicBezTo>
                <a:cubicBezTo>
                  <a:pt x="4228699" y="4390735"/>
                  <a:pt x="4194396" y="4371742"/>
                  <a:pt x="4188116" y="4354793"/>
                </a:cubicBezTo>
                <a:cubicBezTo>
                  <a:pt x="4215331" y="4370506"/>
                  <a:pt x="4247817" y="4380948"/>
                  <a:pt x="4268172" y="4403522"/>
                </a:cubicBezTo>
                <a:cubicBezTo>
                  <a:pt x="4286610" y="4398402"/>
                  <a:pt x="4310344" y="4393232"/>
                  <a:pt x="4330825" y="4400042"/>
                </a:cubicBezTo>
                <a:cubicBezTo>
                  <a:pt x="4309386" y="4364629"/>
                  <a:pt x="4254375" y="4332622"/>
                  <a:pt x="4243807" y="4274711"/>
                </a:cubicBezTo>
                <a:cubicBezTo>
                  <a:pt x="4209302" y="4267447"/>
                  <a:pt x="4179035" y="4255945"/>
                  <a:pt x="4135905" y="4257307"/>
                </a:cubicBezTo>
                <a:close/>
                <a:moveTo>
                  <a:pt x="3283056" y="4413939"/>
                </a:moveTo>
                <a:cubicBezTo>
                  <a:pt x="3257178" y="4390179"/>
                  <a:pt x="3233216" y="4359282"/>
                  <a:pt x="3206481" y="4337364"/>
                </a:cubicBezTo>
                <a:cubicBezTo>
                  <a:pt x="3193844" y="4326997"/>
                  <a:pt x="3171220" y="4318800"/>
                  <a:pt x="3154270" y="4306037"/>
                </a:cubicBezTo>
                <a:cubicBezTo>
                  <a:pt x="3138885" y="4294460"/>
                  <a:pt x="3124760" y="4276578"/>
                  <a:pt x="3112502" y="4278192"/>
                </a:cubicBezTo>
                <a:cubicBezTo>
                  <a:pt x="3130384" y="4297613"/>
                  <a:pt x="3121254" y="4333908"/>
                  <a:pt x="3133386" y="4361729"/>
                </a:cubicBezTo>
                <a:cubicBezTo>
                  <a:pt x="3146527" y="4391895"/>
                  <a:pt x="3205674" y="4432705"/>
                  <a:pt x="3237807" y="4462694"/>
                </a:cubicBezTo>
                <a:cubicBezTo>
                  <a:pt x="3278491" y="4500629"/>
                  <a:pt x="3315392" y="4530114"/>
                  <a:pt x="3345709" y="4560154"/>
                </a:cubicBezTo>
                <a:cubicBezTo>
                  <a:pt x="3357589" y="4571908"/>
                  <a:pt x="3370301" y="4596020"/>
                  <a:pt x="3380516" y="4598442"/>
                </a:cubicBezTo>
                <a:cubicBezTo>
                  <a:pt x="3406117" y="4604495"/>
                  <a:pt x="3425235" y="4574153"/>
                  <a:pt x="3450130" y="4574077"/>
                </a:cubicBezTo>
                <a:cubicBezTo>
                  <a:pt x="3506275" y="4573900"/>
                  <a:pt x="3554450" y="4664651"/>
                  <a:pt x="3564993" y="4706369"/>
                </a:cubicBezTo>
                <a:cubicBezTo>
                  <a:pt x="3599145" y="4712826"/>
                  <a:pt x="3623787" y="4728792"/>
                  <a:pt x="3648530" y="4744657"/>
                </a:cubicBezTo>
                <a:cubicBezTo>
                  <a:pt x="3673375" y="4734694"/>
                  <a:pt x="3705357" y="4731869"/>
                  <a:pt x="3732067" y="4723772"/>
                </a:cubicBezTo>
                <a:cubicBezTo>
                  <a:pt x="3567137" y="4639000"/>
                  <a:pt x="3414264" y="4534377"/>
                  <a:pt x="3283056" y="4413939"/>
                </a:cubicBezTo>
                <a:close/>
                <a:moveTo>
                  <a:pt x="5507430" y="4288634"/>
                </a:moveTo>
                <a:cubicBezTo>
                  <a:pt x="5457716" y="4297310"/>
                  <a:pt x="5403008" y="4325181"/>
                  <a:pt x="5354253" y="4299076"/>
                </a:cubicBezTo>
                <a:cubicBezTo>
                  <a:pt x="5331225" y="4326493"/>
                  <a:pt x="5343155" y="4341323"/>
                  <a:pt x="5357734" y="4368690"/>
                </a:cubicBezTo>
                <a:cubicBezTo>
                  <a:pt x="5427273" y="4350025"/>
                  <a:pt x="5515450" y="4351942"/>
                  <a:pt x="5570082" y="4382613"/>
                </a:cubicBezTo>
                <a:cubicBezTo>
                  <a:pt x="5681238" y="4351287"/>
                  <a:pt x="5845638" y="4365436"/>
                  <a:pt x="5939062" y="4403497"/>
                </a:cubicBezTo>
                <a:cubicBezTo>
                  <a:pt x="5862587" y="4300514"/>
                  <a:pt x="5685273" y="4257534"/>
                  <a:pt x="5507430" y="4288634"/>
                </a:cubicBezTo>
                <a:close/>
                <a:moveTo>
                  <a:pt x="3571980" y="4295595"/>
                </a:moveTo>
                <a:cubicBezTo>
                  <a:pt x="3611605" y="4353002"/>
                  <a:pt x="3642225" y="4435555"/>
                  <a:pt x="3627671" y="4535789"/>
                </a:cubicBezTo>
                <a:cubicBezTo>
                  <a:pt x="3682076" y="4516368"/>
                  <a:pt x="3715042" y="4559448"/>
                  <a:pt x="3752977" y="4577558"/>
                </a:cubicBezTo>
                <a:cubicBezTo>
                  <a:pt x="3725913" y="4495559"/>
                  <a:pt x="3687524" y="4424860"/>
                  <a:pt x="3672921" y="4330402"/>
                </a:cubicBezTo>
                <a:cubicBezTo>
                  <a:pt x="3640737" y="4317337"/>
                  <a:pt x="3620331" y="4292468"/>
                  <a:pt x="3571980" y="4295595"/>
                </a:cubicBezTo>
                <a:close/>
                <a:moveTo>
                  <a:pt x="1727029" y="4354767"/>
                </a:moveTo>
                <a:cubicBezTo>
                  <a:pt x="1715956" y="4395401"/>
                  <a:pt x="1694896" y="4436513"/>
                  <a:pt x="1720068" y="4466150"/>
                </a:cubicBezTo>
                <a:cubicBezTo>
                  <a:pt x="1730308" y="4478231"/>
                  <a:pt x="1744130" y="4474725"/>
                  <a:pt x="1761836" y="4480073"/>
                </a:cubicBezTo>
                <a:cubicBezTo>
                  <a:pt x="1783351" y="4486555"/>
                  <a:pt x="1794852" y="4500856"/>
                  <a:pt x="1807085" y="4500957"/>
                </a:cubicBezTo>
                <a:cubicBezTo>
                  <a:pt x="1820706" y="4501058"/>
                  <a:pt x="1833191" y="4488447"/>
                  <a:pt x="1848854" y="4483553"/>
                </a:cubicBezTo>
                <a:cubicBezTo>
                  <a:pt x="1875817" y="4475129"/>
                  <a:pt x="1903662" y="4480123"/>
                  <a:pt x="1918468" y="4466150"/>
                </a:cubicBezTo>
                <a:cubicBezTo>
                  <a:pt x="1935771" y="4449806"/>
                  <a:pt x="1941168" y="4398251"/>
                  <a:pt x="1935871" y="4375651"/>
                </a:cubicBezTo>
                <a:cubicBezTo>
                  <a:pt x="1929616" y="4349067"/>
                  <a:pt x="1886486" y="4312620"/>
                  <a:pt x="1866257" y="4299076"/>
                </a:cubicBezTo>
                <a:cubicBezTo>
                  <a:pt x="1858766" y="4362737"/>
                  <a:pt x="1775406" y="4412249"/>
                  <a:pt x="1727029" y="4354767"/>
                </a:cubicBezTo>
                <a:close/>
                <a:moveTo>
                  <a:pt x="4745079" y="4581038"/>
                </a:moveTo>
                <a:cubicBezTo>
                  <a:pt x="4781273" y="4536319"/>
                  <a:pt x="4826371" y="4482317"/>
                  <a:pt x="4804251" y="4400016"/>
                </a:cubicBezTo>
                <a:cubicBezTo>
                  <a:pt x="4777414" y="4340214"/>
                  <a:pt x="4653597" y="4300387"/>
                  <a:pt x="4602345" y="4351287"/>
                </a:cubicBezTo>
                <a:cubicBezTo>
                  <a:pt x="4540348" y="4412880"/>
                  <a:pt x="4506600" y="4547442"/>
                  <a:pt x="4543173" y="4650652"/>
                </a:cubicBezTo>
                <a:cubicBezTo>
                  <a:pt x="4556945" y="4578567"/>
                  <a:pt x="4559442" y="4495181"/>
                  <a:pt x="4602345" y="4452227"/>
                </a:cubicBezTo>
                <a:cubicBezTo>
                  <a:pt x="4580149" y="4524086"/>
                  <a:pt x="4556591" y="4612945"/>
                  <a:pt x="4553615" y="4692421"/>
                </a:cubicBezTo>
                <a:cubicBezTo>
                  <a:pt x="4590440" y="4635241"/>
                  <a:pt x="4596897" y="4529181"/>
                  <a:pt x="4647594" y="4497476"/>
                </a:cubicBezTo>
                <a:cubicBezTo>
                  <a:pt x="4627769" y="4549611"/>
                  <a:pt x="4595812" y="4608127"/>
                  <a:pt x="4588422" y="4661095"/>
                </a:cubicBezTo>
                <a:cubicBezTo>
                  <a:pt x="4628854" y="4613323"/>
                  <a:pt x="4657380" y="4535108"/>
                  <a:pt x="4717233" y="4518360"/>
                </a:cubicBezTo>
                <a:cubicBezTo>
                  <a:pt x="4686941" y="4547240"/>
                  <a:pt x="4658087" y="4577583"/>
                  <a:pt x="4637177" y="4615820"/>
                </a:cubicBezTo>
                <a:cubicBezTo>
                  <a:pt x="4670269" y="4601368"/>
                  <a:pt x="4702428" y="4585957"/>
                  <a:pt x="4745079" y="4581038"/>
                </a:cubicBezTo>
                <a:close/>
                <a:moveTo>
                  <a:pt x="5023561" y="4483553"/>
                </a:moveTo>
                <a:cubicBezTo>
                  <a:pt x="5029841" y="4404531"/>
                  <a:pt x="4990065" y="4348411"/>
                  <a:pt x="4922595" y="4333858"/>
                </a:cubicBezTo>
                <a:cubicBezTo>
                  <a:pt x="4876791" y="4343770"/>
                  <a:pt x="4813256" y="4354465"/>
                  <a:pt x="4821655" y="4406953"/>
                </a:cubicBezTo>
                <a:cubicBezTo>
                  <a:pt x="4840748" y="4390054"/>
                  <a:pt x="4875101" y="4369926"/>
                  <a:pt x="4912153" y="4382587"/>
                </a:cubicBezTo>
                <a:cubicBezTo>
                  <a:pt x="4873966" y="4387355"/>
                  <a:pt x="4848819" y="4405137"/>
                  <a:pt x="4821655" y="4420875"/>
                </a:cubicBezTo>
                <a:cubicBezTo>
                  <a:pt x="4818931" y="4435202"/>
                  <a:pt x="4827002" y="4438733"/>
                  <a:pt x="4825135" y="4452202"/>
                </a:cubicBezTo>
                <a:cubicBezTo>
                  <a:pt x="4853107" y="4446502"/>
                  <a:pt x="4876060" y="4435832"/>
                  <a:pt x="4905192" y="4431318"/>
                </a:cubicBezTo>
                <a:cubicBezTo>
                  <a:pt x="4888166" y="4454901"/>
                  <a:pt x="4851266" y="4458633"/>
                  <a:pt x="4821629" y="4469605"/>
                </a:cubicBezTo>
                <a:cubicBezTo>
                  <a:pt x="4822790" y="4482368"/>
                  <a:pt x="4817770" y="4488951"/>
                  <a:pt x="4814668" y="4497451"/>
                </a:cubicBezTo>
                <a:cubicBezTo>
                  <a:pt x="4851821" y="4492810"/>
                  <a:pt x="4889302" y="4470009"/>
                  <a:pt x="4922570" y="4473086"/>
                </a:cubicBezTo>
                <a:cubicBezTo>
                  <a:pt x="4885745" y="4509356"/>
                  <a:pt x="4797618" y="4494349"/>
                  <a:pt x="4783317" y="4553142"/>
                </a:cubicBezTo>
                <a:cubicBezTo>
                  <a:pt x="4824152" y="4546383"/>
                  <a:pt x="4869779" y="4525927"/>
                  <a:pt x="4912128" y="4532258"/>
                </a:cubicBezTo>
                <a:cubicBezTo>
                  <a:pt x="4879364" y="4546484"/>
                  <a:pt x="4827052" y="4559624"/>
                  <a:pt x="4790278" y="4567065"/>
                </a:cubicBezTo>
                <a:cubicBezTo>
                  <a:pt x="4781778" y="4568780"/>
                  <a:pt x="4770125" y="4558590"/>
                  <a:pt x="4769394" y="4574026"/>
                </a:cubicBezTo>
                <a:cubicBezTo>
                  <a:pt x="4823445" y="4569638"/>
                  <a:pt x="4909202" y="4554277"/>
                  <a:pt x="4946935" y="4584469"/>
                </a:cubicBezTo>
                <a:cubicBezTo>
                  <a:pt x="4983634" y="4566106"/>
                  <a:pt x="5019576" y="4533570"/>
                  <a:pt x="5023561" y="4483553"/>
                </a:cubicBezTo>
                <a:close/>
                <a:moveTo>
                  <a:pt x="1389375" y="4413939"/>
                </a:moveTo>
                <a:cubicBezTo>
                  <a:pt x="1338552" y="4412451"/>
                  <a:pt x="1293303" y="4387304"/>
                  <a:pt x="1264045" y="4358248"/>
                </a:cubicBezTo>
                <a:cubicBezTo>
                  <a:pt x="1205428" y="4353027"/>
                  <a:pt x="1166282" y="4367252"/>
                  <a:pt x="1159624" y="4413939"/>
                </a:cubicBezTo>
                <a:cubicBezTo>
                  <a:pt x="1140429" y="4431898"/>
                  <a:pt x="1102722" y="4431318"/>
                  <a:pt x="1107413" y="4473111"/>
                </a:cubicBezTo>
                <a:cubicBezTo>
                  <a:pt x="1119747" y="4490944"/>
                  <a:pt x="1160229" y="4480627"/>
                  <a:pt x="1170066" y="4500957"/>
                </a:cubicBezTo>
                <a:cubicBezTo>
                  <a:pt x="1175161" y="4535058"/>
                  <a:pt x="1147063" y="4535966"/>
                  <a:pt x="1149181" y="4567090"/>
                </a:cubicBezTo>
                <a:cubicBezTo>
                  <a:pt x="1151880" y="4567847"/>
                  <a:pt x="1153217" y="4570016"/>
                  <a:pt x="1152662" y="4574052"/>
                </a:cubicBezTo>
                <a:cubicBezTo>
                  <a:pt x="1165627" y="4582627"/>
                  <a:pt x="1172008" y="4578617"/>
                  <a:pt x="1190950" y="4577532"/>
                </a:cubicBezTo>
                <a:cubicBezTo>
                  <a:pt x="1277463" y="4662330"/>
                  <a:pt x="1394748" y="4516721"/>
                  <a:pt x="1448547" y="4469630"/>
                </a:cubicBezTo>
                <a:cubicBezTo>
                  <a:pt x="1447110" y="4425037"/>
                  <a:pt x="1483708" y="4400697"/>
                  <a:pt x="1490316" y="4375651"/>
                </a:cubicBezTo>
                <a:cubicBezTo>
                  <a:pt x="1454576" y="4381806"/>
                  <a:pt x="1432001" y="4415175"/>
                  <a:pt x="1389375" y="4413939"/>
                </a:cubicBezTo>
                <a:close/>
                <a:moveTo>
                  <a:pt x="3394439" y="4490515"/>
                </a:moveTo>
                <a:cubicBezTo>
                  <a:pt x="3398197" y="4455481"/>
                  <a:pt x="3381853" y="4429703"/>
                  <a:pt x="3390958" y="4400016"/>
                </a:cubicBezTo>
                <a:cubicBezTo>
                  <a:pt x="3374236" y="4393509"/>
                  <a:pt x="3363163" y="4381402"/>
                  <a:pt x="3345709" y="4375651"/>
                </a:cubicBezTo>
                <a:cubicBezTo>
                  <a:pt x="3321167" y="4409298"/>
                  <a:pt x="3283283" y="4361199"/>
                  <a:pt x="3248249" y="4361729"/>
                </a:cubicBezTo>
                <a:cubicBezTo>
                  <a:pt x="3286411" y="4415200"/>
                  <a:pt x="3337058" y="4456237"/>
                  <a:pt x="3394439" y="4490515"/>
                </a:cubicBezTo>
                <a:close/>
                <a:moveTo>
                  <a:pt x="5758066" y="4549712"/>
                </a:moveTo>
                <a:cubicBezTo>
                  <a:pt x="5666155" y="4455228"/>
                  <a:pt x="5551089" y="4332042"/>
                  <a:pt x="5357734" y="4382613"/>
                </a:cubicBezTo>
                <a:cubicBezTo>
                  <a:pt x="5341768" y="4425844"/>
                  <a:pt x="5290289" y="4433537"/>
                  <a:pt x="5249832" y="4452227"/>
                </a:cubicBezTo>
                <a:cubicBezTo>
                  <a:pt x="5287086" y="4456691"/>
                  <a:pt x="5315461" y="4526482"/>
                  <a:pt x="5340331" y="4528803"/>
                </a:cubicBezTo>
                <a:cubicBezTo>
                  <a:pt x="5380409" y="4532535"/>
                  <a:pt x="5385125" y="4449074"/>
                  <a:pt x="5420387" y="4441785"/>
                </a:cubicBezTo>
                <a:cubicBezTo>
                  <a:pt x="5408103" y="4472430"/>
                  <a:pt x="5391633" y="4498889"/>
                  <a:pt x="5375137" y="4525322"/>
                </a:cubicBezTo>
                <a:cubicBezTo>
                  <a:pt x="5396980" y="4523228"/>
                  <a:pt x="5411962" y="4527970"/>
                  <a:pt x="5430829" y="4528803"/>
                </a:cubicBezTo>
                <a:cubicBezTo>
                  <a:pt x="5452419" y="4499317"/>
                  <a:pt x="5468082" y="4445417"/>
                  <a:pt x="5496962" y="4434824"/>
                </a:cubicBezTo>
                <a:cubicBezTo>
                  <a:pt x="5484704" y="4470135"/>
                  <a:pt x="5462836" y="4495837"/>
                  <a:pt x="5448232" y="4528803"/>
                </a:cubicBezTo>
                <a:cubicBezTo>
                  <a:pt x="5464702" y="4527440"/>
                  <a:pt x="5477288" y="4529937"/>
                  <a:pt x="5490001" y="4532283"/>
                </a:cubicBezTo>
                <a:cubicBezTo>
                  <a:pt x="5510052" y="4503580"/>
                  <a:pt x="5532904" y="4459188"/>
                  <a:pt x="5559615" y="4448746"/>
                </a:cubicBezTo>
                <a:cubicBezTo>
                  <a:pt x="5543927" y="4480627"/>
                  <a:pt x="5521706" y="4505976"/>
                  <a:pt x="5503924" y="4535764"/>
                </a:cubicBezTo>
                <a:cubicBezTo>
                  <a:pt x="5520545" y="4533065"/>
                  <a:pt x="5526321" y="4541212"/>
                  <a:pt x="5542211" y="4539245"/>
                </a:cubicBezTo>
                <a:cubicBezTo>
                  <a:pt x="5566072" y="4513215"/>
                  <a:pt x="5578784" y="4476012"/>
                  <a:pt x="5615306" y="4462669"/>
                </a:cubicBezTo>
                <a:cubicBezTo>
                  <a:pt x="5601005" y="4494803"/>
                  <a:pt x="5569855" y="4510037"/>
                  <a:pt x="5559615" y="4546206"/>
                </a:cubicBezTo>
                <a:cubicBezTo>
                  <a:pt x="5573538" y="4546206"/>
                  <a:pt x="5580499" y="4553167"/>
                  <a:pt x="5594422" y="4553167"/>
                </a:cubicBezTo>
                <a:cubicBezTo>
                  <a:pt x="5619493" y="4537605"/>
                  <a:pt x="5643656" y="4502622"/>
                  <a:pt x="5664036" y="4493995"/>
                </a:cubicBezTo>
                <a:cubicBezTo>
                  <a:pt x="5655763" y="4526331"/>
                  <a:pt x="5626959" y="4538135"/>
                  <a:pt x="5608344" y="4560129"/>
                </a:cubicBezTo>
                <a:cubicBezTo>
                  <a:pt x="5646658" y="4572866"/>
                  <a:pt x="5690444" y="4580130"/>
                  <a:pt x="5712791" y="4608859"/>
                </a:cubicBezTo>
                <a:cubicBezTo>
                  <a:pt x="5667214" y="4602200"/>
                  <a:pt x="5639015" y="4578188"/>
                  <a:pt x="5594422" y="4570571"/>
                </a:cubicBezTo>
                <a:cubicBezTo>
                  <a:pt x="5592531" y="4602654"/>
                  <a:pt x="5615735" y="4628078"/>
                  <a:pt x="5611825" y="4650627"/>
                </a:cubicBezTo>
                <a:cubicBezTo>
                  <a:pt x="5588999" y="4632845"/>
                  <a:pt x="5582971" y="4598240"/>
                  <a:pt x="5577018" y="4563609"/>
                </a:cubicBezTo>
                <a:cubicBezTo>
                  <a:pt x="5511894" y="4545197"/>
                  <a:pt x="5434007" y="4539522"/>
                  <a:pt x="5350747" y="4539245"/>
                </a:cubicBezTo>
                <a:cubicBezTo>
                  <a:pt x="5360962" y="4560709"/>
                  <a:pt x="5397762" y="4584822"/>
                  <a:pt x="5395996" y="4629743"/>
                </a:cubicBezTo>
                <a:cubicBezTo>
                  <a:pt x="5429240" y="4648761"/>
                  <a:pt x="5429190" y="4718425"/>
                  <a:pt x="5378593" y="4716761"/>
                </a:cubicBezTo>
                <a:cubicBezTo>
                  <a:pt x="5436681" y="4752678"/>
                  <a:pt x="5500695" y="4782642"/>
                  <a:pt x="5583980" y="4793336"/>
                </a:cubicBezTo>
                <a:cubicBezTo>
                  <a:pt x="5587461" y="4788695"/>
                  <a:pt x="5589705" y="4782818"/>
                  <a:pt x="5594422" y="4779413"/>
                </a:cubicBezTo>
                <a:cubicBezTo>
                  <a:pt x="5595608" y="4750988"/>
                  <a:pt x="5562313" y="4740344"/>
                  <a:pt x="5570057" y="4716761"/>
                </a:cubicBezTo>
                <a:cubicBezTo>
                  <a:pt x="5604284" y="4737065"/>
                  <a:pt x="5629986" y="4765894"/>
                  <a:pt x="5677959" y="4772452"/>
                </a:cubicBezTo>
                <a:cubicBezTo>
                  <a:pt x="5687316" y="4728615"/>
                  <a:pt x="5642774" y="4704351"/>
                  <a:pt x="5657075" y="4678473"/>
                </a:cubicBezTo>
                <a:cubicBezTo>
                  <a:pt x="5683104" y="4704654"/>
                  <a:pt x="5700205" y="4739764"/>
                  <a:pt x="5733650" y="4758529"/>
                </a:cubicBezTo>
                <a:cubicBezTo>
                  <a:pt x="5779959" y="4742841"/>
                  <a:pt x="5724848" y="4699281"/>
                  <a:pt x="5733650" y="4671511"/>
                </a:cubicBezTo>
                <a:cubicBezTo>
                  <a:pt x="5786970" y="4709421"/>
                  <a:pt x="5906475" y="4701804"/>
                  <a:pt x="5932076" y="4643666"/>
                </a:cubicBezTo>
                <a:cubicBezTo>
                  <a:pt x="5848816" y="4637637"/>
                  <a:pt x="5783061" y="4614054"/>
                  <a:pt x="5758066" y="4549712"/>
                </a:cubicBezTo>
                <a:close/>
                <a:moveTo>
                  <a:pt x="1556449" y="4612365"/>
                </a:moveTo>
                <a:cubicBezTo>
                  <a:pt x="1513975" y="4563357"/>
                  <a:pt x="1550245" y="4432478"/>
                  <a:pt x="1507719" y="4393055"/>
                </a:cubicBezTo>
                <a:cubicBezTo>
                  <a:pt x="1424611" y="4441508"/>
                  <a:pt x="1459998" y="4605882"/>
                  <a:pt x="1556449" y="4612365"/>
                </a:cubicBezTo>
                <a:close/>
                <a:moveTo>
                  <a:pt x="3752977" y="4654133"/>
                </a:moveTo>
                <a:cubicBezTo>
                  <a:pt x="3706996" y="4618040"/>
                  <a:pt x="3647648" y="4565854"/>
                  <a:pt x="3592839" y="4601923"/>
                </a:cubicBezTo>
                <a:cubicBezTo>
                  <a:pt x="3672996" y="4499116"/>
                  <a:pt x="3544815" y="4410156"/>
                  <a:pt x="3453611" y="4393055"/>
                </a:cubicBezTo>
                <a:cubicBezTo>
                  <a:pt x="3457344" y="4450814"/>
                  <a:pt x="3468820" y="4500856"/>
                  <a:pt x="3474495" y="4556673"/>
                </a:cubicBezTo>
                <a:cubicBezTo>
                  <a:pt x="3516137" y="4585351"/>
                  <a:pt x="3560529" y="4616980"/>
                  <a:pt x="3610268" y="4647172"/>
                </a:cubicBezTo>
                <a:cubicBezTo>
                  <a:pt x="3649161" y="4670780"/>
                  <a:pt x="3716707" y="4719485"/>
                  <a:pt x="3759938" y="4727228"/>
                </a:cubicBezTo>
                <a:cubicBezTo>
                  <a:pt x="3787734" y="4732222"/>
                  <a:pt x="3816537" y="4723344"/>
                  <a:pt x="3843501" y="4741151"/>
                </a:cubicBezTo>
                <a:cubicBezTo>
                  <a:pt x="3829678" y="4710707"/>
                  <a:pt x="3789020" y="4682433"/>
                  <a:pt x="3752977" y="4654133"/>
                </a:cubicBezTo>
                <a:close/>
                <a:moveTo>
                  <a:pt x="3408362" y="4500957"/>
                </a:moveTo>
                <a:cubicBezTo>
                  <a:pt x="3424353" y="4515132"/>
                  <a:pt x="3441479" y="4528172"/>
                  <a:pt x="3460572" y="4539245"/>
                </a:cubicBezTo>
                <a:cubicBezTo>
                  <a:pt x="3457672" y="4491070"/>
                  <a:pt x="3447860" y="4449831"/>
                  <a:pt x="3443169" y="4403472"/>
                </a:cubicBezTo>
                <a:cubicBezTo>
                  <a:pt x="3428741" y="4406423"/>
                  <a:pt x="3412876" y="4414620"/>
                  <a:pt x="3397920" y="4406953"/>
                </a:cubicBezTo>
                <a:cubicBezTo>
                  <a:pt x="3399029" y="4440700"/>
                  <a:pt x="3405865" y="4468647"/>
                  <a:pt x="3408362" y="4500957"/>
                </a:cubicBezTo>
                <a:close/>
                <a:moveTo>
                  <a:pt x="4254249" y="4424381"/>
                </a:moveTo>
                <a:cubicBezTo>
                  <a:pt x="4310067" y="4461383"/>
                  <a:pt x="4356652" y="4507641"/>
                  <a:pt x="4386541" y="4570596"/>
                </a:cubicBezTo>
                <a:cubicBezTo>
                  <a:pt x="4424274" y="4589765"/>
                  <a:pt x="4458627" y="4612844"/>
                  <a:pt x="4484001" y="4643691"/>
                </a:cubicBezTo>
                <a:cubicBezTo>
                  <a:pt x="4495679" y="4657891"/>
                  <a:pt x="4500723" y="4685233"/>
                  <a:pt x="4529250" y="4678498"/>
                </a:cubicBezTo>
                <a:cubicBezTo>
                  <a:pt x="4536136" y="4506607"/>
                  <a:pt x="4406997" y="4376887"/>
                  <a:pt x="4254249" y="4424381"/>
                </a:cubicBezTo>
                <a:close/>
                <a:moveTo>
                  <a:pt x="1692222" y="4434824"/>
                </a:moveTo>
                <a:cubicBezTo>
                  <a:pt x="1626644" y="4504438"/>
                  <a:pt x="1641954" y="4691286"/>
                  <a:pt x="1730510" y="4723747"/>
                </a:cubicBezTo>
                <a:cubicBezTo>
                  <a:pt x="1709903" y="4650703"/>
                  <a:pt x="1716562" y="4555311"/>
                  <a:pt x="1744433" y="4493995"/>
                </a:cubicBezTo>
                <a:cubicBezTo>
                  <a:pt x="1711593" y="4489708"/>
                  <a:pt x="1702891" y="4461282"/>
                  <a:pt x="1692222" y="4434824"/>
                </a:cubicBezTo>
                <a:close/>
                <a:moveTo>
                  <a:pt x="5382099" y="4629768"/>
                </a:moveTo>
                <a:cubicBezTo>
                  <a:pt x="5381367" y="4579399"/>
                  <a:pt x="5347493" y="4567519"/>
                  <a:pt x="5322927" y="4539270"/>
                </a:cubicBezTo>
                <a:cubicBezTo>
                  <a:pt x="5305775" y="4519571"/>
                  <a:pt x="5294274" y="4496366"/>
                  <a:pt x="5277678" y="4483579"/>
                </a:cubicBezTo>
                <a:cubicBezTo>
                  <a:pt x="5210384" y="4431746"/>
                  <a:pt x="5122029" y="4442264"/>
                  <a:pt x="5037484" y="4469656"/>
                </a:cubicBezTo>
                <a:cubicBezTo>
                  <a:pt x="5039628" y="4511248"/>
                  <a:pt x="5022174" y="4533242"/>
                  <a:pt x="5006157" y="4556673"/>
                </a:cubicBezTo>
                <a:cubicBezTo>
                  <a:pt x="5067297" y="4528702"/>
                  <a:pt x="5183875" y="4520631"/>
                  <a:pt x="5239390" y="4560154"/>
                </a:cubicBezTo>
                <a:cubicBezTo>
                  <a:pt x="5142334" y="4537580"/>
                  <a:pt x="5029513" y="4545853"/>
                  <a:pt x="4967869" y="4594961"/>
                </a:cubicBezTo>
                <a:cubicBezTo>
                  <a:pt x="4984491" y="4606210"/>
                  <a:pt x="5003005" y="4592666"/>
                  <a:pt x="5023561" y="4591480"/>
                </a:cubicBezTo>
                <a:cubicBezTo>
                  <a:pt x="5094764" y="4587369"/>
                  <a:pt x="5170356" y="4614483"/>
                  <a:pt x="5190660" y="4668056"/>
                </a:cubicBezTo>
                <a:cubicBezTo>
                  <a:pt x="5149018" y="4629113"/>
                  <a:pt x="5075771" y="4590345"/>
                  <a:pt x="4995715" y="4612365"/>
                </a:cubicBezTo>
                <a:cubicBezTo>
                  <a:pt x="5000936" y="4634081"/>
                  <a:pt x="5044168" y="4665685"/>
                  <a:pt x="5040965" y="4695902"/>
                </a:cubicBezTo>
                <a:cubicBezTo>
                  <a:pt x="5013195" y="4679734"/>
                  <a:pt x="4984592" y="4658345"/>
                  <a:pt x="4943505" y="4657614"/>
                </a:cubicBezTo>
                <a:cubicBezTo>
                  <a:pt x="4901131" y="4656857"/>
                  <a:pt x="4857925" y="4676783"/>
                  <a:pt x="4828641" y="4692421"/>
                </a:cubicBezTo>
                <a:cubicBezTo>
                  <a:pt x="4862112" y="4710959"/>
                  <a:pt x="4894270" y="4699281"/>
                  <a:pt x="4922620" y="4702863"/>
                </a:cubicBezTo>
                <a:cubicBezTo>
                  <a:pt x="4986635" y="4710959"/>
                  <a:pt x="5061294" y="4752652"/>
                  <a:pt x="5103642" y="4782919"/>
                </a:cubicBezTo>
                <a:cubicBezTo>
                  <a:pt x="5121349" y="4795581"/>
                  <a:pt x="5132522" y="4817499"/>
                  <a:pt x="5148891" y="4824688"/>
                </a:cubicBezTo>
                <a:cubicBezTo>
                  <a:pt x="5194645" y="4844790"/>
                  <a:pt x="5253388" y="4833490"/>
                  <a:pt x="5302068" y="4817726"/>
                </a:cubicBezTo>
                <a:cubicBezTo>
                  <a:pt x="5284967" y="4772149"/>
                  <a:pt x="5332511" y="4745666"/>
                  <a:pt x="5371682" y="4765516"/>
                </a:cubicBezTo>
                <a:cubicBezTo>
                  <a:pt x="5370295" y="4741378"/>
                  <a:pt x="5355464" y="4730683"/>
                  <a:pt x="5350798" y="4709825"/>
                </a:cubicBezTo>
                <a:cubicBezTo>
                  <a:pt x="5367167" y="4700669"/>
                  <a:pt x="5392642" y="4700593"/>
                  <a:pt x="5406489" y="4688940"/>
                </a:cubicBezTo>
                <a:cubicBezTo>
                  <a:pt x="5410146" y="4657437"/>
                  <a:pt x="5391280" y="4648433"/>
                  <a:pt x="5382099" y="4629768"/>
                </a:cubicBezTo>
                <a:close/>
                <a:moveTo>
                  <a:pt x="2666896" y="4452227"/>
                </a:moveTo>
                <a:cubicBezTo>
                  <a:pt x="2640487" y="4623210"/>
                  <a:pt x="2738199" y="4725336"/>
                  <a:pt x="2840956" y="4789881"/>
                </a:cubicBezTo>
                <a:cubicBezTo>
                  <a:pt x="2839922" y="4749399"/>
                  <a:pt x="2854501" y="4724529"/>
                  <a:pt x="2868802" y="4699382"/>
                </a:cubicBezTo>
                <a:cubicBezTo>
                  <a:pt x="2774217" y="4644296"/>
                  <a:pt x="2692421" y="4576397"/>
                  <a:pt x="2666896" y="4452227"/>
                </a:cubicBezTo>
                <a:close/>
                <a:moveTo>
                  <a:pt x="1264045" y="4755074"/>
                </a:moveTo>
                <a:cubicBezTo>
                  <a:pt x="1295674" y="4749827"/>
                  <a:pt x="1305460" y="4788317"/>
                  <a:pt x="1326698" y="4793362"/>
                </a:cubicBezTo>
                <a:cubicBezTo>
                  <a:pt x="1347758" y="4798381"/>
                  <a:pt x="1360647" y="4781885"/>
                  <a:pt x="1382389" y="4775958"/>
                </a:cubicBezTo>
                <a:cubicBezTo>
                  <a:pt x="1399086" y="4771418"/>
                  <a:pt x="1417297" y="4776538"/>
                  <a:pt x="1431119" y="4772477"/>
                </a:cubicBezTo>
                <a:cubicBezTo>
                  <a:pt x="1491527" y="4754746"/>
                  <a:pt x="1499926" y="4657967"/>
                  <a:pt x="1514681" y="4608859"/>
                </a:cubicBezTo>
                <a:cubicBezTo>
                  <a:pt x="1473467" y="4589740"/>
                  <a:pt x="1452331" y="4550519"/>
                  <a:pt x="1445067" y="4497451"/>
                </a:cubicBezTo>
                <a:cubicBezTo>
                  <a:pt x="1388367" y="4562676"/>
                  <a:pt x="1214054" y="4628406"/>
                  <a:pt x="1264045" y="4755074"/>
                </a:cubicBezTo>
                <a:close/>
                <a:moveTo>
                  <a:pt x="4376074" y="4574077"/>
                </a:moveTo>
                <a:cubicBezTo>
                  <a:pt x="4311706" y="4533847"/>
                  <a:pt x="4237451" y="4495055"/>
                  <a:pt x="4156764" y="4521866"/>
                </a:cubicBezTo>
                <a:cubicBezTo>
                  <a:pt x="4278614" y="4558994"/>
                  <a:pt x="4342528" y="4672621"/>
                  <a:pt x="4487456" y="4675043"/>
                </a:cubicBezTo>
                <a:cubicBezTo>
                  <a:pt x="4461956" y="4635292"/>
                  <a:pt x="4428612" y="4606891"/>
                  <a:pt x="4376074" y="4574077"/>
                </a:cubicBezTo>
                <a:close/>
                <a:moveTo>
                  <a:pt x="3763419" y="4598442"/>
                </a:moveTo>
                <a:cubicBezTo>
                  <a:pt x="3727023" y="4570243"/>
                  <a:pt x="3639551" y="4499217"/>
                  <a:pt x="3613723" y="4581038"/>
                </a:cubicBezTo>
                <a:cubicBezTo>
                  <a:pt x="3707450" y="4579172"/>
                  <a:pt x="3753683" y="4654436"/>
                  <a:pt x="3815630" y="4695902"/>
                </a:cubicBezTo>
                <a:cubicBezTo>
                  <a:pt x="3800193" y="4661448"/>
                  <a:pt x="3778502" y="4633274"/>
                  <a:pt x="3763419" y="4598442"/>
                </a:cubicBezTo>
                <a:close/>
                <a:moveTo>
                  <a:pt x="4195077" y="4553193"/>
                </a:moveTo>
                <a:cubicBezTo>
                  <a:pt x="4079028" y="4575212"/>
                  <a:pt x="3971303" y="4605580"/>
                  <a:pt x="3916595" y="4688966"/>
                </a:cubicBezTo>
                <a:cubicBezTo>
                  <a:pt x="3977457" y="4714642"/>
                  <a:pt x="3884790" y="4774949"/>
                  <a:pt x="3930518" y="4814271"/>
                </a:cubicBezTo>
                <a:cubicBezTo>
                  <a:pt x="3946736" y="4828194"/>
                  <a:pt x="3967545" y="4818760"/>
                  <a:pt x="3993171" y="4824713"/>
                </a:cubicBezTo>
                <a:cubicBezTo>
                  <a:pt x="3995869" y="4849532"/>
                  <a:pt x="3983637" y="4877756"/>
                  <a:pt x="3989690" y="4894327"/>
                </a:cubicBezTo>
                <a:cubicBezTo>
                  <a:pt x="4054411" y="4841839"/>
                  <a:pt x="4069998" y="4943032"/>
                  <a:pt x="4115021" y="4956980"/>
                </a:cubicBezTo>
                <a:cubicBezTo>
                  <a:pt x="4173133" y="4974989"/>
                  <a:pt x="4219165" y="4929109"/>
                  <a:pt x="4261236" y="4897808"/>
                </a:cubicBezTo>
                <a:cubicBezTo>
                  <a:pt x="4294176" y="4800802"/>
                  <a:pt x="4345782" y="4722436"/>
                  <a:pt x="4438777" y="4685460"/>
                </a:cubicBezTo>
                <a:cubicBezTo>
                  <a:pt x="4358191" y="4636528"/>
                  <a:pt x="4264288" y="4662457"/>
                  <a:pt x="4209025" y="4734189"/>
                </a:cubicBezTo>
                <a:cubicBezTo>
                  <a:pt x="4192353" y="4755830"/>
                  <a:pt x="4190512" y="4784332"/>
                  <a:pt x="4170737" y="4796842"/>
                </a:cubicBezTo>
                <a:cubicBezTo>
                  <a:pt x="4190537" y="4712221"/>
                  <a:pt x="4247262" y="4664500"/>
                  <a:pt x="4334356" y="4647146"/>
                </a:cubicBezTo>
                <a:cubicBezTo>
                  <a:pt x="4313446" y="4620007"/>
                  <a:pt x="4259395" y="4628532"/>
                  <a:pt x="4226454" y="4633224"/>
                </a:cubicBezTo>
                <a:cubicBezTo>
                  <a:pt x="4168593" y="4641497"/>
                  <a:pt x="4123117" y="4680894"/>
                  <a:pt x="4101148" y="4716786"/>
                </a:cubicBezTo>
                <a:cubicBezTo>
                  <a:pt x="4117997" y="4635015"/>
                  <a:pt x="4202366" y="4620739"/>
                  <a:pt x="4292612" y="4612365"/>
                </a:cubicBezTo>
                <a:cubicBezTo>
                  <a:pt x="4256696" y="4595995"/>
                  <a:pt x="4235433" y="4565022"/>
                  <a:pt x="4195077" y="4553193"/>
                </a:cubicBezTo>
                <a:close/>
                <a:moveTo>
                  <a:pt x="3136841" y="4643691"/>
                </a:moveTo>
                <a:cubicBezTo>
                  <a:pt x="3137573" y="4674185"/>
                  <a:pt x="3113284" y="4696154"/>
                  <a:pt x="3112476" y="4734189"/>
                </a:cubicBezTo>
                <a:cubicBezTo>
                  <a:pt x="3111190" y="4795152"/>
                  <a:pt x="3144837" y="4861084"/>
                  <a:pt x="3140322" y="4904769"/>
                </a:cubicBezTo>
                <a:cubicBezTo>
                  <a:pt x="3108214" y="4838585"/>
                  <a:pt x="3103018" y="4761959"/>
                  <a:pt x="3046343" y="4720266"/>
                </a:cubicBezTo>
                <a:cubicBezTo>
                  <a:pt x="3025030" y="4704578"/>
                  <a:pt x="2998824" y="4700114"/>
                  <a:pt x="2969767" y="4688940"/>
                </a:cubicBezTo>
                <a:cubicBezTo>
                  <a:pt x="2945983" y="4699963"/>
                  <a:pt x="2929941" y="4718728"/>
                  <a:pt x="2910596" y="4734189"/>
                </a:cubicBezTo>
                <a:cubicBezTo>
                  <a:pt x="2899170" y="4731692"/>
                  <a:pt x="2884894" y="4698802"/>
                  <a:pt x="2879269" y="4713305"/>
                </a:cubicBezTo>
                <a:cubicBezTo>
                  <a:pt x="2850642" y="4737695"/>
                  <a:pt x="2858637" y="4791066"/>
                  <a:pt x="2858385" y="4828168"/>
                </a:cubicBezTo>
                <a:cubicBezTo>
                  <a:pt x="2821585" y="4825697"/>
                  <a:pt x="2790410" y="4795833"/>
                  <a:pt x="2764406" y="4814246"/>
                </a:cubicBezTo>
                <a:cubicBezTo>
                  <a:pt x="2749499" y="4824789"/>
                  <a:pt x="2758605" y="4841133"/>
                  <a:pt x="2750483" y="4859495"/>
                </a:cubicBezTo>
                <a:cubicBezTo>
                  <a:pt x="2735324" y="4893747"/>
                  <a:pt x="2699307" y="4916044"/>
                  <a:pt x="2673907" y="4932590"/>
                </a:cubicBezTo>
                <a:cubicBezTo>
                  <a:pt x="2668888" y="4949287"/>
                  <a:pt x="2683719" y="4976073"/>
                  <a:pt x="2694792" y="4988281"/>
                </a:cubicBezTo>
                <a:cubicBezTo>
                  <a:pt x="2692824" y="5056483"/>
                  <a:pt x="2758176" y="5087254"/>
                  <a:pt x="2820097" y="5103144"/>
                </a:cubicBezTo>
                <a:cubicBezTo>
                  <a:pt x="2835382" y="5119186"/>
                  <a:pt x="2855333" y="5130561"/>
                  <a:pt x="2865346" y="5151874"/>
                </a:cubicBezTo>
                <a:cubicBezTo>
                  <a:pt x="2864590" y="5163073"/>
                  <a:pt x="2871501" y="5166604"/>
                  <a:pt x="2868827" y="5179720"/>
                </a:cubicBezTo>
                <a:cubicBezTo>
                  <a:pt x="2889232" y="5165318"/>
                  <a:pt x="2917380" y="5158634"/>
                  <a:pt x="2955845" y="5162316"/>
                </a:cubicBezTo>
                <a:cubicBezTo>
                  <a:pt x="2925250" y="5105339"/>
                  <a:pt x="2950573" y="5066093"/>
                  <a:pt x="2973248" y="5019582"/>
                </a:cubicBezTo>
                <a:cubicBezTo>
                  <a:pt x="2985607" y="4994259"/>
                  <a:pt x="2989365" y="4961974"/>
                  <a:pt x="3015017" y="4956929"/>
                </a:cubicBezTo>
                <a:cubicBezTo>
                  <a:pt x="3046545" y="4962201"/>
                  <a:pt x="3061022" y="4935919"/>
                  <a:pt x="3088112" y="4932564"/>
                </a:cubicBezTo>
                <a:cubicBezTo>
                  <a:pt x="3153715" y="4924468"/>
                  <a:pt x="3205724" y="4966993"/>
                  <a:pt x="3248224" y="4991736"/>
                </a:cubicBezTo>
                <a:cubicBezTo>
                  <a:pt x="3255841" y="4903306"/>
                  <a:pt x="3294381" y="4822670"/>
                  <a:pt x="3356126" y="4803753"/>
                </a:cubicBezTo>
                <a:cubicBezTo>
                  <a:pt x="3297055" y="4896496"/>
                  <a:pt x="3371108" y="4995848"/>
                  <a:pt x="3394414" y="5078754"/>
                </a:cubicBezTo>
                <a:cubicBezTo>
                  <a:pt x="3400190" y="5036784"/>
                  <a:pt x="3443799" y="5002128"/>
                  <a:pt x="3460547" y="4967346"/>
                </a:cubicBezTo>
                <a:cubicBezTo>
                  <a:pt x="3470233" y="4947244"/>
                  <a:pt x="3475277" y="4914555"/>
                  <a:pt x="3491873" y="4883809"/>
                </a:cubicBezTo>
                <a:cubicBezTo>
                  <a:pt x="3504686" y="4860100"/>
                  <a:pt x="3528269" y="4840906"/>
                  <a:pt x="3540603" y="4817676"/>
                </a:cubicBezTo>
                <a:cubicBezTo>
                  <a:pt x="3557275" y="4786274"/>
                  <a:pt x="3559091" y="4731213"/>
                  <a:pt x="3551045" y="4695851"/>
                </a:cubicBezTo>
                <a:cubicBezTo>
                  <a:pt x="3544008" y="4664979"/>
                  <a:pt x="3499617" y="4604142"/>
                  <a:pt x="3460547" y="4591430"/>
                </a:cubicBezTo>
                <a:cubicBezTo>
                  <a:pt x="3427985" y="4580837"/>
                  <a:pt x="3428716" y="4608935"/>
                  <a:pt x="3397894" y="4612314"/>
                </a:cubicBezTo>
                <a:cubicBezTo>
                  <a:pt x="3348307" y="4617737"/>
                  <a:pt x="3357841" y="4573371"/>
                  <a:pt x="3321319" y="4560104"/>
                </a:cubicBezTo>
                <a:cubicBezTo>
                  <a:pt x="3246383" y="4574531"/>
                  <a:pt x="3212307" y="4629793"/>
                  <a:pt x="3136841" y="4643691"/>
                </a:cubicBezTo>
                <a:close/>
                <a:moveTo>
                  <a:pt x="4581461" y="4702863"/>
                </a:moveTo>
                <a:cubicBezTo>
                  <a:pt x="4721950" y="4796388"/>
                  <a:pt x="4866879" y="4593498"/>
                  <a:pt x="5009638" y="4654133"/>
                </a:cubicBezTo>
                <a:cubicBezTo>
                  <a:pt x="4945623" y="4522774"/>
                  <a:pt x="4612131" y="4584645"/>
                  <a:pt x="4581461" y="4702863"/>
                </a:cubicBezTo>
                <a:close/>
                <a:moveTo>
                  <a:pt x="2565955" y="4588000"/>
                </a:moveTo>
                <a:cubicBezTo>
                  <a:pt x="2380620" y="4678700"/>
                  <a:pt x="2581770" y="4868121"/>
                  <a:pt x="2698222" y="4904769"/>
                </a:cubicBezTo>
                <a:cubicBezTo>
                  <a:pt x="2721477" y="4881590"/>
                  <a:pt x="2736358" y="4850087"/>
                  <a:pt x="2746952" y="4814271"/>
                </a:cubicBezTo>
                <a:cubicBezTo>
                  <a:pt x="2672596" y="4770939"/>
                  <a:pt x="2531753" y="4717543"/>
                  <a:pt x="2565955" y="4588000"/>
                </a:cubicBezTo>
                <a:close/>
                <a:moveTo>
                  <a:pt x="4403945" y="4814246"/>
                </a:moveTo>
                <a:cubicBezTo>
                  <a:pt x="4412999" y="4763675"/>
                  <a:pt x="4478225" y="4743093"/>
                  <a:pt x="4480520" y="4692421"/>
                </a:cubicBezTo>
                <a:cubicBezTo>
                  <a:pt x="4371004" y="4706394"/>
                  <a:pt x="4278967" y="4821358"/>
                  <a:pt x="4271653" y="4925653"/>
                </a:cubicBezTo>
                <a:cubicBezTo>
                  <a:pt x="4264136" y="5033076"/>
                  <a:pt x="4317129" y="5093005"/>
                  <a:pt x="4358670" y="5165848"/>
                </a:cubicBezTo>
                <a:cubicBezTo>
                  <a:pt x="4373930" y="5162543"/>
                  <a:pt x="4384549" y="5154573"/>
                  <a:pt x="4396958" y="5148444"/>
                </a:cubicBezTo>
                <a:cubicBezTo>
                  <a:pt x="4416934" y="5167209"/>
                  <a:pt x="4418624" y="5206809"/>
                  <a:pt x="4414362" y="5231981"/>
                </a:cubicBezTo>
                <a:cubicBezTo>
                  <a:pt x="4448614" y="5214022"/>
                  <a:pt x="4470709" y="5183907"/>
                  <a:pt x="4504860" y="5165848"/>
                </a:cubicBezTo>
                <a:cubicBezTo>
                  <a:pt x="4527056" y="5184234"/>
                  <a:pt x="4517496" y="5220707"/>
                  <a:pt x="4518783" y="5245904"/>
                </a:cubicBezTo>
                <a:cubicBezTo>
                  <a:pt x="4595913" y="5196569"/>
                  <a:pt x="4723564" y="5197729"/>
                  <a:pt x="4738092" y="5085766"/>
                </a:cubicBezTo>
                <a:cubicBezTo>
                  <a:pt x="4694937" y="5072575"/>
                  <a:pt x="4649082" y="5052170"/>
                  <a:pt x="4644088" y="5002229"/>
                </a:cubicBezTo>
                <a:cubicBezTo>
                  <a:pt x="4641642" y="4977713"/>
                  <a:pt x="4653723" y="4952188"/>
                  <a:pt x="4654530" y="4925653"/>
                </a:cubicBezTo>
                <a:cubicBezTo>
                  <a:pt x="4657305" y="4834751"/>
                  <a:pt x="4623027" y="4763801"/>
                  <a:pt x="4574474" y="4713305"/>
                </a:cubicBezTo>
                <a:cubicBezTo>
                  <a:pt x="4545191" y="4707781"/>
                  <a:pt x="4530360" y="4687805"/>
                  <a:pt x="4494418" y="4688940"/>
                </a:cubicBezTo>
                <a:cubicBezTo>
                  <a:pt x="4485161" y="4801458"/>
                  <a:pt x="4537548" y="4852357"/>
                  <a:pt x="4616243" y="4876924"/>
                </a:cubicBezTo>
                <a:cubicBezTo>
                  <a:pt x="4529376" y="4872131"/>
                  <a:pt x="4486574" y="4823250"/>
                  <a:pt x="4483976" y="4734189"/>
                </a:cubicBezTo>
                <a:cubicBezTo>
                  <a:pt x="4460897" y="4751542"/>
                  <a:pt x="4423492" y="4780145"/>
                  <a:pt x="4417842" y="4821207"/>
                </a:cubicBezTo>
                <a:cubicBezTo>
                  <a:pt x="4409771" y="4879749"/>
                  <a:pt x="4459434" y="4907695"/>
                  <a:pt x="4483976" y="4936096"/>
                </a:cubicBezTo>
                <a:cubicBezTo>
                  <a:pt x="4433177" y="4917456"/>
                  <a:pt x="4392569" y="4877630"/>
                  <a:pt x="4403945" y="4814246"/>
                </a:cubicBezTo>
                <a:close/>
                <a:moveTo>
                  <a:pt x="4908672" y="4748112"/>
                </a:moveTo>
                <a:cubicBezTo>
                  <a:pt x="4877523" y="4729347"/>
                  <a:pt x="4845944" y="4711035"/>
                  <a:pt x="4807732" y="4699382"/>
                </a:cubicBezTo>
                <a:cubicBezTo>
                  <a:pt x="4762558" y="4722663"/>
                  <a:pt x="4712340" y="4740899"/>
                  <a:pt x="4647594" y="4744631"/>
                </a:cubicBezTo>
                <a:cubicBezTo>
                  <a:pt x="4670320" y="4777850"/>
                  <a:pt x="4699275" y="4801382"/>
                  <a:pt x="4724170" y="4838611"/>
                </a:cubicBezTo>
                <a:cubicBezTo>
                  <a:pt x="4750704" y="4878286"/>
                  <a:pt x="4754941" y="4919474"/>
                  <a:pt x="4765938" y="4974358"/>
                </a:cubicBezTo>
                <a:cubicBezTo>
                  <a:pt x="4777288" y="5030932"/>
                  <a:pt x="4819284" y="5107962"/>
                  <a:pt x="4856437" y="5134496"/>
                </a:cubicBezTo>
                <a:cubicBezTo>
                  <a:pt x="4891622" y="5159592"/>
                  <a:pt x="4934298" y="5131570"/>
                  <a:pt x="4974780" y="5144938"/>
                </a:cubicBezTo>
                <a:cubicBezTo>
                  <a:pt x="4992663" y="5150840"/>
                  <a:pt x="4991326" y="5168874"/>
                  <a:pt x="5016549" y="5169303"/>
                </a:cubicBezTo>
                <a:cubicBezTo>
                  <a:pt x="5034987" y="5164510"/>
                  <a:pt x="5025831" y="5132175"/>
                  <a:pt x="5040914" y="5124054"/>
                </a:cubicBezTo>
                <a:cubicBezTo>
                  <a:pt x="5056905" y="5132428"/>
                  <a:pt x="5074182" y="5139515"/>
                  <a:pt x="5096605" y="5141457"/>
                </a:cubicBezTo>
                <a:cubicBezTo>
                  <a:pt x="5109115" y="5080848"/>
                  <a:pt x="5161553" y="5060190"/>
                  <a:pt x="5166220" y="4991762"/>
                </a:cubicBezTo>
                <a:cubicBezTo>
                  <a:pt x="5154642" y="4966211"/>
                  <a:pt x="5143292" y="4940434"/>
                  <a:pt x="5141855" y="4904744"/>
                </a:cubicBezTo>
                <a:cubicBezTo>
                  <a:pt x="5026386" y="4890317"/>
                  <a:pt x="4957327" y="4829430"/>
                  <a:pt x="4908672" y="4748112"/>
                </a:cubicBezTo>
                <a:close/>
                <a:moveTo>
                  <a:pt x="5117540" y="4810765"/>
                </a:moveTo>
                <a:cubicBezTo>
                  <a:pt x="5061016" y="4761909"/>
                  <a:pt x="4974680" y="4722209"/>
                  <a:pt x="4884307" y="4720266"/>
                </a:cubicBezTo>
                <a:cubicBezTo>
                  <a:pt x="4903174" y="4723444"/>
                  <a:pt x="4910034" y="4738628"/>
                  <a:pt x="4926076" y="4744631"/>
                </a:cubicBezTo>
                <a:cubicBezTo>
                  <a:pt x="4966180" y="4835659"/>
                  <a:pt x="5063816" y="4887693"/>
                  <a:pt x="5176712" y="4894327"/>
                </a:cubicBezTo>
                <a:cubicBezTo>
                  <a:pt x="5161528" y="4864161"/>
                  <a:pt x="5143847" y="4833490"/>
                  <a:pt x="5117540" y="4810765"/>
                </a:cubicBezTo>
                <a:close/>
                <a:moveTo>
                  <a:pt x="2329242" y="4758554"/>
                </a:moveTo>
                <a:cubicBezTo>
                  <a:pt x="2311435" y="4756991"/>
                  <a:pt x="2306289" y="4768089"/>
                  <a:pt x="2290954" y="4768996"/>
                </a:cubicBezTo>
                <a:cubicBezTo>
                  <a:pt x="2282278" y="4757949"/>
                  <a:pt x="2282959" y="4737544"/>
                  <a:pt x="2277031" y="4723747"/>
                </a:cubicBezTo>
                <a:cubicBezTo>
                  <a:pt x="2140981" y="4730355"/>
                  <a:pt x="2076184" y="4891099"/>
                  <a:pt x="2155207" y="5002229"/>
                </a:cubicBezTo>
                <a:cubicBezTo>
                  <a:pt x="2184994" y="4979781"/>
                  <a:pt x="2232009" y="4992216"/>
                  <a:pt x="2263108" y="5005710"/>
                </a:cubicBezTo>
                <a:cubicBezTo>
                  <a:pt x="2322381" y="4963966"/>
                  <a:pt x="2375172" y="4851020"/>
                  <a:pt x="2329242" y="4758554"/>
                </a:cubicBezTo>
                <a:close/>
                <a:moveTo>
                  <a:pt x="3902672" y="4845597"/>
                </a:moveTo>
                <a:cubicBezTo>
                  <a:pt x="3901663" y="4830212"/>
                  <a:pt x="3882974" y="4808974"/>
                  <a:pt x="3874827" y="4796867"/>
                </a:cubicBezTo>
                <a:cubicBezTo>
                  <a:pt x="3848217" y="4757394"/>
                  <a:pt x="3828670" y="4737746"/>
                  <a:pt x="3780822" y="4737695"/>
                </a:cubicBezTo>
                <a:cubicBezTo>
                  <a:pt x="3636575" y="4737519"/>
                  <a:pt x="3491419" y="4832053"/>
                  <a:pt x="3484937" y="4950044"/>
                </a:cubicBezTo>
                <a:cubicBezTo>
                  <a:pt x="3514044" y="4921946"/>
                  <a:pt x="3581867" y="4896622"/>
                  <a:pt x="3631152" y="4911756"/>
                </a:cubicBezTo>
                <a:cubicBezTo>
                  <a:pt x="3500348" y="4968935"/>
                  <a:pt x="3518761" y="5193870"/>
                  <a:pt x="3464053" y="5315568"/>
                </a:cubicBezTo>
                <a:cubicBezTo>
                  <a:pt x="3557578" y="5196291"/>
                  <a:pt x="3833033" y="5297887"/>
                  <a:pt x="3923557" y="5176315"/>
                </a:cubicBezTo>
                <a:cubicBezTo>
                  <a:pt x="3944996" y="5147511"/>
                  <a:pt x="3949031" y="5105086"/>
                  <a:pt x="3968806" y="5075349"/>
                </a:cubicBezTo>
                <a:cubicBezTo>
                  <a:pt x="3979097" y="5059888"/>
                  <a:pt x="3995491" y="5049395"/>
                  <a:pt x="4000132" y="5030100"/>
                </a:cubicBezTo>
                <a:cubicBezTo>
                  <a:pt x="3990295" y="5017892"/>
                  <a:pt x="3960861" y="5025282"/>
                  <a:pt x="3951402" y="5012696"/>
                </a:cubicBezTo>
                <a:cubicBezTo>
                  <a:pt x="3967570" y="4987095"/>
                  <a:pt x="3996097" y="4973854"/>
                  <a:pt x="4024497" y="4960486"/>
                </a:cubicBezTo>
                <a:cubicBezTo>
                  <a:pt x="3996197" y="4946260"/>
                  <a:pt x="3967999" y="4913093"/>
                  <a:pt x="3930518" y="4911756"/>
                </a:cubicBezTo>
                <a:cubicBezTo>
                  <a:pt x="3905245" y="4910848"/>
                  <a:pt x="3889279" y="4931278"/>
                  <a:pt x="3864385" y="4925679"/>
                </a:cubicBezTo>
                <a:cubicBezTo>
                  <a:pt x="3872884" y="4894125"/>
                  <a:pt x="3904917" y="4879976"/>
                  <a:pt x="3902672" y="4845597"/>
                </a:cubicBezTo>
                <a:close/>
                <a:moveTo>
                  <a:pt x="4696349" y="4828194"/>
                </a:moveTo>
                <a:cubicBezTo>
                  <a:pt x="4674658" y="4795329"/>
                  <a:pt x="4644013" y="4752905"/>
                  <a:pt x="4612812" y="4741176"/>
                </a:cubicBezTo>
                <a:cubicBezTo>
                  <a:pt x="4635866" y="4765692"/>
                  <a:pt x="4650747" y="4798381"/>
                  <a:pt x="4658061" y="4838636"/>
                </a:cubicBezTo>
                <a:cubicBezTo>
                  <a:pt x="4684016" y="4939400"/>
                  <a:pt x="4618840" y="5061653"/>
                  <a:pt x="4741598" y="5071868"/>
                </a:cubicBezTo>
                <a:cubicBezTo>
                  <a:pt x="4769722" y="4985784"/>
                  <a:pt x="4746290" y="4876823"/>
                  <a:pt x="4696349" y="4828194"/>
                </a:cubicBezTo>
                <a:close/>
                <a:moveTo>
                  <a:pt x="2078606" y="4859520"/>
                </a:moveTo>
                <a:cubicBezTo>
                  <a:pt x="2044581" y="4822695"/>
                  <a:pt x="1987199" y="4844815"/>
                  <a:pt x="1953300" y="4876924"/>
                </a:cubicBezTo>
                <a:cubicBezTo>
                  <a:pt x="1968610" y="4916750"/>
                  <a:pt x="1938570" y="4939980"/>
                  <a:pt x="1939377" y="4970902"/>
                </a:cubicBezTo>
                <a:cubicBezTo>
                  <a:pt x="1941194" y="5040466"/>
                  <a:pt x="2025588" y="5064352"/>
                  <a:pt x="2102996" y="5071868"/>
                </a:cubicBezTo>
                <a:cubicBezTo>
                  <a:pt x="2116944" y="5052170"/>
                  <a:pt x="2127739" y="5029318"/>
                  <a:pt x="2144764" y="5012696"/>
                </a:cubicBezTo>
                <a:cubicBezTo>
                  <a:pt x="2114573" y="4974787"/>
                  <a:pt x="2113388" y="4897127"/>
                  <a:pt x="2078606" y="4859520"/>
                </a:cubicBezTo>
                <a:close/>
                <a:moveTo>
                  <a:pt x="3366593" y="5211097"/>
                </a:moveTo>
                <a:cubicBezTo>
                  <a:pt x="3366871" y="5176189"/>
                  <a:pt x="3380415" y="5142315"/>
                  <a:pt x="3380516" y="5110131"/>
                </a:cubicBezTo>
                <a:cubicBezTo>
                  <a:pt x="3380793" y="5010477"/>
                  <a:pt x="3293750" y="4939022"/>
                  <a:pt x="3321344" y="4838611"/>
                </a:cubicBezTo>
                <a:cubicBezTo>
                  <a:pt x="3273976" y="4899018"/>
                  <a:pt x="3249864" y="4992493"/>
                  <a:pt x="3251730" y="5085766"/>
                </a:cubicBezTo>
                <a:cubicBezTo>
                  <a:pt x="3253899" y="5193390"/>
                  <a:pt x="3316476" y="5291985"/>
                  <a:pt x="3370099" y="5346844"/>
                </a:cubicBezTo>
                <a:cubicBezTo>
                  <a:pt x="3376203" y="5353100"/>
                  <a:pt x="3383316" y="5371184"/>
                  <a:pt x="3394464" y="5364248"/>
                </a:cubicBezTo>
                <a:cubicBezTo>
                  <a:pt x="3375018" y="5315997"/>
                  <a:pt x="3366165" y="5265451"/>
                  <a:pt x="3366593" y="5211097"/>
                </a:cubicBezTo>
                <a:close/>
                <a:moveTo>
                  <a:pt x="5242871" y="4845597"/>
                </a:moveTo>
                <a:cubicBezTo>
                  <a:pt x="5220170" y="4855485"/>
                  <a:pt x="5190685" y="4842142"/>
                  <a:pt x="5166295" y="4842117"/>
                </a:cubicBezTo>
                <a:cubicBezTo>
                  <a:pt x="5169019" y="4858334"/>
                  <a:pt x="5200093" y="4893671"/>
                  <a:pt x="5194140" y="4918692"/>
                </a:cubicBezTo>
                <a:cubicBezTo>
                  <a:pt x="5176586" y="4921164"/>
                  <a:pt x="5174669" y="4907998"/>
                  <a:pt x="5155853" y="4911731"/>
                </a:cubicBezTo>
                <a:cubicBezTo>
                  <a:pt x="5275181" y="4942325"/>
                  <a:pt x="5380939" y="4979075"/>
                  <a:pt x="5448257" y="5061426"/>
                </a:cubicBezTo>
                <a:cubicBezTo>
                  <a:pt x="5473329" y="5092097"/>
                  <a:pt x="5486873" y="5129124"/>
                  <a:pt x="5507430" y="5165848"/>
                </a:cubicBezTo>
                <a:cubicBezTo>
                  <a:pt x="5496357" y="4981950"/>
                  <a:pt x="5385630" y="4897757"/>
                  <a:pt x="5242871" y="4845597"/>
                </a:cubicBezTo>
                <a:close/>
                <a:moveTo>
                  <a:pt x="5291601" y="4852559"/>
                </a:moveTo>
                <a:cubicBezTo>
                  <a:pt x="5358541" y="4871476"/>
                  <a:pt x="5401268" y="4914606"/>
                  <a:pt x="5444777" y="4956980"/>
                </a:cubicBezTo>
                <a:cubicBezTo>
                  <a:pt x="5547735" y="4963739"/>
                  <a:pt x="5631474" y="4988987"/>
                  <a:pt x="5688451" y="5037036"/>
                </a:cubicBezTo>
                <a:cubicBezTo>
                  <a:pt x="5707393" y="5053027"/>
                  <a:pt x="5723334" y="5085564"/>
                  <a:pt x="5740662" y="5082285"/>
                </a:cubicBezTo>
                <a:cubicBezTo>
                  <a:pt x="5690343" y="4908654"/>
                  <a:pt x="5516005" y="4840477"/>
                  <a:pt x="5291601" y="4852559"/>
                </a:cubicBezTo>
                <a:close/>
                <a:moveTo>
                  <a:pt x="1650454" y="4863001"/>
                </a:moveTo>
                <a:cubicBezTo>
                  <a:pt x="1666344" y="5036229"/>
                  <a:pt x="1785470" y="5106272"/>
                  <a:pt x="1908051" y="5172809"/>
                </a:cubicBezTo>
                <a:cubicBezTo>
                  <a:pt x="1921091" y="5154775"/>
                  <a:pt x="1904596" y="5126021"/>
                  <a:pt x="1915013" y="5103195"/>
                </a:cubicBezTo>
                <a:cubicBezTo>
                  <a:pt x="1871478" y="5066647"/>
                  <a:pt x="1805597" y="5033934"/>
                  <a:pt x="1772304" y="4998773"/>
                </a:cubicBezTo>
                <a:cubicBezTo>
                  <a:pt x="1832661" y="5018472"/>
                  <a:pt x="1870873" y="5060316"/>
                  <a:pt x="1921974" y="5089272"/>
                </a:cubicBezTo>
                <a:cubicBezTo>
                  <a:pt x="1925076" y="5074971"/>
                  <a:pt x="1939024" y="5071515"/>
                  <a:pt x="1946339" y="5061426"/>
                </a:cubicBezTo>
                <a:cubicBezTo>
                  <a:pt x="1892262" y="4950700"/>
                  <a:pt x="1704228" y="4973955"/>
                  <a:pt x="1650454" y="4863001"/>
                </a:cubicBezTo>
                <a:close/>
                <a:moveTo>
                  <a:pt x="4396983" y="5162367"/>
                </a:moveTo>
                <a:cubicBezTo>
                  <a:pt x="4380690" y="5165772"/>
                  <a:pt x="4370399" y="5175230"/>
                  <a:pt x="4351734" y="5176290"/>
                </a:cubicBezTo>
                <a:cubicBezTo>
                  <a:pt x="4316145" y="5095855"/>
                  <a:pt x="4250567" y="5045385"/>
                  <a:pt x="4261236" y="4918692"/>
                </a:cubicBezTo>
                <a:cubicBezTo>
                  <a:pt x="4218811" y="4931984"/>
                  <a:pt x="4197852" y="4966716"/>
                  <a:pt x="4142866" y="4967422"/>
                </a:cubicBezTo>
                <a:cubicBezTo>
                  <a:pt x="4163347" y="5011940"/>
                  <a:pt x="4206276" y="5039710"/>
                  <a:pt x="4236871" y="5075324"/>
                </a:cubicBezTo>
                <a:cubicBezTo>
                  <a:pt x="4268777" y="5112502"/>
                  <a:pt x="4302777" y="5146477"/>
                  <a:pt x="4334331" y="5183226"/>
                </a:cubicBezTo>
                <a:cubicBezTo>
                  <a:pt x="4398598" y="5258086"/>
                  <a:pt x="4447302" y="5340765"/>
                  <a:pt x="4501430" y="5426901"/>
                </a:cubicBezTo>
                <a:cubicBezTo>
                  <a:pt x="4497722" y="5352191"/>
                  <a:pt x="4544863" y="5265829"/>
                  <a:pt x="4609357" y="5322454"/>
                </a:cubicBezTo>
                <a:cubicBezTo>
                  <a:pt x="4593946" y="5340690"/>
                  <a:pt x="4587010" y="5359153"/>
                  <a:pt x="4584992" y="5385107"/>
                </a:cubicBezTo>
                <a:cubicBezTo>
                  <a:pt x="4576290" y="5496843"/>
                  <a:pt x="4616848" y="5656930"/>
                  <a:pt x="4637202" y="5747151"/>
                </a:cubicBezTo>
                <a:cubicBezTo>
                  <a:pt x="4638615" y="5570820"/>
                  <a:pt x="4641213" y="5375497"/>
                  <a:pt x="4658087" y="5204110"/>
                </a:cubicBezTo>
                <a:cubicBezTo>
                  <a:pt x="4597780" y="5212282"/>
                  <a:pt x="4542845" y="5244340"/>
                  <a:pt x="4501430" y="5259802"/>
                </a:cubicBezTo>
                <a:cubicBezTo>
                  <a:pt x="4504734" y="5232384"/>
                  <a:pt x="4518455" y="5204463"/>
                  <a:pt x="4504910" y="5179745"/>
                </a:cubicBezTo>
                <a:cubicBezTo>
                  <a:pt x="4463899" y="5192256"/>
                  <a:pt x="4441400" y="5241313"/>
                  <a:pt x="4400489" y="5242398"/>
                </a:cubicBezTo>
                <a:cubicBezTo>
                  <a:pt x="4404550" y="5212559"/>
                  <a:pt x="4411940" y="5185521"/>
                  <a:pt x="4396983" y="5162367"/>
                </a:cubicBezTo>
                <a:close/>
                <a:moveTo>
                  <a:pt x="3554577" y="4960461"/>
                </a:moveTo>
                <a:cubicBezTo>
                  <a:pt x="3565372" y="4945932"/>
                  <a:pt x="3588728" y="4933523"/>
                  <a:pt x="3582422" y="4922173"/>
                </a:cubicBezTo>
                <a:cubicBezTo>
                  <a:pt x="3407000" y="4947143"/>
                  <a:pt x="3339908" y="5188396"/>
                  <a:pt x="3411842" y="5364273"/>
                </a:cubicBezTo>
                <a:cubicBezTo>
                  <a:pt x="3500727" y="5274910"/>
                  <a:pt x="3480624" y="5059888"/>
                  <a:pt x="3554577" y="4960461"/>
                </a:cubicBezTo>
                <a:close/>
                <a:moveTo>
                  <a:pt x="2339684" y="4932615"/>
                </a:moveTo>
                <a:cubicBezTo>
                  <a:pt x="2338423" y="4963992"/>
                  <a:pt x="2274383" y="4994561"/>
                  <a:pt x="2273550" y="5019633"/>
                </a:cubicBezTo>
                <a:cubicBezTo>
                  <a:pt x="2273450" y="5022331"/>
                  <a:pt x="2293502" y="5044578"/>
                  <a:pt x="2297916" y="5057920"/>
                </a:cubicBezTo>
                <a:cubicBezTo>
                  <a:pt x="2305936" y="5082109"/>
                  <a:pt x="2301371" y="5093585"/>
                  <a:pt x="2294435" y="5120573"/>
                </a:cubicBezTo>
                <a:cubicBezTo>
                  <a:pt x="2379813" y="5175583"/>
                  <a:pt x="2509532" y="5153085"/>
                  <a:pt x="2538109" y="5061401"/>
                </a:cubicBezTo>
                <a:cubicBezTo>
                  <a:pt x="2529357" y="5041122"/>
                  <a:pt x="2511449" y="5030024"/>
                  <a:pt x="2492860" y="5019633"/>
                </a:cubicBezTo>
                <a:cubicBezTo>
                  <a:pt x="2503731" y="5006139"/>
                  <a:pt x="2520075" y="4998118"/>
                  <a:pt x="2538109" y="4991787"/>
                </a:cubicBezTo>
                <a:cubicBezTo>
                  <a:pt x="2514249" y="4933044"/>
                  <a:pt x="2419160" y="4913067"/>
                  <a:pt x="2339684" y="4932615"/>
                </a:cubicBezTo>
                <a:close/>
                <a:moveTo>
                  <a:pt x="5232429" y="5071843"/>
                </a:moveTo>
                <a:cubicBezTo>
                  <a:pt x="5210762" y="5061805"/>
                  <a:pt x="5188819" y="5016177"/>
                  <a:pt x="5173256" y="5023113"/>
                </a:cubicBezTo>
                <a:cubicBezTo>
                  <a:pt x="5169801" y="5032420"/>
                  <a:pt x="5166068" y="5041475"/>
                  <a:pt x="5166295" y="5054439"/>
                </a:cubicBezTo>
                <a:cubicBezTo>
                  <a:pt x="5058494" y="5129199"/>
                  <a:pt x="5127503" y="5281442"/>
                  <a:pt x="5197622" y="5346844"/>
                </a:cubicBezTo>
                <a:cubicBezTo>
                  <a:pt x="5248621" y="5394414"/>
                  <a:pt x="5310316" y="5411287"/>
                  <a:pt x="5382124" y="5426901"/>
                </a:cubicBezTo>
                <a:cubicBezTo>
                  <a:pt x="5403008" y="5431440"/>
                  <a:pt x="5414737" y="5462666"/>
                  <a:pt x="5430854" y="5468669"/>
                </a:cubicBezTo>
                <a:cubicBezTo>
                  <a:pt x="5428180" y="5455553"/>
                  <a:pt x="5435091" y="5452022"/>
                  <a:pt x="5434334" y="5440823"/>
                </a:cubicBezTo>
                <a:cubicBezTo>
                  <a:pt x="5483720" y="5392749"/>
                  <a:pt x="5523723" y="5335267"/>
                  <a:pt x="5524833" y="5238917"/>
                </a:cubicBezTo>
                <a:cubicBezTo>
                  <a:pt x="5519208" y="5230619"/>
                  <a:pt x="5512323" y="5223582"/>
                  <a:pt x="5507430" y="5214552"/>
                </a:cubicBezTo>
                <a:cubicBezTo>
                  <a:pt x="5464552" y="5050883"/>
                  <a:pt x="5336371" y="4953978"/>
                  <a:pt x="5159334" y="4936070"/>
                </a:cubicBezTo>
                <a:cubicBezTo>
                  <a:pt x="5164176" y="4958291"/>
                  <a:pt x="5184279" y="4978621"/>
                  <a:pt x="5176737" y="5002204"/>
                </a:cubicBezTo>
                <a:cubicBezTo>
                  <a:pt x="5198504" y="5018725"/>
                  <a:pt x="5214142" y="5041374"/>
                  <a:pt x="5235909" y="5057895"/>
                </a:cubicBezTo>
                <a:cubicBezTo>
                  <a:pt x="5280175" y="5047377"/>
                  <a:pt x="5360458" y="5031689"/>
                  <a:pt x="5399528" y="5057895"/>
                </a:cubicBezTo>
                <a:cubicBezTo>
                  <a:pt x="5343584" y="5057643"/>
                  <a:pt x="5286733" y="5056483"/>
                  <a:pt x="5246352" y="5071818"/>
                </a:cubicBezTo>
                <a:cubicBezTo>
                  <a:pt x="5262821" y="5085514"/>
                  <a:pt x="5268976" y="5109551"/>
                  <a:pt x="5288120" y="5120548"/>
                </a:cubicBezTo>
                <a:cubicBezTo>
                  <a:pt x="5342727" y="5114494"/>
                  <a:pt x="5410827" y="5116184"/>
                  <a:pt x="5444777" y="5141432"/>
                </a:cubicBezTo>
                <a:cubicBezTo>
                  <a:pt x="5395063" y="5139086"/>
                  <a:pt x="5345450" y="5125416"/>
                  <a:pt x="5295081" y="5134471"/>
                </a:cubicBezTo>
                <a:cubicBezTo>
                  <a:pt x="5305927" y="5152631"/>
                  <a:pt x="5310744" y="5176819"/>
                  <a:pt x="5329888" y="5186681"/>
                </a:cubicBezTo>
                <a:cubicBezTo>
                  <a:pt x="5362526" y="5198132"/>
                  <a:pt x="5418798" y="5185950"/>
                  <a:pt x="5441271" y="5207565"/>
                </a:cubicBezTo>
                <a:cubicBezTo>
                  <a:pt x="5402831" y="5208877"/>
                  <a:pt x="5368025" y="5206557"/>
                  <a:pt x="5333369" y="5204085"/>
                </a:cubicBezTo>
                <a:cubicBezTo>
                  <a:pt x="5333848" y="5216368"/>
                  <a:pt x="5343332" y="5219647"/>
                  <a:pt x="5343811" y="5231931"/>
                </a:cubicBezTo>
                <a:cubicBezTo>
                  <a:pt x="5395164" y="5239749"/>
                  <a:pt x="5442255" y="5251856"/>
                  <a:pt x="5476103" y="5277180"/>
                </a:cubicBezTo>
                <a:cubicBezTo>
                  <a:pt x="5433729" y="5273118"/>
                  <a:pt x="5394534" y="5247392"/>
                  <a:pt x="5354253" y="5252815"/>
                </a:cubicBezTo>
                <a:cubicBezTo>
                  <a:pt x="5366612" y="5284570"/>
                  <a:pt x="5395013" y="5318771"/>
                  <a:pt x="5382099" y="5364222"/>
                </a:cubicBezTo>
                <a:cubicBezTo>
                  <a:pt x="5367445" y="5305782"/>
                  <a:pt x="5340885" y="5259246"/>
                  <a:pt x="5319446" y="5207565"/>
                </a:cubicBezTo>
                <a:cubicBezTo>
                  <a:pt x="5290692" y="5223683"/>
                  <a:pt x="5291525" y="5281366"/>
                  <a:pt x="5288120" y="5311987"/>
                </a:cubicBezTo>
                <a:cubicBezTo>
                  <a:pt x="5258837" y="5277356"/>
                  <a:pt x="5291348" y="5216898"/>
                  <a:pt x="5309004" y="5186681"/>
                </a:cubicBezTo>
                <a:cubicBezTo>
                  <a:pt x="5295964" y="5174196"/>
                  <a:pt x="5293391" y="5151218"/>
                  <a:pt x="5277678" y="5141432"/>
                </a:cubicBezTo>
                <a:cubicBezTo>
                  <a:pt x="5253162" y="5176088"/>
                  <a:pt x="5229326" y="5211424"/>
                  <a:pt x="5225467" y="5266738"/>
                </a:cubicBezTo>
                <a:cubicBezTo>
                  <a:pt x="5203170" y="5205548"/>
                  <a:pt x="5247966" y="5162190"/>
                  <a:pt x="5274197" y="5127509"/>
                </a:cubicBezTo>
                <a:cubicBezTo>
                  <a:pt x="5259316" y="5116865"/>
                  <a:pt x="5254826" y="5095830"/>
                  <a:pt x="5239390" y="5085741"/>
                </a:cubicBezTo>
                <a:cubicBezTo>
                  <a:pt x="5218607" y="5113687"/>
                  <a:pt x="5208946" y="5152782"/>
                  <a:pt x="5194140" y="5186706"/>
                </a:cubicBezTo>
                <a:cubicBezTo>
                  <a:pt x="5188895" y="5130435"/>
                  <a:pt x="5214117" y="5104607"/>
                  <a:pt x="5232429" y="5071843"/>
                </a:cubicBezTo>
                <a:close/>
                <a:moveTo>
                  <a:pt x="3088112" y="4946538"/>
                </a:moveTo>
                <a:cubicBezTo>
                  <a:pt x="3060695" y="4950422"/>
                  <a:pt x="3039634" y="4980487"/>
                  <a:pt x="3008055" y="4974383"/>
                </a:cubicBezTo>
                <a:cubicBezTo>
                  <a:pt x="2998042" y="5014487"/>
                  <a:pt x="2954735" y="5051615"/>
                  <a:pt x="2955845" y="5103195"/>
                </a:cubicBezTo>
                <a:cubicBezTo>
                  <a:pt x="2956955" y="5155153"/>
                  <a:pt x="2988356" y="5192482"/>
                  <a:pt x="3032420" y="5214577"/>
                </a:cubicBezTo>
                <a:cubicBezTo>
                  <a:pt x="3049471" y="5203782"/>
                  <a:pt x="3067303" y="5193769"/>
                  <a:pt x="3088112" y="5186731"/>
                </a:cubicBezTo>
                <a:cubicBezTo>
                  <a:pt x="3075929" y="5160601"/>
                  <a:pt x="3022483" y="5157246"/>
                  <a:pt x="3018497" y="5134521"/>
                </a:cubicBezTo>
                <a:cubicBezTo>
                  <a:pt x="3070330" y="5138431"/>
                  <a:pt x="3089827" y="5191625"/>
                  <a:pt x="3147309" y="5169328"/>
                </a:cubicBezTo>
                <a:cubicBezTo>
                  <a:pt x="3119690" y="5127307"/>
                  <a:pt x="3067959" y="5109425"/>
                  <a:pt x="3042862" y="5064882"/>
                </a:cubicBezTo>
                <a:cubicBezTo>
                  <a:pt x="3111896" y="5092173"/>
                  <a:pt x="3127459" y="5172909"/>
                  <a:pt x="3227365" y="5169328"/>
                </a:cubicBezTo>
                <a:cubicBezTo>
                  <a:pt x="3211324" y="5133134"/>
                  <a:pt x="3152252" y="5109854"/>
                  <a:pt x="3133361" y="5064882"/>
                </a:cubicBezTo>
                <a:cubicBezTo>
                  <a:pt x="3178509" y="5093988"/>
                  <a:pt x="3212408" y="5134344"/>
                  <a:pt x="3251730" y="5169328"/>
                </a:cubicBezTo>
                <a:cubicBezTo>
                  <a:pt x="3249662" y="5100622"/>
                  <a:pt x="3189354" y="5090155"/>
                  <a:pt x="3164712" y="5044023"/>
                </a:cubicBezTo>
                <a:cubicBezTo>
                  <a:pt x="3192659" y="5052346"/>
                  <a:pt x="3221387" y="5096032"/>
                  <a:pt x="3237807" y="5092753"/>
                </a:cubicBezTo>
                <a:cubicBezTo>
                  <a:pt x="3237681" y="5063620"/>
                  <a:pt x="3243205" y="5040138"/>
                  <a:pt x="3244769" y="5012696"/>
                </a:cubicBezTo>
                <a:cubicBezTo>
                  <a:pt x="3208877" y="4981193"/>
                  <a:pt x="3153286" y="4937331"/>
                  <a:pt x="3088112" y="4946538"/>
                </a:cubicBezTo>
                <a:close/>
                <a:moveTo>
                  <a:pt x="2677338" y="4984825"/>
                </a:moveTo>
                <a:cubicBezTo>
                  <a:pt x="2606563" y="5089701"/>
                  <a:pt x="2780246" y="5189632"/>
                  <a:pt x="2847917" y="5221539"/>
                </a:cubicBezTo>
                <a:cubicBezTo>
                  <a:pt x="2895487" y="5077896"/>
                  <a:pt x="2667879" y="5124609"/>
                  <a:pt x="2677338" y="4984825"/>
                </a:cubicBezTo>
                <a:close/>
                <a:moveTo>
                  <a:pt x="2277031" y="5131040"/>
                </a:moveTo>
                <a:cubicBezTo>
                  <a:pt x="2311006" y="5072373"/>
                  <a:pt x="2263739" y="4991736"/>
                  <a:pt x="2190014" y="5002229"/>
                </a:cubicBezTo>
                <a:cubicBezTo>
                  <a:pt x="2121787" y="5011940"/>
                  <a:pt x="2096514" y="5119211"/>
                  <a:pt x="2155207" y="5158886"/>
                </a:cubicBezTo>
                <a:cubicBezTo>
                  <a:pt x="2201742" y="5190364"/>
                  <a:pt x="2257383" y="5164965"/>
                  <a:pt x="2277031" y="5131040"/>
                </a:cubicBezTo>
                <a:close/>
                <a:moveTo>
                  <a:pt x="1925455" y="5110131"/>
                </a:moveTo>
                <a:cubicBezTo>
                  <a:pt x="1923235" y="5120220"/>
                  <a:pt x="1930348" y="5136665"/>
                  <a:pt x="1928935" y="5155380"/>
                </a:cubicBezTo>
                <a:cubicBezTo>
                  <a:pt x="1927750" y="5171094"/>
                  <a:pt x="1919376" y="5178686"/>
                  <a:pt x="1921974" y="5190187"/>
                </a:cubicBezTo>
                <a:cubicBezTo>
                  <a:pt x="1928229" y="5217881"/>
                  <a:pt x="1967198" y="5218865"/>
                  <a:pt x="1970704" y="5256320"/>
                </a:cubicBezTo>
                <a:cubicBezTo>
                  <a:pt x="2054619" y="5290169"/>
                  <a:pt x="2126655" y="5234705"/>
                  <a:pt x="2158687" y="5183226"/>
                </a:cubicBezTo>
                <a:cubicBezTo>
                  <a:pt x="2135911" y="5154951"/>
                  <a:pt x="2104383" y="5135429"/>
                  <a:pt x="2102996" y="5085766"/>
                </a:cubicBezTo>
                <a:cubicBezTo>
                  <a:pt x="2037367" y="5081857"/>
                  <a:pt x="1942808" y="5031512"/>
                  <a:pt x="1925455" y="5110131"/>
                </a:cubicBezTo>
                <a:close/>
                <a:moveTo>
                  <a:pt x="2454547" y="5266788"/>
                </a:moveTo>
                <a:cubicBezTo>
                  <a:pt x="2465696" y="5149604"/>
                  <a:pt x="2358475" y="5169782"/>
                  <a:pt x="2287448" y="5134521"/>
                </a:cubicBezTo>
                <a:cubicBezTo>
                  <a:pt x="2281924" y="5155683"/>
                  <a:pt x="2259249" y="5159693"/>
                  <a:pt x="2249160" y="5176290"/>
                </a:cubicBezTo>
                <a:cubicBezTo>
                  <a:pt x="2261393" y="5217679"/>
                  <a:pt x="2284194" y="5276877"/>
                  <a:pt x="2266564" y="5325985"/>
                </a:cubicBezTo>
                <a:cubicBezTo>
                  <a:pt x="2303162" y="5330752"/>
                  <a:pt x="2301346" y="5371209"/>
                  <a:pt x="2332697" y="5374715"/>
                </a:cubicBezTo>
                <a:cubicBezTo>
                  <a:pt x="2368564" y="5378725"/>
                  <a:pt x="2387556" y="5331963"/>
                  <a:pt x="2423196" y="5319024"/>
                </a:cubicBezTo>
                <a:cubicBezTo>
                  <a:pt x="2422616" y="5309162"/>
                  <a:pt x="2416814" y="5304521"/>
                  <a:pt x="2416234" y="5294659"/>
                </a:cubicBezTo>
                <a:cubicBezTo>
                  <a:pt x="2429350" y="5285680"/>
                  <a:pt x="2445644" y="5279929"/>
                  <a:pt x="2454547" y="5266788"/>
                </a:cubicBezTo>
                <a:close/>
                <a:moveTo>
                  <a:pt x="2802668" y="5287672"/>
                </a:moveTo>
                <a:cubicBezTo>
                  <a:pt x="2803980" y="5260633"/>
                  <a:pt x="2824158" y="5251503"/>
                  <a:pt x="2830514" y="5228500"/>
                </a:cubicBezTo>
                <a:cubicBezTo>
                  <a:pt x="2792352" y="5227138"/>
                  <a:pt x="2763195" y="5173364"/>
                  <a:pt x="2729548" y="5165848"/>
                </a:cubicBezTo>
                <a:cubicBezTo>
                  <a:pt x="2718577" y="5163376"/>
                  <a:pt x="2706722" y="5168319"/>
                  <a:pt x="2694741" y="5169328"/>
                </a:cubicBezTo>
                <a:cubicBezTo>
                  <a:pt x="2609287" y="5176567"/>
                  <a:pt x="2510491" y="5183705"/>
                  <a:pt x="2545046" y="5273749"/>
                </a:cubicBezTo>
                <a:cubicBezTo>
                  <a:pt x="2533267" y="5295617"/>
                  <a:pt x="2510667" y="5306665"/>
                  <a:pt x="2499796" y="5329441"/>
                </a:cubicBezTo>
                <a:cubicBezTo>
                  <a:pt x="2515560" y="5354285"/>
                  <a:pt x="2534074" y="5376380"/>
                  <a:pt x="2558968" y="5392093"/>
                </a:cubicBezTo>
                <a:cubicBezTo>
                  <a:pt x="2536596" y="5419636"/>
                  <a:pt x="2498333" y="5431239"/>
                  <a:pt x="2478912" y="5461707"/>
                </a:cubicBezTo>
                <a:cubicBezTo>
                  <a:pt x="2503378" y="5490613"/>
                  <a:pt x="2549838" y="5497524"/>
                  <a:pt x="2583334" y="5517399"/>
                </a:cubicBezTo>
                <a:cubicBezTo>
                  <a:pt x="2565072" y="5546733"/>
                  <a:pt x="2527011" y="5556241"/>
                  <a:pt x="2506758" y="5583557"/>
                </a:cubicBezTo>
                <a:cubicBezTo>
                  <a:pt x="2525498" y="5634431"/>
                  <a:pt x="2566838" y="5662706"/>
                  <a:pt x="2586814" y="5712344"/>
                </a:cubicBezTo>
                <a:cubicBezTo>
                  <a:pt x="2637335" y="5719759"/>
                  <a:pt x="2677766" y="5751035"/>
                  <a:pt x="2736510" y="5750631"/>
                </a:cubicBezTo>
                <a:cubicBezTo>
                  <a:pt x="2829757" y="5750001"/>
                  <a:pt x="2927520" y="5716455"/>
                  <a:pt x="2990627" y="5681017"/>
                </a:cubicBezTo>
                <a:cubicBezTo>
                  <a:pt x="2961721" y="5622047"/>
                  <a:pt x="3022382" y="5576722"/>
                  <a:pt x="3035876" y="5548725"/>
                </a:cubicBezTo>
                <a:cubicBezTo>
                  <a:pt x="3006794" y="5544160"/>
                  <a:pt x="2983160" y="5534171"/>
                  <a:pt x="2962781" y="5520880"/>
                </a:cubicBezTo>
                <a:cubicBezTo>
                  <a:pt x="2905803" y="5567163"/>
                  <a:pt x="2835432" y="5618617"/>
                  <a:pt x="2739990" y="5614858"/>
                </a:cubicBezTo>
                <a:cubicBezTo>
                  <a:pt x="2816667" y="5589384"/>
                  <a:pt x="2914126" y="5566280"/>
                  <a:pt x="2945377" y="5506957"/>
                </a:cubicBezTo>
                <a:cubicBezTo>
                  <a:pt x="2894428" y="5520678"/>
                  <a:pt x="2791545" y="5526403"/>
                  <a:pt x="2722587" y="5513918"/>
                </a:cubicBezTo>
                <a:cubicBezTo>
                  <a:pt x="2780876" y="5496212"/>
                  <a:pt x="2873241" y="5517373"/>
                  <a:pt x="2931454" y="5493034"/>
                </a:cubicBezTo>
                <a:cubicBezTo>
                  <a:pt x="2910898" y="5478253"/>
                  <a:pt x="2912386" y="5440420"/>
                  <a:pt x="2921012" y="5412978"/>
                </a:cubicBezTo>
                <a:cubicBezTo>
                  <a:pt x="2859394" y="5408917"/>
                  <a:pt x="2799919" y="5343918"/>
                  <a:pt x="2802668" y="5287672"/>
                </a:cubicBezTo>
                <a:close/>
                <a:moveTo>
                  <a:pt x="3021978" y="5228500"/>
                </a:moveTo>
                <a:cubicBezTo>
                  <a:pt x="2993603" y="5214401"/>
                  <a:pt x="2975619" y="5180754"/>
                  <a:pt x="2959325" y="5176290"/>
                </a:cubicBezTo>
                <a:cubicBezTo>
                  <a:pt x="2908124" y="5162241"/>
                  <a:pt x="2867767" y="5187135"/>
                  <a:pt x="2858360" y="5231981"/>
                </a:cubicBezTo>
                <a:cubicBezTo>
                  <a:pt x="2778026" y="5273548"/>
                  <a:pt x="2839115" y="5397794"/>
                  <a:pt x="2921012" y="5399080"/>
                </a:cubicBezTo>
                <a:cubicBezTo>
                  <a:pt x="2931051" y="5359228"/>
                  <a:pt x="2969086" y="5347374"/>
                  <a:pt x="3008030" y="5336427"/>
                </a:cubicBezTo>
                <a:cubicBezTo>
                  <a:pt x="2967119" y="5323942"/>
                  <a:pt x="2911932" y="5307219"/>
                  <a:pt x="2893167" y="5284217"/>
                </a:cubicBezTo>
                <a:cubicBezTo>
                  <a:pt x="2936777" y="5291657"/>
                  <a:pt x="2968027" y="5311482"/>
                  <a:pt x="3008030" y="5322504"/>
                </a:cubicBezTo>
                <a:cubicBezTo>
                  <a:pt x="3008888" y="5307724"/>
                  <a:pt x="2998925" y="5303764"/>
                  <a:pt x="3001069" y="5287697"/>
                </a:cubicBezTo>
                <a:cubicBezTo>
                  <a:pt x="2973122" y="5276171"/>
                  <a:pt x="2927015" y="5264316"/>
                  <a:pt x="2917532" y="5245929"/>
                </a:cubicBezTo>
                <a:cubicBezTo>
                  <a:pt x="2973576" y="5261491"/>
                  <a:pt x="3013579" y="5282047"/>
                  <a:pt x="3077669" y="5259851"/>
                </a:cubicBezTo>
                <a:cubicBezTo>
                  <a:pt x="3062839" y="5246786"/>
                  <a:pt x="3041904" y="5238412"/>
                  <a:pt x="3021978" y="5228500"/>
                </a:cubicBezTo>
                <a:close/>
                <a:moveTo>
                  <a:pt x="4522289" y="6116156"/>
                </a:moveTo>
                <a:cubicBezTo>
                  <a:pt x="4530436" y="6148491"/>
                  <a:pt x="4543072" y="6184357"/>
                  <a:pt x="4536212" y="6217096"/>
                </a:cubicBezTo>
                <a:cubicBezTo>
                  <a:pt x="4516185" y="6184887"/>
                  <a:pt x="4513184" y="6135703"/>
                  <a:pt x="4501404" y="6095272"/>
                </a:cubicBezTo>
                <a:cubicBezTo>
                  <a:pt x="4444074" y="6017914"/>
                  <a:pt x="4391863" y="5853917"/>
                  <a:pt x="4257730" y="5841155"/>
                </a:cubicBezTo>
                <a:cubicBezTo>
                  <a:pt x="4202341" y="5835883"/>
                  <a:pt x="4107756" y="5845594"/>
                  <a:pt x="4097592" y="5893366"/>
                </a:cubicBezTo>
                <a:cubicBezTo>
                  <a:pt x="4147457" y="5900352"/>
                  <a:pt x="4166903" y="5937782"/>
                  <a:pt x="4215936" y="5945576"/>
                </a:cubicBezTo>
                <a:cubicBezTo>
                  <a:pt x="4215785" y="5932031"/>
                  <a:pt x="4201080" y="5907061"/>
                  <a:pt x="4215936" y="5900327"/>
                </a:cubicBezTo>
                <a:cubicBezTo>
                  <a:pt x="4221031" y="5916116"/>
                  <a:pt x="4230641" y="5927391"/>
                  <a:pt x="4229859" y="5949056"/>
                </a:cubicBezTo>
                <a:cubicBezTo>
                  <a:pt x="4247792" y="5957834"/>
                  <a:pt x="4267642" y="5964644"/>
                  <a:pt x="4285550" y="5973422"/>
                </a:cubicBezTo>
                <a:cubicBezTo>
                  <a:pt x="4297606" y="5950722"/>
                  <a:pt x="4274931" y="5927113"/>
                  <a:pt x="4285550" y="5907288"/>
                </a:cubicBezTo>
                <a:cubicBezTo>
                  <a:pt x="4300482" y="5922876"/>
                  <a:pt x="4307166" y="5952058"/>
                  <a:pt x="4299473" y="5980383"/>
                </a:cubicBezTo>
                <a:cubicBezTo>
                  <a:pt x="4311857" y="5981921"/>
                  <a:pt x="4334331" y="6006614"/>
                  <a:pt x="4337761" y="5994306"/>
                </a:cubicBezTo>
                <a:cubicBezTo>
                  <a:pt x="4347572" y="5976600"/>
                  <a:pt x="4321745" y="5946761"/>
                  <a:pt x="4341242" y="5931653"/>
                </a:cubicBezTo>
                <a:cubicBezTo>
                  <a:pt x="4349136" y="5956901"/>
                  <a:pt x="4358796" y="5976196"/>
                  <a:pt x="4351684" y="6008229"/>
                </a:cubicBezTo>
                <a:cubicBezTo>
                  <a:pt x="4360965" y="6012869"/>
                  <a:pt x="4383716" y="6037285"/>
                  <a:pt x="4386491" y="6025632"/>
                </a:cubicBezTo>
                <a:cubicBezTo>
                  <a:pt x="4394335" y="5996525"/>
                  <a:pt x="4382051" y="5968251"/>
                  <a:pt x="4396933" y="5945576"/>
                </a:cubicBezTo>
                <a:cubicBezTo>
                  <a:pt x="4406669" y="5974683"/>
                  <a:pt x="4402785" y="6009162"/>
                  <a:pt x="4400413" y="6043036"/>
                </a:cubicBezTo>
                <a:cubicBezTo>
                  <a:pt x="4433758" y="6084047"/>
                  <a:pt x="4489525" y="6120872"/>
                  <a:pt x="4501354" y="6171822"/>
                </a:cubicBezTo>
                <a:cubicBezTo>
                  <a:pt x="4457921" y="6135224"/>
                  <a:pt x="4433253" y="6079810"/>
                  <a:pt x="4382985" y="6049997"/>
                </a:cubicBezTo>
                <a:cubicBezTo>
                  <a:pt x="4368154" y="6063012"/>
                  <a:pt x="4352365" y="6075069"/>
                  <a:pt x="4330774" y="6081324"/>
                </a:cubicBezTo>
                <a:cubicBezTo>
                  <a:pt x="4342755" y="6064299"/>
                  <a:pt x="4359452" y="6051964"/>
                  <a:pt x="4376024" y="6039555"/>
                </a:cubicBezTo>
                <a:cubicBezTo>
                  <a:pt x="4365985" y="6034511"/>
                  <a:pt x="4355366" y="6030046"/>
                  <a:pt x="4348178" y="6022152"/>
                </a:cubicBezTo>
                <a:cubicBezTo>
                  <a:pt x="4320635" y="6032871"/>
                  <a:pt x="4307166" y="6057715"/>
                  <a:pt x="4282044" y="6070881"/>
                </a:cubicBezTo>
                <a:cubicBezTo>
                  <a:pt x="4290141" y="6043010"/>
                  <a:pt x="4315010" y="6031887"/>
                  <a:pt x="4330774" y="6011709"/>
                </a:cubicBezTo>
                <a:cubicBezTo>
                  <a:pt x="4315262" y="6005177"/>
                  <a:pt x="4302979" y="5995390"/>
                  <a:pt x="4285525" y="5990825"/>
                </a:cubicBezTo>
                <a:cubicBezTo>
                  <a:pt x="4269786" y="6000612"/>
                  <a:pt x="4254829" y="6011180"/>
                  <a:pt x="4233314" y="6015190"/>
                </a:cubicBezTo>
                <a:cubicBezTo>
                  <a:pt x="4240679" y="5998165"/>
                  <a:pt x="4259722" y="5992843"/>
                  <a:pt x="4271602" y="5980383"/>
                </a:cubicBezTo>
                <a:cubicBezTo>
                  <a:pt x="4224209" y="5964190"/>
                  <a:pt x="4185543" y="5939270"/>
                  <a:pt x="4132348" y="5962979"/>
                </a:cubicBezTo>
                <a:cubicBezTo>
                  <a:pt x="4175958" y="6048156"/>
                  <a:pt x="4242546" y="6110380"/>
                  <a:pt x="4362101" y="6119637"/>
                </a:cubicBezTo>
                <a:cubicBezTo>
                  <a:pt x="4483017" y="6175076"/>
                  <a:pt x="4519918" y="6314581"/>
                  <a:pt x="4536161" y="6474719"/>
                </a:cubicBezTo>
                <a:cubicBezTo>
                  <a:pt x="4551496" y="6473811"/>
                  <a:pt x="4563073" y="6469170"/>
                  <a:pt x="4581410" y="6471238"/>
                </a:cubicBezTo>
                <a:cubicBezTo>
                  <a:pt x="4576114" y="6396076"/>
                  <a:pt x="4577930" y="6316549"/>
                  <a:pt x="4574449" y="6241512"/>
                </a:cubicBezTo>
                <a:cubicBezTo>
                  <a:pt x="4548671" y="5687172"/>
                  <a:pt x="4336071" y="5377313"/>
                  <a:pt x="3944391" y="5176315"/>
                </a:cubicBezTo>
                <a:cubicBezTo>
                  <a:pt x="3923506" y="5187917"/>
                  <a:pt x="3909029" y="5205926"/>
                  <a:pt x="3892180" y="5221564"/>
                </a:cubicBezTo>
                <a:cubicBezTo>
                  <a:pt x="4143699" y="5336982"/>
                  <a:pt x="4350372" y="5523099"/>
                  <a:pt x="4452624" y="5785489"/>
                </a:cubicBezTo>
                <a:cubicBezTo>
                  <a:pt x="4467253" y="5823045"/>
                  <a:pt x="4483723" y="5865343"/>
                  <a:pt x="4480470" y="5907339"/>
                </a:cubicBezTo>
                <a:cubicBezTo>
                  <a:pt x="4452927" y="5855986"/>
                  <a:pt x="4443594" y="5786396"/>
                  <a:pt x="4414336" y="5736759"/>
                </a:cubicBezTo>
                <a:cubicBezTo>
                  <a:pt x="4349994" y="5678722"/>
                  <a:pt x="4249658" y="5516970"/>
                  <a:pt x="4142816" y="5604492"/>
                </a:cubicBezTo>
                <a:cubicBezTo>
                  <a:pt x="4376049" y="5656778"/>
                  <a:pt x="4465916" y="5892356"/>
                  <a:pt x="4522289" y="6116156"/>
                </a:cubicBezTo>
                <a:close/>
                <a:moveTo>
                  <a:pt x="2068164" y="5360767"/>
                </a:moveTo>
                <a:cubicBezTo>
                  <a:pt x="2081128" y="5373328"/>
                  <a:pt x="2106552" y="5373428"/>
                  <a:pt x="2127336" y="5378171"/>
                </a:cubicBezTo>
                <a:cubicBezTo>
                  <a:pt x="2165119" y="5368611"/>
                  <a:pt x="2165497" y="5305076"/>
                  <a:pt x="2203911" y="5301595"/>
                </a:cubicBezTo>
                <a:cubicBezTo>
                  <a:pt x="2220684" y="5300057"/>
                  <a:pt x="2235465" y="5314383"/>
                  <a:pt x="2256122" y="5318999"/>
                </a:cubicBezTo>
                <a:cubicBezTo>
                  <a:pt x="2265832" y="5267797"/>
                  <a:pt x="2246739" y="5220756"/>
                  <a:pt x="2235237" y="5179745"/>
                </a:cubicBezTo>
                <a:cubicBezTo>
                  <a:pt x="2220382" y="5185849"/>
                  <a:pt x="2193822" y="5190641"/>
                  <a:pt x="2176066" y="5183226"/>
                </a:cubicBezTo>
                <a:cubicBezTo>
                  <a:pt x="2148447" y="5246913"/>
                  <a:pt x="2038325" y="5262550"/>
                  <a:pt x="2068164" y="5360767"/>
                </a:cubicBezTo>
                <a:close/>
                <a:moveTo>
                  <a:pt x="3049824" y="5218058"/>
                </a:moveTo>
                <a:cubicBezTo>
                  <a:pt x="3061502" y="5244693"/>
                  <a:pt x="3095527" y="5248956"/>
                  <a:pt x="3108996" y="5273749"/>
                </a:cubicBezTo>
                <a:cubicBezTo>
                  <a:pt x="3081024" y="5280585"/>
                  <a:pt x="3041677" y="5276070"/>
                  <a:pt x="3014991" y="5284191"/>
                </a:cubicBezTo>
                <a:cubicBezTo>
                  <a:pt x="3023819" y="5437342"/>
                  <a:pt x="3279222" y="5452451"/>
                  <a:pt x="3383997" y="5378171"/>
                </a:cubicBezTo>
                <a:cubicBezTo>
                  <a:pt x="3340715" y="5391816"/>
                  <a:pt x="3248577" y="5403469"/>
                  <a:pt x="3185571" y="5388612"/>
                </a:cubicBezTo>
                <a:cubicBezTo>
                  <a:pt x="3235915" y="5371007"/>
                  <a:pt x="3322075" y="5391311"/>
                  <a:pt x="3370074" y="5364248"/>
                </a:cubicBezTo>
                <a:cubicBezTo>
                  <a:pt x="3349165" y="5344852"/>
                  <a:pt x="3282022" y="5373630"/>
                  <a:pt x="3248224" y="5353805"/>
                </a:cubicBezTo>
                <a:cubicBezTo>
                  <a:pt x="3270546" y="5339000"/>
                  <a:pt x="3322656" y="5353982"/>
                  <a:pt x="3345684" y="5339883"/>
                </a:cubicBezTo>
                <a:cubicBezTo>
                  <a:pt x="3324270" y="5316047"/>
                  <a:pt x="3267897" y="5327171"/>
                  <a:pt x="3237782" y="5312037"/>
                </a:cubicBezTo>
                <a:cubicBezTo>
                  <a:pt x="3265325" y="5297963"/>
                  <a:pt x="3292969" y="5314282"/>
                  <a:pt x="3321319" y="5308556"/>
                </a:cubicBezTo>
                <a:cubicBezTo>
                  <a:pt x="3288227" y="5265047"/>
                  <a:pt x="3203479" y="5273219"/>
                  <a:pt x="3150739" y="5249384"/>
                </a:cubicBezTo>
                <a:cubicBezTo>
                  <a:pt x="3205800" y="5239169"/>
                  <a:pt x="3259902" y="5264114"/>
                  <a:pt x="3296954" y="5270269"/>
                </a:cubicBezTo>
                <a:cubicBezTo>
                  <a:pt x="3280030" y="5247745"/>
                  <a:pt x="3268099" y="5220227"/>
                  <a:pt x="3258666" y="5190212"/>
                </a:cubicBezTo>
                <a:cubicBezTo>
                  <a:pt x="3181460" y="5169202"/>
                  <a:pt x="3102438" y="5186429"/>
                  <a:pt x="3049824" y="5218058"/>
                </a:cubicBezTo>
                <a:close/>
                <a:moveTo>
                  <a:pt x="1904570" y="5291153"/>
                </a:moveTo>
                <a:cubicBezTo>
                  <a:pt x="1912036" y="5249182"/>
                  <a:pt x="1895793" y="5196543"/>
                  <a:pt x="1855840" y="5190212"/>
                </a:cubicBezTo>
                <a:cubicBezTo>
                  <a:pt x="1836394" y="5187135"/>
                  <a:pt x="1762341" y="5201613"/>
                  <a:pt x="1772304" y="5235461"/>
                </a:cubicBezTo>
                <a:cubicBezTo>
                  <a:pt x="1744786" y="5236950"/>
                  <a:pt x="1733789" y="5254984"/>
                  <a:pt x="1723574" y="5273749"/>
                </a:cubicBezTo>
                <a:cubicBezTo>
                  <a:pt x="1740750" y="5307623"/>
                  <a:pt x="1759390" y="5340059"/>
                  <a:pt x="1765342" y="5385157"/>
                </a:cubicBezTo>
                <a:cubicBezTo>
                  <a:pt x="1781131" y="5378877"/>
                  <a:pt x="1806959" y="5382685"/>
                  <a:pt x="1827995" y="5381676"/>
                </a:cubicBezTo>
                <a:cubicBezTo>
                  <a:pt x="1841716" y="5339706"/>
                  <a:pt x="1871781" y="5314080"/>
                  <a:pt x="1904570" y="5291153"/>
                </a:cubicBezTo>
                <a:close/>
                <a:moveTo>
                  <a:pt x="4153308" y="5228500"/>
                </a:moveTo>
                <a:cubicBezTo>
                  <a:pt x="4246859" y="5241691"/>
                  <a:pt x="4293924" y="5301393"/>
                  <a:pt x="4358696" y="5343363"/>
                </a:cubicBezTo>
                <a:cubicBezTo>
                  <a:pt x="4325553" y="5275615"/>
                  <a:pt x="4249356" y="5188270"/>
                  <a:pt x="4153308" y="5228500"/>
                </a:cubicBezTo>
                <a:close/>
                <a:moveTo>
                  <a:pt x="4912153" y="5312037"/>
                </a:moveTo>
                <a:cubicBezTo>
                  <a:pt x="4923882" y="5309843"/>
                  <a:pt x="4944488" y="5316527"/>
                  <a:pt x="4950441" y="5308556"/>
                </a:cubicBezTo>
                <a:cubicBezTo>
                  <a:pt x="4926883" y="5269108"/>
                  <a:pt x="4906377" y="5226911"/>
                  <a:pt x="4849500" y="5249384"/>
                </a:cubicBezTo>
                <a:cubicBezTo>
                  <a:pt x="4805210" y="5266889"/>
                  <a:pt x="4724296" y="5375775"/>
                  <a:pt x="4713727" y="5426926"/>
                </a:cubicBezTo>
                <a:cubicBezTo>
                  <a:pt x="4699628" y="5495278"/>
                  <a:pt x="4716780" y="5574628"/>
                  <a:pt x="4710247" y="5628832"/>
                </a:cubicBezTo>
                <a:cubicBezTo>
                  <a:pt x="4754058" y="5499718"/>
                  <a:pt x="4797189" y="5369948"/>
                  <a:pt x="4912153" y="5312037"/>
                </a:cubicBezTo>
                <a:close/>
                <a:moveTo>
                  <a:pt x="3756458" y="5256346"/>
                </a:moveTo>
                <a:cubicBezTo>
                  <a:pt x="3630295" y="5245904"/>
                  <a:pt x="3492605" y="5281972"/>
                  <a:pt x="3446649" y="5353805"/>
                </a:cubicBezTo>
                <a:cubicBezTo>
                  <a:pt x="3488065" y="5359708"/>
                  <a:pt x="3528320" y="5359985"/>
                  <a:pt x="3568499" y="5357286"/>
                </a:cubicBezTo>
                <a:cubicBezTo>
                  <a:pt x="3663538" y="5350930"/>
                  <a:pt x="3730781" y="5326616"/>
                  <a:pt x="3773886" y="5287672"/>
                </a:cubicBezTo>
                <a:cubicBezTo>
                  <a:pt x="3736254" y="5350375"/>
                  <a:pt x="3648278" y="5371285"/>
                  <a:pt x="3551096" y="5374690"/>
                </a:cubicBezTo>
                <a:cubicBezTo>
                  <a:pt x="3504358" y="5376329"/>
                  <a:pt x="3458176" y="5360767"/>
                  <a:pt x="3418804" y="5371209"/>
                </a:cubicBezTo>
                <a:cubicBezTo>
                  <a:pt x="3458454" y="5462716"/>
                  <a:pt x="3623989" y="5458404"/>
                  <a:pt x="3739054" y="5486098"/>
                </a:cubicBezTo>
                <a:cubicBezTo>
                  <a:pt x="3625553" y="5495102"/>
                  <a:pt x="3521434" y="5464709"/>
                  <a:pt x="3443169" y="5426926"/>
                </a:cubicBezTo>
                <a:cubicBezTo>
                  <a:pt x="3468896" y="5509100"/>
                  <a:pt x="3545396" y="5540502"/>
                  <a:pt x="3592839" y="5600986"/>
                </a:cubicBezTo>
                <a:cubicBezTo>
                  <a:pt x="3550112" y="5585928"/>
                  <a:pt x="3516894" y="5542444"/>
                  <a:pt x="3488418" y="5513968"/>
                </a:cubicBezTo>
                <a:cubicBezTo>
                  <a:pt x="3479464" y="5504989"/>
                  <a:pt x="3466727" y="5488519"/>
                  <a:pt x="3457091" y="5493084"/>
                </a:cubicBezTo>
                <a:cubicBezTo>
                  <a:pt x="3465894" y="5629538"/>
                  <a:pt x="3572232" y="5777947"/>
                  <a:pt x="3749496" y="5757643"/>
                </a:cubicBezTo>
                <a:cubicBezTo>
                  <a:pt x="3782134" y="5753910"/>
                  <a:pt x="3917352" y="5719683"/>
                  <a:pt x="3923557" y="5688029"/>
                </a:cubicBezTo>
                <a:cubicBezTo>
                  <a:pt x="3927491" y="5667952"/>
                  <a:pt x="3906380" y="5660865"/>
                  <a:pt x="3913115" y="5646261"/>
                </a:cubicBezTo>
                <a:cubicBezTo>
                  <a:pt x="3927945" y="5644192"/>
                  <a:pt x="3936143" y="5648758"/>
                  <a:pt x="3947921" y="5649741"/>
                </a:cubicBezTo>
                <a:cubicBezTo>
                  <a:pt x="3951251" y="5622047"/>
                  <a:pt x="3930367" y="5618566"/>
                  <a:pt x="3923557" y="5601011"/>
                </a:cubicBezTo>
                <a:cubicBezTo>
                  <a:pt x="3946055" y="5583002"/>
                  <a:pt x="3981644" y="5571072"/>
                  <a:pt x="4014055" y="5573166"/>
                </a:cubicBezTo>
                <a:cubicBezTo>
                  <a:pt x="4003285" y="5558411"/>
                  <a:pt x="3986310" y="5549860"/>
                  <a:pt x="3972286" y="5538359"/>
                </a:cubicBezTo>
                <a:cubicBezTo>
                  <a:pt x="3982451" y="5520703"/>
                  <a:pt x="4003285" y="5513666"/>
                  <a:pt x="4010574" y="5493110"/>
                </a:cubicBezTo>
                <a:cubicBezTo>
                  <a:pt x="3997837" y="5454796"/>
                  <a:pt x="3952966" y="5448617"/>
                  <a:pt x="3927012" y="5423495"/>
                </a:cubicBezTo>
                <a:cubicBezTo>
                  <a:pt x="3933267" y="5408841"/>
                  <a:pt x="3954555" y="5409270"/>
                  <a:pt x="3958338" y="5392169"/>
                </a:cubicBezTo>
                <a:cubicBezTo>
                  <a:pt x="3930468" y="5330626"/>
                  <a:pt x="3855986" y="5264594"/>
                  <a:pt x="3756458" y="5256346"/>
                </a:cubicBezTo>
                <a:close/>
                <a:moveTo>
                  <a:pt x="1720068" y="5423445"/>
                </a:moveTo>
                <a:cubicBezTo>
                  <a:pt x="1730787" y="5407504"/>
                  <a:pt x="1748670" y="5405688"/>
                  <a:pt x="1751394" y="5385157"/>
                </a:cubicBezTo>
                <a:cubicBezTo>
                  <a:pt x="1756212" y="5348963"/>
                  <a:pt x="1718151" y="5278441"/>
                  <a:pt x="1692222" y="5266788"/>
                </a:cubicBezTo>
                <a:cubicBezTo>
                  <a:pt x="1645787" y="5245954"/>
                  <a:pt x="1633277" y="5285478"/>
                  <a:pt x="1619127" y="5305076"/>
                </a:cubicBezTo>
                <a:cubicBezTo>
                  <a:pt x="1601244" y="5329819"/>
                  <a:pt x="1583362" y="5342581"/>
                  <a:pt x="1584320" y="5367728"/>
                </a:cubicBezTo>
                <a:cubicBezTo>
                  <a:pt x="1586035" y="5412599"/>
                  <a:pt x="1643013" y="5469022"/>
                  <a:pt x="1702664" y="5461707"/>
                </a:cubicBezTo>
                <a:cubicBezTo>
                  <a:pt x="1716738" y="5450257"/>
                  <a:pt x="1711164" y="5436636"/>
                  <a:pt x="1720068" y="5423445"/>
                </a:cubicBezTo>
                <a:close/>
                <a:moveTo>
                  <a:pt x="1956781" y="5287672"/>
                </a:moveTo>
                <a:cubicBezTo>
                  <a:pt x="1906386" y="5292742"/>
                  <a:pt x="1852360" y="5345154"/>
                  <a:pt x="1838412" y="5388612"/>
                </a:cubicBezTo>
                <a:cubicBezTo>
                  <a:pt x="1864114" y="5401198"/>
                  <a:pt x="1872134" y="5431465"/>
                  <a:pt x="1883661" y="5458227"/>
                </a:cubicBezTo>
                <a:cubicBezTo>
                  <a:pt x="1920562" y="5478127"/>
                  <a:pt x="1968812" y="5464028"/>
                  <a:pt x="2005486" y="5454746"/>
                </a:cubicBezTo>
                <a:cubicBezTo>
                  <a:pt x="1997213" y="5432676"/>
                  <a:pt x="2024604" y="5423470"/>
                  <a:pt x="2029851" y="5406016"/>
                </a:cubicBezTo>
                <a:cubicBezTo>
                  <a:pt x="2035727" y="5386494"/>
                  <a:pt x="2021275" y="5361801"/>
                  <a:pt x="2040293" y="5346844"/>
                </a:cubicBezTo>
                <a:cubicBezTo>
                  <a:pt x="2002989" y="5332013"/>
                  <a:pt x="2001803" y="5283158"/>
                  <a:pt x="1956781" y="5287672"/>
                </a:cubicBezTo>
                <a:close/>
                <a:moveTo>
                  <a:pt x="2346645" y="5451291"/>
                </a:moveTo>
                <a:cubicBezTo>
                  <a:pt x="2318421" y="5385510"/>
                  <a:pt x="2282505" y="5327448"/>
                  <a:pt x="2200430" y="5315518"/>
                </a:cubicBezTo>
                <a:cubicBezTo>
                  <a:pt x="2188122" y="5322933"/>
                  <a:pt x="2179899" y="5334435"/>
                  <a:pt x="2179546" y="5353805"/>
                </a:cubicBezTo>
                <a:cubicBezTo>
                  <a:pt x="2085239" y="5402687"/>
                  <a:pt x="2146807" y="5569357"/>
                  <a:pt x="2238718" y="5576596"/>
                </a:cubicBezTo>
                <a:cubicBezTo>
                  <a:pt x="2257610" y="5567616"/>
                  <a:pt x="2269540" y="5551727"/>
                  <a:pt x="2301371" y="5555712"/>
                </a:cubicBezTo>
                <a:cubicBezTo>
                  <a:pt x="2308383" y="5512808"/>
                  <a:pt x="2324298" y="5478833"/>
                  <a:pt x="2346645" y="5451291"/>
                </a:cubicBezTo>
                <a:close/>
                <a:moveTo>
                  <a:pt x="2332723" y="5392093"/>
                </a:moveTo>
                <a:cubicBezTo>
                  <a:pt x="2343089" y="5415121"/>
                  <a:pt x="2374869" y="5394767"/>
                  <a:pt x="2398856" y="5388612"/>
                </a:cubicBezTo>
                <a:cubicBezTo>
                  <a:pt x="2435756" y="5379154"/>
                  <a:pt x="2478282" y="5374488"/>
                  <a:pt x="2510264" y="5364248"/>
                </a:cubicBezTo>
                <a:cubicBezTo>
                  <a:pt x="2499519" y="5355268"/>
                  <a:pt x="2492129" y="5342935"/>
                  <a:pt x="2485899" y="5329441"/>
                </a:cubicBezTo>
                <a:cubicBezTo>
                  <a:pt x="2411341" y="5326843"/>
                  <a:pt x="2388389" y="5375825"/>
                  <a:pt x="2332723" y="5392093"/>
                </a:cubicBezTo>
                <a:close/>
                <a:moveTo>
                  <a:pt x="3021978" y="5353805"/>
                </a:moveTo>
                <a:cubicBezTo>
                  <a:pt x="2919600" y="5339630"/>
                  <a:pt x="2909864" y="5470889"/>
                  <a:pt x="2959325" y="5506982"/>
                </a:cubicBezTo>
                <a:cubicBezTo>
                  <a:pt x="3055978" y="5577479"/>
                  <a:pt x="3266939" y="5517676"/>
                  <a:pt x="3328306" y="5458252"/>
                </a:cubicBezTo>
                <a:cubicBezTo>
                  <a:pt x="3260558" y="5484584"/>
                  <a:pt x="3156389" y="5501004"/>
                  <a:pt x="3070708" y="5479136"/>
                </a:cubicBezTo>
                <a:cubicBezTo>
                  <a:pt x="3179821" y="5469123"/>
                  <a:pt x="3317964" y="5481659"/>
                  <a:pt x="3370074" y="5406042"/>
                </a:cubicBezTo>
                <a:cubicBezTo>
                  <a:pt x="3265728" y="5458630"/>
                  <a:pt x="3077518" y="5439587"/>
                  <a:pt x="3021978" y="5353805"/>
                </a:cubicBezTo>
                <a:close/>
                <a:moveTo>
                  <a:pt x="2482418" y="5381651"/>
                </a:moveTo>
                <a:cubicBezTo>
                  <a:pt x="2437093" y="5387579"/>
                  <a:pt x="2384177" y="5405966"/>
                  <a:pt x="2343190" y="5412978"/>
                </a:cubicBezTo>
                <a:cubicBezTo>
                  <a:pt x="2340642" y="5429448"/>
                  <a:pt x="2348159" y="5435879"/>
                  <a:pt x="2353632" y="5444304"/>
                </a:cubicBezTo>
                <a:cubicBezTo>
                  <a:pt x="2393484" y="5432676"/>
                  <a:pt x="2445265" y="5423949"/>
                  <a:pt x="2475482" y="5447784"/>
                </a:cubicBezTo>
                <a:cubicBezTo>
                  <a:pt x="2497526" y="5429221"/>
                  <a:pt x="2524893" y="5415979"/>
                  <a:pt x="2541615" y="5392093"/>
                </a:cubicBezTo>
                <a:cubicBezTo>
                  <a:pt x="2531098" y="5369519"/>
                  <a:pt x="2499998" y="5379356"/>
                  <a:pt x="2482418" y="5381651"/>
                </a:cubicBezTo>
                <a:close/>
                <a:moveTo>
                  <a:pt x="2019434" y="5458252"/>
                </a:moveTo>
                <a:cubicBezTo>
                  <a:pt x="2053383" y="5435350"/>
                  <a:pt x="2110462" y="5435552"/>
                  <a:pt x="2123855" y="5392119"/>
                </a:cubicBezTo>
                <a:cubicBezTo>
                  <a:pt x="2071367" y="5375951"/>
                  <a:pt x="2030078" y="5411616"/>
                  <a:pt x="2019434" y="5458252"/>
                </a:cubicBezTo>
                <a:close/>
                <a:moveTo>
                  <a:pt x="3453611" y="5587038"/>
                </a:moveTo>
                <a:cubicBezTo>
                  <a:pt x="3453964" y="5520047"/>
                  <a:pt x="3440823" y="5430835"/>
                  <a:pt x="3397920" y="5388612"/>
                </a:cubicBezTo>
                <a:cubicBezTo>
                  <a:pt x="3328104" y="5517272"/>
                  <a:pt x="3217881" y="5775526"/>
                  <a:pt x="3338748" y="5917730"/>
                </a:cubicBezTo>
                <a:cubicBezTo>
                  <a:pt x="3332517" y="5775324"/>
                  <a:pt x="3452880" y="5728536"/>
                  <a:pt x="3453611" y="5587038"/>
                </a:cubicBezTo>
                <a:close/>
                <a:moveTo>
                  <a:pt x="1866257" y="5496540"/>
                </a:moveTo>
                <a:cubicBezTo>
                  <a:pt x="1877835" y="5465062"/>
                  <a:pt x="1859195" y="5415475"/>
                  <a:pt x="1838412" y="5402535"/>
                </a:cubicBezTo>
                <a:cubicBezTo>
                  <a:pt x="1786605" y="5370377"/>
                  <a:pt x="1718933" y="5416105"/>
                  <a:pt x="1720043" y="5482592"/>
                </a:cubicBezTo>
                <a:cubicBezTo>
                  <a:pt x="1732982" y="5539040"/>
                  <a:pt x="1847038" y="5548902"/>
                  <a:pt x="1866257" y="5496540"/>
                </a:cubicBezTo>
                <a:close/>
                <a:moveTo>
                  <a:pt x="2451067" y="5444329"/>
                </a:moveTo>
                <a:cubicBezTo>
                  <a:pt x="2365083" y="5427380"/>
                  <a:pt x="2325131" y="5485063"/>
                  <a:pt x="2315294" y="5555712"/>
                </a:cubicBezTo>
                <a:cubicBezTo>
                  <a:pt x="2401378" y="5554349"/>
                  <a:pt x="2429299" y="5611125"/>
                  <a:pt x="2440624" y="5684498"/>
                </a:cubicBezTo>
                <a:cubicBezTo>
                  <a:pt x="2463274" y="5665379"/>
                  <a:pt x="2496644" y="5656955"/>
                  <a:pt x="2531123" y="5649691"/>
                </a:cubicBezTo>
                <a:cubicBezTo>
                  <a:pt x="2512710" y="5627469"/>
                  <a:pt x="2496265" y="5603332"/>
                  <a:pt x="2489354" y="5569634"/>
                </a:cubicBezTo>
                <a:cubicBezTo>
                  <a:pt x="2517200" y="5556872"/>
                  <a:pt x="2541388" y="5540452"/>
                  <a:pt x="2562449" y="5520904"/>
                </a:cubicBezTo>
                <a:cubicBezTo>
                  <a:pt x="2514123" y="5506603"/>
                  <a:pt x="2472127" y="5485921"/>
                  <a:pt x="2451067" y="5444329"/>
                </a:cubicBezTo>
                <a:close/>
                <a:moveTo>
                  <a:pt x="1556449" y="5496540"/>
                </a:moveTo>
                <a:cubicBezTo>
                  <a:pt x="1538945" y="5464154"/>
                  <a:pt x="1483682" y="5469526"/>
                  <a:pt x="1455509" y="5447810"/>
                </a:cubicBezTo>
                <a:cubicBezTo>
                  <a:pt x="1459696" y="5507436"/>
                  <a:pt x="1485095" y="5545850"/>
                  <a:pt x="1549488" y="5545270"/>
                </a:cubicBezTo>
                <a:cubicBezTo>
                  <a:pt x="1547773" y="5524991"/>
                  <a:pt x="1550497" y="5509126"/>
                  <a:pt x="1556449" y="5496540"/>
                </a:cubicBezTo>
                <a:close/>
                <a:moveTo>
                  <a:pt x="1563411" y="5538308"/>
                </a:moveTo>
                <a:cubicBezTo>
                  <a:pt x="1564823" y="5551979"/>
                  <a:pt x="1578721" y="5553189"/>
                  <a:pt x="1580814" y="5566154"/>
                </a:cubicBezTo>
                <a:cubicBezTo>
                  <a:pt x="1577838" y="5633952"/>
                  <a:pt x="1643845" y="5647950"/>
                  <a:pt x="1709626" y="5635768"/>
                </a:cubicBezTo>
                <a:cubicBezTo>
                  <a:pt x="1715402" y="5591654"/>
                  <a:pt x="1746375" y="5572737"/>
                  <a:pt x="1761836" y="5538308"/>
                </a:cubicBezTo>
                <a:cubicBezTo>
                  <a:pt x="1732729" y="5527967"/>
                  <a:pt x="1712400" y="5508823"/>
                  <a:pt x="1706145" y="5475655"/>
                </a:cubicBezTo>
                <a:cubicBezTo>
                  <a:pt x="1638473" y="5463750"/>
                  <a:pt x="1558719" y="5453459"/>
                  <a:pt x="1563411" y="5538308"/>
                </a:cubicBezTo>
                <a:close/>
                <a:moveTo>
                  <a:pt x="1883686" y="5475655"/>
                </a:moveTo>
                <a:cubicBezTo>
                  <a:pt x="1883156" y="5507613"/>
                  <a:pt x="1860305" y="5517272"/>
                  <a:pt x="1848879" y="5538308"/>
                </a:cubicBezTo>
                <a:cubicBezTo>
                  <a:pt x="1873370" y="5578690"/>
                  <a:pt x="1870243" y="5656072"/>
                  <a:pt x="1925455" y="5656677"/>
                </a:cubicBezTo>
                <a:cubicBezTo>
                  <a:pt x="1950501" y="5656955"/>
                  <a:pt x="1969443" y="5634835"/>
                  <a:pt x="1984627" y="5614909"/>
                </a:cubicBezTo>
                <a:cubicBezTo>
                  <a:pt x="1960918" y="5561589"/>
                  <a:pt x="1975395" y="5515785"/>
                  <a:pt x="2022914" y="5500046"/>
                </a:cubicBezTo>
                <a:cubicBezTo>
                  <a:pt x="2023116" y="5483601"/>
                  <a:pt x="2015196" y="5475277"/>
                  <a:pt x="2005511" y="5468719"/>
                </a:cubicBezTo>
                <a:cubicBezTo>
                  <a:pt x="1971410" y="5480271"/>
                  <a:pt x="1923563" y="5489452"/>
                  <a:pt x="1883686" y="5475655"/>
                </a:cubicBezTo>
                <a:close/>
                <a:moveTo>
                  <a:pt x="3108996" y="5555712"/>
                </a:moveTo>
                <a:cubicBezTo>
                  <a:pt x="3094745" y="5556771"/>
                  <a:pt x="3075374" y="5551525"/>
                  <a:pt x="3060266" y="5555712"/>
                </a:cubicBezTo>
                <a:cubicBezTo>
                  <a:pt x="3024753" y="5565574"/>
                  <a:pt x="2990904" y="5624267"/>
                  <a:pt x="2997613" y="5667095"/>
                </a:cubicBezTo>
                <a:cubicBezTo>
                  <a:pt x="3003944" y="5707526"/>
                  <a:pt x="3054893" y="5767884"/>
                  <a:pt x="3112476" y="5747151"/>
                </a:cubicBezTo>
                <a:cubicBezTo>
                  <a:pt x="3179316" y="5807660"/>
                  <a:pt x="3275010" y="5737339"/>
                  <a:pt x="3283056" y="5663613"/>
                </a:cubicBezTo>
                <a:cubicBezTo>
                  <a:pt x="3238690" y="5679580"/>
                  <a:pt x="3204866" y="5706088"/>
                  <a:pt x="3154245" y="5715824"/>
                </a:cubicBezTo>
                <a:cubicBezTo>
                  <a:pt x="3192457" y="5671659"/>
                  <a:pt x="3297181" y="5675443"/>
                  <a:pt x="3293498" y="5600961"/>
                </a:cubicBezTo>
                <a:cubicBezTo>
                  <a:pt x="3262399" y="5620912"/>
                  <a:pt x="3231502" y="5641065"/>
                  <a:pt x="3189052" y="5649691"/>
                </a:cubicBezTo>
                <a:cubicBezTo>
                  <a:pt x="3221740" y="5610420"/>
                  <a:pt x="3311406" y="5609587"/>
                  <a:pt x="3307421" y="5545270"/>
                </a:cubicBezTo>
                <a:cubicBezTo>
                  <a:pt x="3261541" y="5575965"/>
                  <a:pt x="3212357" y="5603382"/>
                  <a:pt x="3150764" y="5618364"/>
                </a:cubicBezTo>
                <a:cubicBezTo>
                  <a:pt x="3211071" y="5567264"/>
                  <a:pt x="3318948" y="5563758"/>
                  <a:pt x="3338748" y="5472150"/>
                </a:cubicBezTo>
                <a:cubicBezTo>
                  <a:pt x="3278743" y="5504106"/>
                  <a:pt x="3205295" y="5548599"/>
                  <a:pt x="3108996" y="5555712"/>
                </a:cubicBezTo>
                <a:close/>
                <a:moveTo>
                  <a:pt x="2029876" y="5517424"/>
                </a:moveTo>
                <a:cubicBezTo>
                  <a:pt x="2010076" y="5530212"/>
                  <a:pt x="1993152" y="5530817"/>
                  <a:pt x="1988107" y="5541789"/>
                </a:cubicBezTo>
                <a:cubicBezTo>
                  <a:pt x="1982357" y="5554300"/>
                  <a:pt x="1995497" y="5622450"/>
                  <a:pt x="1998549" y="5632313"/>
                </a:cubicBezTo>
                <a:cubicBezTo>
                  <a:pt x="2018980" y="5698092"/>
                  <a:pt x="2127134" y="5709367"/>
                  <a:pt x="2203936" y="5691484"/>
                </a:cubicBezTo>
                <a:cubicBezTo>
                  <a:pt x="2214605" y="5667574"/>
                  <a:pt x="2212966" y="5616170"/>
                  <a:pt x="2231782" y="5590544"/>
                </a:cubicBezTo>
                <a:cubicBezTo>
                  <a:pt x="2181261" y="5572610"/>
                  <a:pt x="2145193" y="5540200"/>
                  <a:pt x="2127361" y="5489578"/>
                </a:cubicBezTo>
                <a:cubicBezTo>
                  <a:pt x="2087560" y="5478682"/>
                  <a:pt x="2050079" y="5504384"/>
                  <a:pt x="2029876" y="5517424"/>
                </a:cubicBezTo>
                <a:close/>
                <a:moveTo>
                  <a:pt x="1361530" y="5534827"/>
                </a:moveTo>
                <a:cubicBezTo>
                  <a:pt x="1346396" y="5563253"/>
                  <a:pt x="1360849" y="5587189"/>
                  <a:pt x="1375453" y="5604442"/>
                </a:cubicBezTo>
                <a:cubicBezTo>
                  <a:pt x="1330128" y="5632363"/>
                  <a:pt x="1370736" y="5669818"/>
                  <a:pt x="1413740" y="5667095"/>
                </a:cubicBezTo>
                <a:cubicBezTo>
                  <a:pt x="1468221" y="5663639"/>
                  <a:pt x="1535313" y="5591704"/>
                  <a:pt x="1546032" y="5559193"/>
                </a:cubicBezTo>
                <a:cubicBezTo>
                  <a:pt x="1478865" y="5556519"/>
                  <a:pt x="1423048" y="5525016"/>
                  <a:pt x="1361530" y="5534827"/>
                </a:cubicBezTo>
                <a:close/>
                <a:moveTo>
                  <a:pt x="1775759" y="5545270"/>
                </a:moveTo>
                <a:cubicBezTo>
                  <a:pt x="1745215" y="5582448"/>
                  <a:pt x="1694946" y="5650926"/>
                  <a:pt x="1737471" y="5708888"/>
                </a:cubicBezTo>
                <a:cubicBezTo>
                  <a:pt x="1771269" y="5698446"/>
                  <a:pt x="1781031" y="5720087"/>
                  <a:pt x="1810566" y="5715849"/>
                </a:cubicBezTo>
                <a:cubicBezTo>
                  <a:pt x="1883938" y="5705357"/>
                  <a:pt x="1867670" y="5585071"/>
                  <a:pt x="1831450" y="5538308"/>
                </a:cubicBezTo>
                <a:cubicBezTo>
                  <a:pt x="1821563" y="5549280"/>
                  <a:pt x="1795433" y="5544059"/>
                  <a:pt x="1775759" y="5545270"/>
                </a:cubicBezTo>
                <a:close/>
                <a:moveTo>
                  <a:pt x="4814693" y="5614883"/>
                </a:moveTo>
                <a:cubicBezTo>
                  <a:pt x="4728735" y="5715572"/>
                  <a:pt x="4690851" y="5903379"/>
                  <a:pt x="4745079" y="6060465"/>
                </a:cubicBezTo>
                <a:cubicBezTo>
                  <a:pt x="4755723" y="6018873"/>
                  <a:pt x="4769923" y="5980888"/>
                  <a:pt x="4783367" y="5942096"/>
                </a:cubicBezTo>
                <a:cubicBezTo>
                  <a:pt x="4766190" y="5906884"/>
                  <a:pt x="4755168" y="5845115"/>
                  <a:pt x="4769444" y="5799386"/>
                </a:cubicBezTo>
                <a:cubicBezTo>
                  <a:pt x="4775926" y="5838153"/>
                  <a:pt x="4779407" y="5879922"/>
                  <a:pt x="4786848" y="5917730"/>
                </a:cubicBezTo>
                <a:cubicBezTo>
                  <a:pt x="4806420" y="5900175"/>
                  <a:pt x="4807454" y="5864057"/>
                  <a:pt x="4825135" y="5844635"/>
                </a:cubicBezTo>
                <a:cubicBezTo>
                  <a:pt x="4816030" y="5807508"/>
                  <a:pt x="4795751" y="5747756"/>
                  <a:pt x="4811212" y="5708863"/>
                </a:cubicBezTo>
                <a:cubicBezTo>
                  <a:pt x="4820167" y="5745183"/>
                  <a:pt x="4822209" y="5788364"/>
                  <a:pt x="4835578" y="5820271"/>
                </a:cubicBezTo>
                <a:cubicBezTo>
                  <a:pt x="4861254" y="5778654"/>
                  <a:pt x="4882163" y="5732269"/>
                  <a:pt x="4887788" y="5670575"/>
                </a:cubicBezTo>
                <a:cubicBezTo>
                  <a:pt x="4891874" y="5686213"/>
                  <a:pt x="4892908" y="5704903"/>
                  <a:pt x="4898230" y="5719305"/>
                </a:cubicBezTo>
                <a:cubicBezTo>
                  <a:pt x="4943076" y="5667825"/>
                  <a:pt x="4978387" y="5606838"/>
                  <a:pt x="5020080" y="5552206"/>
                </a:cubicBezTo>
                <a:cubicBezTo>
                  <a:pt x="4932659" y="5533995"/>
                  <a:pt x="4858555" y="5563531"/>
                  <a:pt x="4814693" y="5614883"/>
                </a:cubicBezTo>
                <a:close/>
                <a:moveTo>
                  <a:pt x="1507719" y="5632287"/>
                </a:moveTo>
                <a:cubicBezTo>
                  <a:pt x="1464765" y="5666060"/>
                  <a:pt x="1403500" y="5677385"/>
                  <a:pt x="1413715" y="5743670"/>
                </a:cubicBezTo>
                <a:cubicBezTo>
                  <a:pt x="1441031" y="5744376"/>
                  <a:pt x="1457476" y="5771263"/>
                  <a:pt x="1483329" y="5771515"/>
                </a:cubicBezTo>
                <a:cubicBezTo>
                  <a:pt x="1521693" y="5771894"/>
                  <a:pt x="1544998" y="5734892"/>
                  <a:pt x="1556424" y="5698421"/>
                </a:cubicBezTo>
                <a:cubicBezTo>
                  <a:pt x="1528099" y="5652995"/>
                  <a:pt x="1568985" y="5616650"/>
                  <a:pt x="1566866" y="5566129"/>
                </a:cubicBezTo>
                <a:cubicBezTo>
                  <a:pt x="1543561" y="5588022"/>
                  <a:pt x="1534960" y="5610899"/>
                  <a:pt x="1507719" y="5632287"/>
                </a:cubicBezTo>
                <a:close/>
                <a:moveTo>
                  <a:pt x="2266589" y="5573115"/>
                </a:moveTo>
                <a:cubicBezTo>
                  <a:pt x="2226157" y="5590973"/>
                  <a:pt x="2233119" y="5658014"/>
                  <a:pt x="2217859" y="5687979"/>
                </a:cubicBezTo>
                <a:cubicBezTo>
                  <a:pt x="2231076" y="5797949"/>
                  <a:pt x="2397973" y="5782714"/>
                  <a:pt x="2419765" y="5691459"/>
                </a:cubicBezTo>
                <a:cubicBezTo>
                  <a:pt x="2428366" y="5655416"/>
                  <a:pt x="2409449" y="5613749"/>
                  <a:pt x="2384958" y="5587038"/>
                </a:cubicBezTo>
                <a:cubicBezTo>
                  <a:pt x="2349218" y="5575309"/>
                  <a:pt x="2304297" y="5556468"/>
                  <a:pt x="2266589" y="5573115"/>
                </a:cubicBezTo>
                <a:close/>
                <a:moveTo>
                  <a:pt x="3947921" y="5600961"/>
                </a:moveTo>
                <a:cubicBezTo>
                  <a:pt x="3950469" y="5615085"/>
                  <a:pt x="3970193" y="5651810"/>
                  <a:pt x="3968806" y="5670575"/>
                </a:cubicBezTo>
                <a:cubicBezTo>
                  <a:pt x="4017687" y="5684346"/>
                  <a:pt x="4051990" y="5712722"/>
                  <a:pt x="4080188" y="5747151"/>
                </a:cubicBezTo>
                <a:cubicBezTo>
                  <a:pt x="4110960" y="5651456"/>
                  <a:pt x="3994836" y="5589686"/>
                  <a:pt x="3947921" y="5600961"/>
                </a:cubicBezTo>
                <a:close/>
                <a:moveTo>
                  <a:pt x="3704247" y="5945601"/>
                </a:moveTo>
                <a:cubicBezTo>
                  <a:pt x="3711158" y="5877954"/>
                  <a:pt x="3664143" y="5797721"/>
                  <a:pt x="3634633" y="5754137"/>
                </a:cubicBezTo>
                <a:cubicBezTo>
                  <a:pt x="3550036" y="5730832"/>
                  <a:pt x="3505721" y="5667220"/>
                  <a:pt x="3464053" y="5600961"/>
                </a:cubicBezTo>
                <a:cubicBezTo>
                  <a:pt x="3470005" y="5719507"/>
                  <a:pt x="3370805" y="5766143"/>
                  <a:pt x="3356151" y="5862039"/>
                </a:cubicBezTo>
                <a:cubicBezTo>
                  <a:pt x="3352418" y="5886505"/>
                  <a:pt x="3358093" y="5925373"/>
                  <a:pt x="3349190" y="5945576"/>
                </a:cubicBezTo>
                <a:cubicBezTo>
                  <a:pt x="3291960" y="5904640"/>
                  <a:pt x="3263332" y="5818883"/>
                  <a:pt x="3265653" y="5729747"/>
                </a:cubicBezTo>
                <a:cubicBezTo>
                  <a:pt x="3228121" y="5760695"/>
                  <a:pt x="3209709" y="5817017"/>
                  <a:pt x="3209961" y="5879443"/>
                </a:cubicBezTo>
                <a:cubicBezTo>
                  <a:pt x="3210239" y="5953647"/>
                  <a:pt x="3216343" y="6049644"/>
                  <a:pt x="3265653" y="6088310"/>
                </a:cubicBezTo>
                <a:cubicBezTo>
                  <a:pt x="3303259" y="6117795"/>
                  <a:pt x="3346794" y="6116383"/>
                  <a:pt x="3377035" y="6147482"/>
                </a:cubicBezTo>
                <a:cubicBezTo>
                  <a:pt x="3393455" y="6146498"/>
                  <a:pt x="3397617" y="6133256"/>
                  <a:pt x="3411842" y="6130078"/>
                </a:cubicBezTo>
                <a:cubicBezTo>
                  <a:pt x="3431466" y="6162414"/>
                  <a:pt x="3471014" y="6137545"/>
                  <a:pt x="3488418" y="6119637"/>
                </a:cubicBezTo>
                <a:cubicBezTo>
                  <a:pt x="3505115" y="6133106"/>
                  <a:pt x="3533642" y="6134745"/>
                  <a:pt x="3558032" y="6140521"/>
                </a:cubicBezTo>
                <a:cubicBezTo>
                  <a:pt x="3555081" y="6095599"/>
                  <a:pt x="3568373" y="6052974"/>
                  <a:pt x="3610242" y="6063945"/>
                </a:cubicBezTo>
                <a:cubicBezTo>
                  <a:pt x="3608275" y="6048055"/>
                  <a:pt x="3616422" y="6042279"/>
                  <a:pt x="3613723" y="6025657"/>
                </a:cubicBezTo>
                <a:cubicBezTo>
                  <a:pt x="3649110" y="5998316"/>
                  <a:pt x="3698975" y="5997282"/>
                  <a:pt x="3704247" y="5945601"/>
                </a:cubicBezTo>
                <a:close/>
                <a:moveTo>
                  <a:pt x="1580814" y="5611403"/>
                </a:moveTo>
                <a:cubicBezTo>
                  <a:pt x="1535439" y="5651406"/>
                  <a:pt x="1577737" y="5749522"/>
                  <a:pt x="1636505" y="5736734"/>
                </a:cubicBezTo>
                <a:cubicBezTo>
                  <a:pt x="1616958" y="5720314"/>
                  <a:pt x="1618194" y="5683110"/>
                  <a:pt x="1619102" y="5646210"/>
                </a:cubicBezTo>
                <a:cubicBezTo>
                  <a:pt x="1603111" y="5637861"/>
                  <a:pt x="1585152" y="5631455"/>
                  <a:pt x="1580814" y="5611403"/>
                </a:cubicBezTo>
                <a:close/>
                <a:moveTo>
                  <a:pt x="4946985" y="5830713"/>
                </a:moveTo>
                <a:cubicBezTo>
                  <a:pt x="4928371" y="5866655"/>
                  <a:pt x="4871721" y="5864536"/>
                  <a:pt x="4825135" y="5872481"/>
                </a:cubicBezTo>
                <a:cubicBezTo>
                  <a:pt x="4821831" y="5892432"/>
                  <a:pt x="4800644" y="5912862"/>
                  <a:pt x="4807732" y="5931653"/>
                </a:cubicBezTo>
                <a:cubicBezTo>
                  <a:pt x="4835981" y="5921589"/>
                  <a:pt x="4887460" y="5916267"/>
                  <a:pt x="4915634" y="5917730"/>
                </a:cubicBezTo>
                <a:cubicBezTo>
                  <a:pt x="4881936" y="5932763"/>
                  <a:pt x="4838806" y="5938362"/>
                  <a:pt x="4797265" y="5945576"/>
                </a:cubicBezTo>
                <a:cubicBezTo>
                  <a:pt x="4779710" y="6013071"/>
                  <a:pt x="4733325" y="6079734"/>
                  <a:pt x="4755496" y="6164886"/>
                </a:cubicBezTo>
                <a:cubicBezTo>
                  <a:pt x="4804629" y="6014484"/>
                  <a:pt x="4961514" y="5984570"/>
                  <a:pt x="5009613" y="5837674"/>
                </a:cubicBezTo>
                <a:cubicBezTo>
                  <a:pt x="5023838" y="5794241"/>
                  <a:pt x="5027218" y="5710654"/>
                  <a:pt x="5047901" y="5670575"/>
                </a:cubicBezTo>
                <a:cubicBezTo>
                  <a:pt x="5054635" y="5657510"/>
                  <a:pt x="5066288" y="5646084"/>
                  <a:pt x="5061823" y="5639249"/>
                </a:cubicBezTo>
                <a:cubicBezTo>
                  <a:pt x="4944589" y="5624141"/>
                  <a:pt x="4902745" y="5733127"/>
                  <a:pt x="4866879" y="5799386"/>
                </a:cubicBezTo>
                <a:cubicBezTo>
                  <a:pt x="4897297" y="5789196"/>
                  <a:pt x="4927463" y="5778755"/>
                  <a:pt x="4964339" y="5775021"/>
                </a:cubicBezTo>
                <a:cubicBezTo>
                  <a:pt x="4939797" y="5797116"/>
                  <a:pt x="4889982" y="5811745"/>
                  <a:pt x="4852956" y="5809828"/>
                </a:cubicBezTo>
                <a:cubicBezTo>
                  <a:pt x="4847079" y="5827182"/>
                  <a:pt x="4839739" y="5843022"/>
                  <a:pt x="4832072" y="5858558"/>
                </a:cubicBezTo>
                <a:cubicBezTo>
                  <a:pt x="4873285" y="5852177"/>
                  <a:pt x="4913566" y="5844888"/>
                  <a:pt x="4946985" y="5830713"/>
                </a:cubicBezTo>
                <a:close/>
                <a:moveTo>
                  <a:pt x="2604243" y="5768060"/>
                </a:moveTo>
                <a:cubicBezTo>
                  <a:pt x="2588857" y="5732395"/>
                  <a:pt x="2566888" y="5703288"/>
                  <a:pt x="2548552" y="5670600"/>
                </a:cubicBezTo>
                <a:cubicBezTo>
                  <a:pt x="2499847" y="5658014"/>
                  <a:pt x="2472253" y="5689971"/>
                  <a:pt x="2433663" y="5698446"/>
                </a:cubicBezTo>
                <a:cubicBezTo>
                  <a:pt x="2417294" y="5737793"/>
                  <a:pt x="2381024" y="5757189"/>
                  <a:pt x="2350126" y="5781983"/>
                </a:cubicBezTo>
                <a:cubicBezTo>
                  <a:pt x="2362586" y="5842693"/>
                  <a:pt x="2408390" y="5945727"/>
                  <a:pt x="2471951" y="5924717"/>
                </a:cubicBezTo>
                <a:cubicBezTo>
                  <a:pt x="2505371" y="5913645"/>
                  <a:pt x="2550191" y="5874827"/>
                  <a:pt x="2558968" y="5848142"/>
                </a:cubicBezTo>
                <a:cubicBezTo>
                  <a:pt x="2573724" y="5848974"/>
                  <a:pt x="2583611" y="5844938"/>
                  <a:pt x="2593775" y="5841180"/>
                </a:cubicBezTo>
                <a:cubicBezTo>
                  <a:pt x="2596197" y="5815705"/>
                  <a:pt x="2599375" y="5791038"/>
                  <a:pt x="2604243" y="5768060"/>
                </a:cubicBezTo>
                <a:close/>
                <a:moveTo>
                  <a:pt x="1800124" y="5914250"/>
                </a:moveTo>
                <a:cubicBezTo>
                  <a:pt x="1812029" y="5915637"/>
                  <a:pt x="1827692" y="5890818"/>
                  <a:pt x="1845373" y="5886404"/>
                </a:cubicBezTo>
                <a:cubicBezTo>
                  <a:pt x="1850140" y="5899545"/>
                  <a:pt x="1844869" y="5912459"/>
                  <a:pt x="1852335" y="5928173"/>
                </a:cubicBezTo>
                <a:cubicBezTo>
                  <a:pt x="1940210" y="5910466"/>
                  <a:pt x="1902073" y="5766723"/>
                  <a:pt x="1995044" y="5754112"/>
                </a:cubicBezTo>
                <a:cubicBezTo>
                  <a:pt x="2002913" y="5724854"/>
                  <a:pt x="2023696" y="5708510"/>
                  <a:pt x="2047254" y="5694940"/>
                </a:cubicBezTo>
                <a:cubicBezTo>
                  <a:pt x="2024201" y="5694789"/>
                  <a:pt x="2020291" y="5675493"/>
                  <a:pt x="2002005" y="5670575"/>
                </a:cubicBezTo>
                <a:cubicBezTo>
                  <a:pt x="1898744" y="5713554"/>
                  <a:pt x="1791019" y="5770507"/>
                  <a:pt x="1800124" y="5914250"/>
                </a:cubicBezTo>
                <a:close/>
                <a:moveTo>
                  <a:pt x="3105515" y="5761099"/>
                </a:moveTo>
                <a:cubicBezTo>
                  <a:pt x="3096006" y="5758904"/>
                  <a:pt x="3090306" y="5764352"/>
                  <a:pt x="3081150" y="5764579"/>
                </a:cubicBezTo>
                <a:cubicBezTo>
                  <a:pt x="3036279" y="5765638"/>
                  <a:pt x="3020112" y="5734413"/>
                  <a:pt x="2997613" y="5698446"/>
                </a:cubicBezTo>
                <a:cubicBezTo>
                  <a:pt x="2963033" y="5711435"/>
                  <a:pt x="2931934" y="5727906"/>
                  <a:pt x="2893192" y="5736734"/>
                </a:cubicBezTo>
                <a:cubicBezTo>
                  <a:pt x="2877680" y="5779309"/>
                  <a:pt x="2819391" y="5807685"/>
                  <a:pt x="2813136" y="5872506"/>
                </a:cubicBezTo>
                <a:cubicBezTo>
                  <a:pt x="2805796" y="5948300"/>
                  <a:pt x="2839973" y="6014862"/>
                  <a:pt x="2875788" y="6063970"/>
                </a:cubicBezTo>
                <a:cubicBezTo>
                  <a:pt x="2904971" y="6054840"/>
                  <a:pt x="2924039" y="6035620"/>
                  <a:pt x="2959351" y="6032644"/>
                </a:cubicBezTo>
                <a:cubicBezTo>
                  <a:pt x="2972290" y="6053352"/>
                  <a:pt x="2984119" y="6075169"/>
                  <a:pt x="2994158" y="6098778"/>
                </a:cubicBezTo>
                <a:cubicBezTo>
                  <a:pt x="3026392" y="6081248"/>
                  <a:pt x="3057441" y="6097264"/>
                  <a:pt x="3084656" y="6098778"/>
                </a:cubicBezTo>
                <a:cubicBezTo>
                  <a:pt x="3146401" y="6102183"/>
                  <a:pt x="3198561" y="6064273"/>
                  <a:pt x="3192558" y="6001293"/>
                </a:cubicBezTo>
                <a:cubicBezTo>
                  <a:pt x="3188850" y="5962500"/>
                  <a:pt x="3134672" y="5929812"/>
                  <a:pt x="3129905" y="5879468"/>
                </a:cubicBezTo>
                <a:cubicBezTo>
                  <a:pt x="3126424" y="5842794"/>
                  <a:pt x="3139818" y="5814949"/>
                  <a:pt x="3164712" y="5785464"/>
                </a:cubicBezTo>
                <a:cubicBezTo>
                  <a:pt x="3140246" y="5793484"/>
                  <a:pt x="3126752" y="5765967"/>
                  <a:pt x="3105515" y="5761099"/>
                </a:cubicBezTo>
                <a:close/>
                <a:moveTo>
                  <a:pt x="2092529" y="5712369"/>
                </a:moveTo>
                <a:cubicBezTo>
                  <a:pt x="2082742" y="5710956"/>
                  <a:pt x="2069954" y="5700716"/>
                  <a:pt x="2061202" y="5701926"/>
                </a:cubicBezTo>
                <a:cubicBezTo>
                  <a:pt x="2049575" y="5703541"/>
                  <a:pt x="2022334" y="5725862"/>
                  <a:pt x="2019434" y="5729772"/>
                </a:cubicBezTo>
                <a:cubicBezTo>
                  <a:pt x="1997591" y="5759030"/>
                  <a:pt x="2023394" y="5780470"/>
                  <a:pt x="2026395" y="5806348"/>
                </a:cubicBezTo>
                <a:cubicBezTo>
                  <a:pt x="2028514" y="5824634"/>
                  <a:pt x="2011716" y="5834219"/>
                  <a:pt x="2022914" y="5855078"/>
                </a:cubicBezTo>
                <a:cubicBezTo>
                  <a:pt x="2060042" y="5860753"/>
                  <a:pt x="2070434" y="5893542"/>
                  <a:pt x="2102971" y="5896846"/>
                </a:cubicBezTo>
                <a:cubicBezTo>
                  <a:pt x="2184994" y="5905220"/>
                  <a:pt x="2228856" y="5823701"/>
                  <a:pt x="2263108" y="5771541"/>
                </a:cubicBezTo>
                <a:cubicBezTo>
                  <a:pt x="2240055" y="5753986"/>
                  <a:pt x="2217456" y="5735977"/>
                  <a:pt x="2207417" y="5705382"/>
                </a:cubicBezTo>
                <a:cubicBezTo>
                  <a:pt x="2172534" y="5710805"/>
                  <a:pt x="2129404" y="5717665"/>
                  <a:pt x="2092529" y="5712369"/>
                </a:cubicBezTo>
                <a:close/>
                <a:moveTo>
                  <a:pt x="3756458" y="5771541"/>
                </a:moveTo>
                <a:cubicBezTo>
                  <a:pt x="3875508" y="5811468"/>
                  <a:pt x="3976675" y="5869278"/>
                  <a:pt x="4010574" y="5994331"/>
                </a:cubicBezTo>
                <a:cubicBezTo>
                  <a:pt x="4050577" y="5859718"/>
                  <a:pt x="3951125" y="5782058"/>
                  <a:pt x="3864359" y="5740215"/>
                </a:cubicBezTo>
                <a:cubicBezTo>
                  <a:pt x="3829073" y="5751337"/>
                  <a:pt x="3790861" y="5759510"/>
                  <a:pt x="3756458" y="5771541"/>
                </a:cubicBezTo>
                <a:close/>
                <a:moveTo>
                  <a:pt x="2224821" y="5851597"/>
                </a:moveTo>
                <a:cubicBezTo>
                  <a:pt x="2193923" y="5928021"/>
                  <a:pt x="2223761" y="6058018"/>
                  <a:pt x="2294435" y="6004773"/>
                </a:cubicBezTo>
                <a:cubicBezTo>
                  <a:pt x="2357718" y="6003083"/>
                  <a:pt x="2388843" y="5967570"/>
                  <a:pt x="2384933" y="5914275"/>
                </a:cubicBezTo>
                <a:cubicBezTo>
                  <a:pt x="2381503" y="5867437"/>
                  <a:pt x="2329998" y="5828039"/>
                  <a:pt x="2336203" y="5778502"/>
                </a:cubicBezTo>
                <a:cubicBezTo>
                  <a:pt x="2314764" y="5781731"/>
                  <a:pt x="2301926" y="5781731"/>
                  <a:pt x="2280512" y="5778502"/>
                </a:cubicBezTo>
                <a:cubicBezTo>
                  <a:pt x="2267043" y="5793509"/>
                  <a:pt x="2239172" y="5816083"/>
                  <a:pt x="2224821" y="5851597"/>
                </a:cubicBezTo>
                <a:close/>
                <a:moveTo>
                  <a:pt x="3202975" y="5983889"/>
                </a:moveTo>
                <a:cubicBezTo>
                  <a:pt x="3199292" y="5911853"/>
                  <a:pt x="3190212" y="5839692"/>
                  <a:pt x="3209936" y="5778502"/>
                </a:cubicBezTo>
                <a:cubicBezTo>
                  <a:pt x="3099815" y="5807786"/>
                  <a:pt x="3159466" y="5939850"/>
                  <a:pt x="3202975" y="5983889"/>
                </a:cubicBezTo>
                <a:close/>
                <a:moveTo>
                  <a:pt x="2576397" y="6053503"/>
                </a:moveTo>
                <a:cubicBezTo>
                  <a:pt x="2624497" y="5958868"/>
                  <a:pt x="2698676" y="5890339"/>
                  <a:pt x="2802668" y="5851597"/>
                </a:cubicBezTo>
                <a:cubicBezTo>
                  <a:pt x="2810664" y="5828291"/>
                  <a:pt x="2824360" y="5810636"/>
                  <a:pt x="2833995" y="5788944"/>
                </a:cubicBezTo>
                <a:cubicBezTo>
                  <a:pt x="2695574" y="5822263"/>
                  <a:pt x="2560330" y="5877324"/>
                  <a:pt x="2576397" y="6053503"/>
                </a:cubicBezTo>
                <a:close/>
                <a:moveTo>
                  <a:pt x="2830514" y="6022177"/>
                </a:moveTo>
                <a:cubicBezTo>
                  <a:pt x="2815784" y="5992339"/>
                  <a:pt x="2810891" y="5960710"/>
                  <a:pt x="2799188" y="5924717"/>
                </a:cubicBezTo>
                <a:cubicBezTo>
                  <a:pt x="2643388" y="5993196"/>
                  <a:pt x="2549157" y="6132550"/>
                  <a:pt x="2534629" y="6335466"/>
                </a:cubicBezTo>
                <a:cubicBezTo>
                  <a:pt x="2533141" y="6356325"/>
                  <a:pt x="2537454" y="6377511"/>
                  <a:pt x="2534629" y="6398143"/>
                </a:cubicBezTo>
                <a:cubicBezTo>
                  <a:pt x="2523329" y="6480192"/>
                  <a:pt x="2451243" y="6525870"/>
                  <a:pt x="2405817" y="6575685"/>
                </a:cubicBezTo>
                <a:cubicBezTo>
                  <a:pt x="2549081" y="6616596"/>
                  <a:pt x="2595920" y="6495401"/>
                  <a:pt x="2694741" y="6481681"/>
                </a:cubicBezTo>
                <a:cubicBezTo>
                  <a:pt x="2691513" y="6506827"/>
                  <a:pt x="2677060" y="6537548"/>
                  <a:pt x="2687780" y="6565217"/>
                </a:cubicBezTo>
                <a:cubicBezTo>
                  <a:pt x="2740823" y="6555456"/>
                  <a:pt x="2766070" y="6499790"/>
                  <a:pt x="2806124" y="6488642"/>
                </a:cubicBezTo>
                <a:cubicBezTo>
                  <a:pt x="2801130" y="6516866"/>
                  <a:pt x="2797725" y="6538633"/>
                  <a:pt x="2806124" y="6565217"/>
                </a:cubicBezTo>
                <a:cubicBezTo>
                  <a:pt x="2857149" y="6543147"/>
                  <a:pt x="2861664" y="6474542"/>
                  <a:pt x="2900103" y="6439912"/>
                </a:cubicBezTo>
                <a:cubicBezTo>
                  <a:pt x="2904189" y="6459586"/>
                  <a:pt x="2897631" y="6491013"/>
                  <a:pt x="2917507" y="6502565"/>
                </a:cubicBezTo>
                <a:cubicBezTo>
                  <a:pt x="2997311" y="6429369"/>
                  <a:pt x="3042963" y="6264590"/>
                  <a:pt x="3001043" y="6123117"/>
                </a:cubicBezTo>
                <a:cubicBezTo>
                  <a:pt x="2971710" y="6110682"/>
                  <a:pt x="2974257" y="6066341"/>
                  <a:pt x="2948833" y="6050022"/>
                </a:cubicBezTo>
                <a:cubicBezTo>
                  <a:pt x="2927015" y="6053730"/>
                  <a:pt x="2909410" y="6061650"/>
                  <a:pt x="2896622" y="6074388"/>
                </a:cubicBezTo>
                <a:cubicBezTo>
                  <a:pt x="2917052" y="6121276"/>
                  <a:pt x="2948883" y="6175278"/>
                  <a:pt x="2955794" y="6224058"/>
                </a:cubicBezTo>
                <a:cubicBezTo>
                  <a:pt x="2922652" y="6189907"/>
                  <a:pt x="2915438" y="6129827"/>
                  <a:pt x="2886180" y="6091791"/>
                </a:cubicBezTo>
                <a:cubicBezTo>
                  <a:pt x="2860781" y="6181961"/>
                  <a:pt x="2906661" y="6245270"/>
                  <a:pt x="2924468" y="6321543"/>
                </a:cubicBezTo>
                <a:cubicBezTo>
                  <a:pt x="2891779" y="6290418"/>
                  <a:pt x="2881842" y="6236518"/>
                  <a:pt x="2868776" y="6185770"/>
                </a:cubicBezTo>
                <a:cubicBezTo>
                  <a:pt x="2812303" y="6227866"/>
                  <a:pt x="2859041" y="6315944"/>
                  <a:pt x="2861815" y="6387676"/>
                </a:cubicBezTo>
                <a:cubicBezTo>
                  <a:pt x="2832355" y="6360310"/>
                  <a:pt x="2840653" y="6295135"/>
                  <a:pt x="2823527" y="6255410"/>
                </a:cubicBezTo>
                <a:cubicBezTo>
                  <a:pt x="2783499" y="6287744"/>
                  <a:pt x="2835407" y="6381900"/>
                  <a:pt x="2802643" y="6425989"/>
                </a:cubicBezTo>
                <a:cubicBezTo>
                  <a:pt x="2796766" y="6390072"/>
                  <a:pt x="2798809" y="6346286"/>
                  <a:pt x="2795682" y="6307620"/>
                </a:cubicBezTo>
                <a:cubicBezTo>
                  <a:pt x="2752299" y="6343158"/>
                  <a:pt x="2729170" y="6398925"/>
                  <a:pt x="2684299" y="6432950"/>
                </a:cubicBezTo>
                <a:cubicBezTo>
                  <a:pt x="2695700" y="6406064"/>
                  <a:pt x="2712271" y="6384321"/>
                  <a:pt x="2729548" y="6363311"/>
                </a:cubicBezTo>
                <a:cubicBezTo>
                  <a:pt x="2693631" y="6369188"/>
                  <a:pt x="2659606" y="6395470"/>
                  <a:pt x="2628608" y="6394638"/>
                </a:cubicBezTo>
                <a:cubicBezTo>
                  <a:pt x="2684400" y="6354105"/>
                  <a:pt x="2774823" y="6348253"/>
                  <a:pt x="2795707" y="6272813"/>
                </a:cubicBezTo>
                <a:cubicBezTo>
                  <a:pt x="2745867" y="6275184"/>
                  <a:pt x="2705915" y="6287467"/>
                  <a:pt x="2663440" y="6297178"/>
                </a:cubicBezTo>
                <a:cubicBezTo>
                  <a:pt x="2692673" y="6266053"/>
                  <a:pt x="2748894" y="6261967"/>
                  <a:pt x="2806149" y="6258890"/>
                </a:cubicBezTo>
                <a:cubicBezTo>
                  <a:pt x="2819971" y="6236745"/>
                  <a:pt x="2835256" y="6216037"/>
                  <a:pt x="2844437" y="6189276"/>
                </a:cubicBezTo>
                <a:cubicBezTo>
                  <a:pt x="2771670" y="6190764"/>
                  <a:pt x="2717719" y="6211068"/>
                  <a:pt x="2656454" y="6224083"/>
                </a:cubicBezTo>
                <a:cubicBezTo>
                  <a:pt x="2698827" y="6182920"/>
                  <a:pt x="2783474" y="6184030"/>
                  <a:pt x="2854879" y="6171872"/>
                </a:cubicBezTo>
                <a:cubicBezTo>
                  <a:pt x="2858082" y="6151871"/>
                  <a:pt x="2869760" y="6140319"/>
                  <a:pt x="2868802" y="6116181"/>
                </a:cubicBezTo>
                <a:cubicBezTo>
                  <a:pt x="2787585" y="6101678"/>
                  <a:pt x="2704805" y="6132777"/>
                  <a:pt x="2663415" y="6157949"/>
                </a:cubicBezTo>
                <a:cubicBezTo>
                  <a:pt x="2695246" y="6103544"/>
                  <a:pt x="2789452" y="6094187"/>
                  <a:pt x="2872282" y="6102259"/>
                </a:cubicBezTo>
                <a:cubicBezTo>
                  <a:pt x="2879168" y="6067981"/>
                  <a:pt x="2844361" y="6050224"/>
                  <a:pt x="2830514" y="6022177"/>
                </a:cubicBezTo>
                <a:close/>
                <a:moveTo>
                  <a:pt x="3509328" y="6144001"/>
                </a:moveTo>
                <a:cubicBezTo>
                  <a:pt x="3538964" y="6287265"/>
                  <a:pt x="3592562" y="6394890"/>
                  <a:pt x="3711234" y="6443368"/>
                </a:cubicBezTo>
                <a:cubicBezTo>
                  <a:pt x="3775400" y="6469599"/>
                  <a:pt x="3846098" y="6488516"/>
                  <a:pt x="3867890" y="6554775"/>
                </a:cubicBezTo>
                <a:cubicBezTo>
                  <a:pt x="3892634" y="6502943"/>
                  <a:pt x="3858180" y="6448563"/>
                  <a:pt x="3853968" y="6408561"/>
                </a:cubicBezTo>
                <a:cubicBezTo>
                  <a:pt x="3877273" y="6415421"/>
                  <a:pt x="3902546" y="6420314"/>
                  <a:pt x="3920101" y="6432925"/>
                </a:cubicBezTo>
                <a:cubicBezTo>
                  <a:pt x="3924818" y="6381598"/>
                  <a:pt x="3889885" y="6352036"/>
                  <a:pt x="3892256" y="6314556"/>
                </a:cubicBezTo>
                <a:cubicBezTo>
                  <a:pt x="3910340" y="6323182"/>
                  <a:pt x="3922321" y="6337862"/>
                  <a:pt x="3944466" y="6342402"/>
                </a:cubicBezTo>
                <a:cubicBezTo>
                  <a:pt x="3964694" y="6284642"/>
                  <a:pt x="3909937" y="6254350"/>
                  <a:pt x="3902698" y="6224058"/>
                </a:cubicBezTo>
                <a:cubicBezTo>
                  <a:pt x="3920807" y="6232634"/>
                  <a:pt x="3937858" y="6242293"/>
                  <a:pt x="3958389" y="6248423"/>
                </a:cubicBezTo>
                <a:cubicBezTo>
                  <a:pt x="3950671" y="6077414"/>
                  <a:pt x="3855557" y="5993852"/>
                  <a:pt x="3714714" y="5956018"/>
                </a:cubicBezTo>
                <a:cubicBezTo>
                  <a:pt x="3704701" y="5999401"/>
                  <a:pt x="3667271" y="6015316"/>
                  <a:pt x="3627697" y="6029113"/>
                </a:cubicBezTo>
                <a:cubicBezTo>
                  <a:pt x="3630396" y="6045734"/>
                  <a:pt x="3622248" y="6051511"/>
                  <a:pt x="3624216" y="6067401"/>
                </a:cubicBezTo>
                <a:cubicBezTo>
                  <a:pt x="3630370" y="6070554"/>
                  <a:pt x="3635011" y="6075194"/>
                  <a:pt x="3638139" y="6081324"/>
                </a:cubicBezTo>
                <a:cubicBezTo>
                  <a:pt x="3684346" y="6073076"/>
                  <a:pt x="3736128" y="6049064"/>
                  <a:pt x="3787834" y="6067401"/>
                </a:cubicBezTo>
                <a:cubicBezTo>
                  <a:pt x="3739180" y="6072117"/>
                  <a:pt x="3693376" y="6079684"/>
                  <a:pt x="3655568" y="6095247"/>
                </a:cubicBezTo>
                <a:cubicBezTo>
                  <a:pt x="3678318" y="6148970"/>
                  <a:pt x="3762763" y="6093431"/>
                  <a:pt x="3808744" y="6123092"/>
                </a:cubicBezTo>
                <a:cubicBezTo>
                  <a:pt x="3769775" y="6123571"/>
                  <a:pt x="3740416" y="6133686"/>
                  <a:pt x="3700842" y="6133534"/>
                </a:cubicBezTo>
                <a:cubicBezTo>
                  <a:pt x="3693048" y="6143068"/>
                  <a:pt x="3709443" y="6150711"/>
                  <a:pt x="3711284" y="6161380"/>
                </a:cubicBezTo>
                <a:cubicBezTo>
                  <a:pt x="3761174" y="6163675"/>
                  <a:pt x="3823524" y="6153561"/>
                  <a:pt x="3854018" y="6175303"/>
                </a:cubicBezTo>
                <a:cubicBezTo>
                  <a:pt x="3811064" y="6177598"/>
                  <a:pt x="3758879" y="6170687"/>
                  <a:pt x="3721726" y="6178783"/>
                </a:cubicBezTo>
                <a:cubicBezTo>
                  <a:pt x="3730655" y="6191899"/>
                  <a:pt x="3736733" y="6207865"/>
                  <a:pt x="3746091" y="6220552"/>
                </a:cubicBezTo>
                <a:cubicBezTo>
                  <a:pt x="3786245" y="6225672"/>
                  <a:pt x="3831091" y="6226050"/>
                  <a:pt x="3853993" y="6248423"/>
                </a:cubicBezTo>
                <a:cubicBezTo>
                  <a:pt x="3816058" y="6250340"/>
                  <a:pt x="3780015" y="6231927"/>
                  <a:pt x="3749547" y="6237980"/>
                </a:cubicBezTo>
                <a:cubicBezTo>
                  <a:pt x="3759131" y="6245800"/>
                  <a:pt x="3759736" y="6262598"/>
                  <a:pt x="3766950" y="6272788"/>
                </a:cubicBezTo>
                <a:cubicBezTo>
                  <a:pt x="3799941" y="6280430"/>
                  <a:pt x="3836085" y="6284894"/>
                  <a:pt x="3857448" y="6304114"/>
                </a:cubicBezTo>
                <a:cubicBezTo>
                  <a:pt x="3825845" y="6303231"/>
                  <a:pt x="3803825" y="6292738"/>
                  <a:pt x="3773911" y="6290191"/>
                </a:cubicBezTo>
                <a:cubicBezTo>
                  <a:pt x="3790281" y="6329538"/>
                  <a:pt x="3854699" y="6339350"/>
                  <a:pt x="3867890" y="6370248"/>
                </a:cubicBezTo>
                <a:cubicBezTo>
                  <a:pt x="3838885" y="6358645"/>
                  <a:pt x="3816487" y="6340435"/>
                  <a:pt x="3787834" y="6328479"/>
                </a:cubicBezTo>
                <a:cubicBezTo>
                  <a:pt x="3790508" y="6347926"/>
                  <a:pt x="3802362" y="6376528"/>
                  <a:pt x="3794796" y="6394612"/>
                </a:cubicBezTo>
                <a:cubicBezTo>
                  <a:pt x="3775400" y="6354811"/>
                  <a:pt x="3768615" y="6302424"/>
                  <a:pt x="3746066" y="6265801"/>
                </a:cubicBezTo>
                <a:cubicBezTo>
                  <a:pt x="3742081" y="6303609"/>
                  <a:pt x="3719532" y="6341342"/>
                  <a:pt x="3697336" y="6349338"/>
                </a:cubicBezTo>
                <a:cubicBezTo>
                  <a:pt x="3714588" y="6310142"/>
                  <a:pt x="3758400" y="6251702"/>
                  <a:pt x="3721701" y="6210109"/>
                </a:cubicBezTo>
                <a:cubicBezTo>
                  <a:pt x="3707324" y="6249129"/>
                  <a:pt x="3679932" y="6293621"/>
                  <a:pt x="3655568" y="6311075"/>
                </a:cubicBezTo>
                <a:cubicBezTo>
                  <a:pt x="3673854" y="6270190"/>
                  <a:pt x="3698622" y="6235786"/>
                  <a:pt x="3714739" y="6192706"/>
                </a:cubicBezTo>
                <a:cubicBezTo>
                  <a:pt x="3702734" y="6176866"/>
                  <a:pt x="3697966" y="6153788"/>
                  <a:pt x="3679932" y="6143976"/>
                </a:cubicBezTo>
                <a:cubicBezTo>
                  <a:pt x="3658619" y="6191117"/>
                  <a:pt x="3643637" y="6244614"/>
                  <a:pt x="3610318" y="6279749"/>
                </a:cubicBezTo>
                <a:cubicBezTo>
                  <a:pt x="3628050" y="6227841"/>
                  <a:pt x="3648026" y="6178228"/>
                  <a:pt x="3672971" y="6133534"/>
                </a:cubicBezTo>
                <a:cubicBezTo>
                  <a:pt x="3668456" y="6118325"/>
                  <a:pt x="3655416" y="6111641"/>
                  <a:pt x="3645125" y="6102208"/>
                </a:cubicBezTo>
                <a:cubicBezTo>
                  <a:pt x="3628050" y="6146625"/>
                  <a:pt x="3607670" y="6187763"/>
                  <a:pt x="3578992" y="6220552"/>
                </a:cubicBezTo>
                <a:cubicBezTo>
                  <a:pt x="3594579" y="6174672"/>
                  <a:pt x="3617406" y="6135981"/>
                  <a:pt x="3634683" y="6091766"/>
                </a:cubicBezTo>
                <a:cubicBezTo>
                  <a:pt x="3624014" y="6081450"/>
                  <a:pt x="3599851" y="6074312"/>
                  <a:pt x="3585954" y="6077843"/>
                </a:cubicBezTo>
                <a:cubicBezTo>
                  <a:pt x="3561588" y="6093229"/>
                  <a:pt x="3586685" y="6146171"/>
                  <a:pt x="3561588" y="6154419"/>
                </a:cubicBezTo>
                <a:cubicBezTo>
                  <a:pt x="3542848" y="6152224"/>
                  <a:pt x="3524032" y="6150156"/>
                  <a:pt x="3509328" y="6144001"/>
                </a:cubicBezTo>
                <a:close/>
                <a:moveTo>
                  <a:pt x="1998549" y="6025657"/>
                </a:moveTo>
                <a:cubicBezTo>
                  <a:pt x="2049474" y="6089420"/>
                  <a:pt x="2200153" y="6062583"/>
                  <a:pt x="2210898" y="5990850"/>
                </a:cubicBezTo>
                <a:cubicBezTo>
                  <a:pt x="2129959" y="5954151"/>
                  <a:pt x="2064229" y="6013324"/>
                  <a:pt x="1998549" y="6025657"/>
                </a:cubicBezTo>
                <a:close/>
                <a:moveTo>
                  <a:pt x="3283056" y="6728811"/>
                </a:moveTo>
                <a:cubicBezTo>
                  <a:pt x="3304395" y="6707346"/>
                  <a:pt x="3319831" y="6672766"/>
                  <a:pt x="3324825" y="6631351"/>
                </a:cubicBezTo>
                <a:cubicBezTo>
                  <a:pt x="3327473" y="6609357"/>
                  <a:pt x="3317309" y="6577248"/>
                  <a:pt x="3338748" y="6568698"/>
                </a:cubicBezTo>
                <a:cubicBezTo>
                  <a:pt x="3344675" y="6601084"/>
                  <a:pt x="3367375" y="6616646"/>
                  <a:pt x="3387477" y="6634832"/>
                </a:cubicBezTo>
                <a:cubicBezTo>
                  <a:pt x="3430658" y="6602622"/>
                  <a:pt x="3414793" y="6511292"/>
                  <a:pt x="3436207" y="6457290"/>
                </a:cubicBezTo>
                <a:cubicBezTo>
                  <a:pt x="3449499" y="6475324"/>
                  <a:pt x="3456285" y="6499891"/>
                  <a:pt x="3474495" y="6512981"/>
                </a:cubicBezTo>
                <a:cubicBezTo>
                  <a:pt x="3521787" y="6388357"/>
                  <a:pt x="3492580" y="6214271"/>
                  <a:pt x="3411842" y="6147482"/>
                </a:cubicBezTo>
                <a:cubicBezTo>
                  <a:pt x="3388663" y="6168719"/>
                  <a:pt x="3350829" y="6159664"/>
                  <a:pt x="3338748" y="6133559"/>
                </a:cubicBezTo>
                <a:cubicBezTo>
                  <a:pt x="3316552" y="6130003"/>
                  <a:pt x="3291556" y="6121453"/>
                  <a:pt x="3272614" y="6109195"/>
                </a:cubicBezTo>
                <a:cubicBezTo>
                  <a:pt x="3260129" y="6101123"/>
                  <a:pt x="3247518" y="6076809"/>
                  <a:pt x="3237807" y="6084829"/>
                </a:cubicBezTo>
                <a:cubicBezTo>
                  <a:pt x="3230038" y="6200525"/>
                  <a:pt x="3356328" y="6200676"/>
                  <a:pt x="3373580" y="6279774"/>
                </a:cubicBezTo>
                <a:cubicBezTo>
                  <a:pt x="3355798" y="6262270"/>
                  <a:pt x="3333753" y="6243101"/>
                  <a:pt x="3310927" y="6224083"/>
                </a:cubicBezTo>
                <a:cubicBezTo>
                  <a:pt x="3290926" y="6207411"/>
                  <a:pt x="3267040" y="6180297"/>
                  <a:pt x="3248275" y="6182315"/>
                </a:cubicBezTo>
                <a:cubicBezTo>
                  <a:pt x="3249662" y="6280708"/>
                  <a:pt x="3346567" y="6283583"/>
                  <a:pt x="3366644" y="6363311"/>
                </a:cubicBezTo>
                <a:cubicBezTo>
                  <a:pt x="3327877" y="6327722"/>
                  <a:pt x="3289740" y="6273267"/>
                  <a:pt x="3248275" y="6251929"/>
                </a:cubicBezTo>
                <a:cubicBezTo>
                  <a:pt x="3231981" y="6358746"/>
                  <a:pt x="3346970" y="6352819"/>
                  <a:pt x="3335292" y="6443393"/>
                </a:cubicBezTo>
                <a:cubicBezTo>
                  <a:pt x="3322075" y="6407173"/>
                  <a:pt x="3293423" y="6372618"/>
                  <a:pt x="3269159" y="6349414"/>
                </a:cubicBezTo>
                <a:cubicBezTo>
                  <a:pt x="3261441" y="6342048"/>
                  <a:pt x="3253596" y="6322627"/>
                  <a:pt x="3244794" y="6332010"/>
                </a:cubicBezTo>
                <a:cubicBezTo>
                  <a:pt x="3219218" y="6419002"/>
                  <a:pt x="3308128" y="6445688"/>
                  <a:pt x="3307446" y="6516513"/>
                </a:cubicBezTo>
                <a:cubicBezTo>
                  <a:pt x="3279575" y="6482891"/>
                  <a:pt x="3263105" y="6437844"/>
                  <a:pt x="3234352" y="6405130"/>
                </a:cubicBezTo>
                <a:cubicBezTo>
                  <a:pt x="3210516" y="6466774"/>
                  <a:pt x="3270647" y="6496587"/>
                  <a:pt x="3262197" y="6551320"/>
                </a:cubicBezTo>
                <a:cubicBezTo>
                  <a:pt x="3245677" y="6527233"/>
                  <a:pt x="3239194" y="6493106"/>
                  <a:pt x="3220429" y="6471263"/>
                </a:cubicBezTo>
                <a:cubicBezTo>
                  <a:pt x="3209785" y="6511695"/>
                  <a:pt x="3198712" y="6570211"/>
                  <a:pt x="3171699" y="6582672"/>
                </a:cubicBezTo>
                <a:cubicBezTo>
                  <a:pt x="3179593" y="6546477"/>
                  <a:pt x="3196165" y="6518959"/>
                  <a:pt x="3203025" y="6481706"/>
                </a:cubicBezTo>
                <a:cubicBezTo>
                  <a:pt x="3167058" y="6495629"/>
                  <a:pt x="3148217" y="6526677"/>
                  <a:pt x="3109046" y="6537397"/>
                </a:cubicBezTo>
                <a:cubicBezTo>
                  <a:pt x="3131898" y="6499916"/>
                  <a:pt x="3177954" y="6485615"/>
                  <a:pt x="3209987" y="6457340"/>
                </a:cubicBezTo>
                <a:cubicBezTo>
                  <a:pt x="3243154" y="6325099"/>
                  <a:pt x="3247896" y="6134392"/>
                  <a:pt x="3206506" y="6008279"/>
                </a:cubicBezTo>
                <a:cubicBezTo>
                  <a:pt x="3198082" y="6055924"/>
                  <a:pt x="3187513" y="6077465"/>
                  <a:pt x="3157776" y="6095322"/>
                </a:cubicBezTo>
                <a:cubicBezTo>
                  <a:pt x="3144686" y="6103166"/>
                  <a:pt x="3127837" y="6101275"/>
                  <a:pt x="3112527" y="6109245"/>
                </a:cubicBezTo>
                <a:cubicBezTo>
                  <a:pt x="3070884" y="6130911"/>
                  <a:pt x="3039684" y="6213691"/>
                  <a:pt x="3028990" y="6272863"/>
                </a:cubicBezTo>
                <a:cubicBezTo>
                  <a:pt x="3023214" y="6304871"/>
                  <a:pt x="3023340" y="6335264"/>
                  <a:pt x="3015067" y="6363361"/>
                </a:cubicBezTo>
                <a:cubicBezTo>
                  <a:pt x="3007299" y="6389745"/>
                  <a:pt x="2989769" y="6412268"/>
                  <a:pt x="2983741" y="6436457"/>
                </a:cubicBezTo>
                <a:cubicBezTo>
                  <a:pt x="2964773" y="6512730"/>
                  <a:pt x="3001371" y="6587741"/>
                  <a:pt x="3025509" y="6638362"/>
                </a:cubicBezTo>
                <a:cubicBezTo>
                  <a:pt x="3055120" y="6700486"/>
                  <a:pt x="3139641" y="6761246"/>
                  <a:pt x="3084681" y="6843750"/>
                </a:cubicBezTo>
                <a:cubicBezTo>
                  <a:pt x="3140246" y="6827582"/>
                  <a:pt x="3176668" y="6789345"/>
                  <a:pt x="3199544" y="6742809"/>
                </a:cubicBezTo>
                <a:cubicBezTo>
                  <a:pt x="3214728" y="6711912"/>
                  <a:pt x="3212837" y="6671606"/>
                  <a:pt x="3241313" y="6648805"/>
                </a:cubicBezTo>
                <a:cubicBezTo>
                  <a:pt x="3251654" y="6678996"/>
                  <a:pt x="3265880" y="6705379"/>
                  <a:pt x="3283056" y="6728811"/>
                </a:cubicBezTo>
                <a:close/>
                <a:moveTo>
                  <a:pt x="2047279" y="6251929"/>
                </a:moveTo>
                <a:cubicBezTo>
                  <a:pt x="2169836" y="6280481"/>
                  <a:pt x="2221088" y="6138528"/>
                  <a:pt x="2235263" y="6060465"/>
                </a:cubicBezTo>
                <a:cubicBezTo>
                  <a:pt x="2238971" y="6040059"/>
                  <a:pt x="2247269" y="6022958"/>
                  <a:pt x="2228301" y="6011735"/>
                </a:cubicBezTo>
                <a:cubicBezTo>
                  <a:pt x="2190468" y="6036175"/>
                  <a:pt x="2167969" y="6070982"/>
                  <a:pt x="2113438" y="6077868"/>
                </a:cubicBezTo>
                <a:cubicBezTo>
                  <a:pt x="2089527" y="6080895"/>
                  <a:pt x="2064632" y="6067653"/>
                  <a:pt x="2040343" y="6070907"/>
                </a:cubicBezTo>
                <a:cubicBezTo>
                  <a:pt x="2004376" y="6075724"/>
                  <a:pt x="1983693" y="6115450"/>
                  <a:pt x="1984652" y="6150963"/>
                </a:cubicBezTo>
                <a:cubicBezTo>
                  <a:pt x="1992950" y="6165870"/>
                  <a:pt x="2021527" y="6160497"/>
                  <a:pt x="2022940" y="6182289"/>
                </a:cubicBezTo>
                <a:cubicBezTo>
                  <a:pt x="2023822" y="6200576"/>
                  <a:pt x="2007428" y="6201559"/>
                  <a:pt x="2012497" y="6224058"/>
                </a:cubicBezTo>
                <a:cubicBezTo>
                  <a:pt x="2022460" y="6239292"/>
                  <a:pt x="2031793" y="6248322"/>
                  <a:pt x="2047279" y="6251929"/>
                </a:cubicBezTo>
                <a:close/>
                <a:moveTo>
                  <a:pt x="2266589" y="6032619"/>
                </a:moveTo>
                <a:cubicBezTo>
                  <a:pt x="2263941" y="6115324"/>
                  <a:pt x="2321347" y="6156562"/>
                  <a:pt x="2402362" y="6144001"/>
                </a:cubicBezTo>
                <a:cubicBezTo>
                  <a:pt x="2372675" y="6094944"/>
                  <a:pt x="2356533" y="5977331"/>
                  <a:pt x="2266589" y="6032619"/>
                </a:cubicBezTo>
                <a:close/>
                <a:moveTo>
                  <a:pt x="2106451" y="6269332"/>
                </a:moveTo>
                <a:cubicBezTo>
                  <a:pt x="2109402" y="6302802"/>
                  <a:pt x="2148497" y="6309183"/>
                  <a:pt x="2176066" y="6307620"/>
                </a:cubicBezTo>
                <a:cubicBezTo>
                  <a:pt x="2168196" y="6397967"/>
                  <a:pt x="2250321" y="6362000"/>
                  <a:pt x="2273525" y="6325023"/>
                </a:cubicBezTo>
                <a:cubicBezTo>
                  <a:pt x="2304322" y="6275940"/>
                  <a:pt x="2276754" y="6185543"/>
                  <a:pt x="2287448" y="6133559"/>
                </a:cubicBezTo>
                <a:cubicBezTo>
                  <a:pt x="2275417" y="6110783"/>
                  <a:pt x="2254936" y="6096457"/>
                  <a:pt x="2256122" y="6060465"/>
                </a:cubicBezTo>
                <a:cubicBezTo>
                  <a:pt x="2227948" y="6151770"/>
                  <a:pt x="2191930" y="6235307"/>
                  <a:pt x="2106451" y="6269332"/>
                </a:cubicBezTo>
                <a:close/>
                <a:moveTo>
                  <a:pt x="3091592" y="6109195"/>
                </a:moveTo>
                <a:cubicBezTo>
                  <a:pt x="3061350" y="6103872"/>
                  <a:pt x="3038575" y="6094288"/>
                  <a:pt x="3008055" y="6105714"/>
                </a:cubicBezTo>
                <a:cubicBezTo>
                  <a:pt x="3018119" y="6139739"/>
                  <a:pt x="3016429" y="6185517"/>
                  <a:pt x="3035901" y="6210135"/>
                </a:cubicBezTo>
                <a:cubicBezTo>
                  <a:pt x="3047756" y="6169804"/>
                  <a:pt x="3073155" y="6142967"/>
                  <a:pt x="3091592" y="6109195"/>
                </a:cubicBezTo>
                <a:close/>
                <a:moveTo>
                  <a:pt x="2301396" y="6140521"/>
                </a:moveTo>
                <a:cubicBezTo>
                  <a:pt x="2298647" y="6188998"/>
                  <a:pt x="2305533" y="6240452"/>
                  <a:pt x="2297916" y="6290216"/>
                </a:cubicBezTo>
                <a:cubicBezTo>
                  <a:pt x="2302556" y="6293697"/>
                  <a:pt x="2308408" y="6295942"/>
                  <a:pt x="2311838" y="6300659"/>
                </a:cubicBezTo>
                <a:cubicBezTo>
                  <a:pt x="2337994" y="6293168"/>
                  <a:pt x="2358954" y="6280481"/>
                  <a:pt x="2388414" y="6276294"/>
                </a:cubicBezTo>
                <a:cubicBezTo>
                  <a:pt x="2409525" y="6245421"/>
                  <a:pt x="2391668" y="6192328"/>
                  <a:pt x="2381452" y="6161430"/>
                </a:cubicBezTo>
                <a:cubicBezTo>
                  <a:pt x="2346318" y="6162918"/>
                  <a:pt x="2324122" y="6151442"/>
                  <a:pt x="2301396" y="6140521"/>
                </a:cubicBezTo>
                <a:close/>
                <a:moveTo>
                  <a:pt x="2113413" y="5430406"/>
                </a:moveTo>
                <a:cubicBezTo>
                  <a:pt x="2085769" y="5443370"/>
                  <a:pt x="2058705" y="5456915"/>
                  <a:pt x="2029876" y="5468694"/>
                </a:cubicBezTo>
                <a:cubicBezTo>
                  <a:pt x="2031036" y="5476815"/>
                  <a:pt x="2034063" y="5483071"/>
                  <a:pt x="2036837" y="5489578"/>
                </a:cubicBezTo>
                <a:cubicBezTo>
                  <a:pt x="2064355" y="5483475"/>
                  <a:pt x="2085113" y="5470560"/>
                  <a:pt x="2120374" y="5472175"/>
                </a:cubicBezTo>
                <a:cubicBezTo>
                  <a:pt x="2118962" y="5457344"/>
                  <a:pt x="2118760" y="5441303"/>
                  <a:pt x="2113413" y="5430406"/>
                </a:cubicBezTo>
                <a:close/>
                <a:moveTo>
                  <a:pt x="3561538" y="4793362"/>
                </a:moveTo>
                <a:cubicBezTo>
                  <a:pt x="3584037" y="4777572"/>
                  <a:pt x="3609032" y="4764280"/>
                  <a:pt x="3631152" y="4748112"/>
                </a:cubicBezTo>
                <a:cubicBezTo>
                  <a:pt x="3609637" y="4738301"/>
                  <a:pt x="3590392" y="4726219"/>
                  <a:pt x="3565019" y="4720266"/>
                </a:cubicBezTo>
                <a:cubicBezTo>
                  <a:pt x="3570315" y="4741630"/>
                  <a:pt x="3570744" y="4776261"/>
                  <a:pt x="3561538" y="4793362"/>
                </a:cubicBezTo>
                <a:close/>
                <a:moveTo>
                  <a:pt x="1995069" y="5284191"/>
                </a:moveTo>
                <a:cubicBezTo>
                  <a:pt x="2012094" y="5300813"/>
                  <a:pt x="2023621" y="5322933"/>
                  <a:pt x="2047279" y="5332922"/>
                </a:cubicBezTo>
                <a:cubicBezTo>
                  <a:pt x="2046397" y="5312239"/>
                  <a:pt x="2062337" y="5290069"/>
                  <a:pt x="2057721" y="5277230"/>
                </a:cubicBezTo>
                <a:cubicBezTo>
                  <a:pt x="2044858" y="5287572"/>
                  <a:pt x="2007932" y="5273850"/>
                  <a:pt x="1995069" y="5284191"/>
                </a:cubicBezTo>
                <a:close/>
              </a:path>
            </a:pathLst>
          </a:custGeom>
          <a:solidFill>
            <a:srgbClr val="000000">
              <a:alpha val="5000"/>
            </a:srgbClr>
          </a:solidFill>
          <a:ln w="2519" cap="flat">
            <a:noFill/>
            <a:prstDash val="solid"/>
            <a:miter/>
          </a:ln>
        </p:spPr>
        <p:txBody>
          <a:bodyPr rtlCol="0" anchor="ctr"/>
          <a:lstStyle/>
          <a:p>
            <a:endParaRPr lang="en-GB"/>
          </a:p>
        </p:txBody>
      </p:sp>
    </p:spTree>
    <p:extLst>
      <p:ext uri="{BB962C8B-B14F-4D97-AF65-F5344CB8AC3E}">
        <p14:creationId xmlns:p14="http://schemas.microsoft.com/office/powerpoint/2010/main" val="1225183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E7CF7E3-2399-41FA-BFDA-4FC174BDE32C}"/>
              </a:ext>
            </a:extLst>
          </p:cNvPr>
          <p:cNvSpPr/>
          <p:nvPr userDrawn="1"/>
        </p:nvSpPr>
        <p:spPr>
          <a:xfrm>
            <a:off x="1347562" y="1539478"/>
            <a:ext cx="9496877" cy="3779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7" name="Freeform: Shape 6">
            <a:extLst>
              <a:ext uri="{FF2B5EF4-FFF2-40B4-BE49-F238E27FC236}">
                <a16:creationId xmlns:a16="http://schemas.microsoft.com/office/drawing/2014/main" id="{93276AB4-76BF-4D4B-BBDC-8B18D0D8FD54}"/>
              </a:ext>
            </a:extLst>
          </p:cNvPr>
          <p:cNvSpPr/>
          <p:nvPr userDrawn="1"/>
        </p:nvSpPr>
        <p:spPr>
          <a:xfrm>
            <a:off x="-3235670" y="-2126050"/>
            <a:ext cx="8410817" cy="9661136"/>
          </a:xfrm>
          <a:custGeom>
            <a:avLst/>
            <a:gdLst>
              <a:gd name="connsiteX0" fmla="*/ 595699 w 5970060"/>
              <a:gd name="connsiteY0" fmla="*/ 0 h 6857546"/>
              <a:gd name="connsiteX1" fmla="*/ 595699 w 5970060"/>
              <a:gd name="connsiteY1" fmla="*/ 41768 h 6857546"/>
              <a:gd name="connsiteX2" fmla="*/ 637467 w 5970060"/>
              <a:gd name="connsiteY2" fmla="*/ 104421 h 6857546"/>
              <a:gd name="connsiteX3" fmla="*/ 721029 w 5970060"/>
              <a:gd name="connsiteY3" fmla="*/ 142709 h 6857546"/>
              <a:gd name="connsiteX4" fmla="*/ 881142 w 5970060"/>
              <a:gd name="connsiteY4" fmla="*/ 379422 h 6857546"/>
              <a:gd name="connsiteX5" fmla="*/ 922910 w 5970060"/>
              <a:gd name="connsiteY5" fmla="*/ 355057 h 6857546"/>
              <a:gd name="connsiteX6" fmla="*/ 968159 w 5970060"/>
              <a:gd name="connsiteY6" fmla="*/ 362019 h 6857546"/>
              <a:gd name="connsiteX7" fmla="*/ 1009928 w 5970060"/>
              <a:gd name="connsiteY7" fmla="*/ 334173 h 6857546"/>
              <a:gd name="connsiteX8" fmla="*/ 1030812 w 5970060"/>
              <a:gd name="connsiteY8" fmla="*/ 139228 h 6857546"/>
              <a:gd name="connsiteX9" fmla="*/ 1051696 w 5970060"/>
              <a:gd name="connsiteY9" fmla="*/ 194920 h 6857546"/>
              <a:gd name="connsiteX10" fmla="*/ 1086504 w 5970060"/>
              <a:gd name="connsiteY10" fmla="*/ 327212 h 6857546"/>
              <a:gd name="connsiteX11" fmla="*/ 1131753 w 5970060"/>
              <a:gd name="connsiteY11" fmla="*/ 302847 h 6857546"/>
              <a:gd name="connsiteX12" fmla="*/ 1246616 w 5970060"/>
              <a:gd name="connsiteY12" fmla="*/ 368980 h 6857546"/>
              <a:gd name="connsiteX13" fmla="*/ 1243135 w 5970060"/>
              <a:gd name="connsiteY13" fmla="*/ 403787 h 6857546"/>
              <a:gd name="connsiteX14" fmla="*/ 1371921 w 5970060"/>
              <a:gd name="connsiteY14" fmla="*/ 424671 h 6857546"/>
              <a:gd name="connsiteX15" fmla="*/ 1389325 w 5970060"/>
              <a:gd name="connsiteY15" fmla="*/ 45224 h 6857546"/>
              <a:gd name="connsiteX16" fmla="*/ 1410209 w 5970060"/>
              <a:gd name="connsiteY16" fmla="*/ 93954 h 6857546"/>
              <a:gd name="connsiteX17" fmla="*/ 1431093 w 5970060"/>
              <a:gd name="connsiteY17" fmla="*/ 59147 h 6857546"/>
              <a:gd name="connsiteX18" fmla="*/ 1476343 w 5970060"/>
              <a:gd name="connsiteY18" fmla="*/ 17378 h 6857546"/>
              <a:gd name="connsiteX19" fmla="*/ 1514630 w 5970060"/>
              <a:gd name="connsiteY19" fmla="*/ 132267 h 6857546"/>
              <a:gd name="connsiteX20" fmla="*/ 1556399 w 5970060"/>
              <a:gd name="connsiteY20" fmla="*/ 208842 h 6857546"/>
              <a:gd name="connsiteX21" fmla="*/ 1525072 w 5970060"/>
              <a:gd name="connsiteY21" fmla="*/ 309783 h 6857546"/>
              <a:gd name="connsiteX22" fmla="*/ 1552918 w 5970060"/>
              <a:gd name="connsiteY22" fmla="*/ 421191 h 6857546"/>
              <a:gd name="connsiteX23" fmla="*/ 1594687 w 5970060"/>
              <a:gd name="connsiteY23" fmla="*/ 403787 h 6857546"/>
              <a:gd name="connsiteX24" fmla="*/ 1681704 w 5970060"/>
              <a:gd name="connsiteY24" fmla="*/ 449036 h 6857546"/>
              <a:gd name="connsiteX25" fmla="*/ 1803529 w 5970060"/>
              <a:gd name="connsiteY25" fmla="*/ 386384 h 6857546"/>
              <a:gd name="connsiteX26" fmla="*/ 1866182 w 5970060"/>
              <a:gd name="connsiteY26" fmla="*/ 508208 h 6857546"/>
              <a:gd name="connsiteX27" fmla="*/ 2015877 w 5970060"/>
              <a:gd name="connsiteY27" fmla="*/ 595226 h 6857546"/>
              <a:gd name="connsiteX28" fmla="*/ 1974109 w 5970060"/>
              <a:gd name="connsiteY28" fmla="*/ 616110 h 6857546"/>
              <a:gd name="connsiteX29" fmla="*/ 1921898 w 5970060"/>
              <a:gd name="connsiteY29" fmla="*/ 706609 h 6857546"/>
              <a:gd name="connsiteX30" fmla="*/ 1970628 w 5970060"/>
              <a:gd name="connsiteY30" fmla="*/ 828433 h 6857546"/>
              <a:gd name="connsiteX31" fmla="*/ 1876649 w 5970060"/>
              <a:gd name="connsiteY31" fmla="*/ 922412 h 6857546"/>
              <a:gd name="connsiteX32" fmla="*/ 1793112 w 5970060"/>
              <a:gd name="connsiteY32" fmla="*/ 901528 h 6857546"/>
              <a:gd name="connsiteX33" fmla="*/ 1911456 w 5970060"/>
              <a:gd name="connsiteY33" fmla="*/ 1033820 h 6857546"/>
              <a:gd name="connsiteX34" fmla="*/ 2022839 w 5970060"/>
              <a:gd name="connsiteY34" fmla="*/ 901528 h 6857546"/>
              <a:gd name="connsiteX35" fmla="*/ 1988032 w 5970060"/>
              <a:gd name="connsiteY35" fmla="*/ 1155645 h 6857546"/>
              <a:gd name="connsiteX36" fmla="*/ 2005435 w 5970060"/>
              <a:gd name="connsiteY36" fmla="*/ 1354070 h 6857546"/>
              <a:gd name="connsiteX37" fmla="*/ 2113337 w 5970060"/>
              <a:gd name="connsiteY37" fmla="*/ 1531612 h 6857546"/>
              <a:gd name="connsiteX38" fmla="*/ 2088972 w 5970060"/>
              <a:gd name="connsiteY38" fmla="*/ 1152189 h 6857546"/>
              <a:gd name="connsiteX39" fmla="*/ 2130741 w 5970060"/>
              <a:gd name="connsiteY39" fmla="*/ 1002494 h 6857546"/>
              <a:gd name="connsiteX40" fmla="*/ 2162067 w 5970060"/>
              <a:gd name="connsiteY40" fmla="*/ 1026859 h 6857546"/>
              <a:gd name="connsiteX41" fmla="*/ 2273475 w 5970060"/>
              <a:gd name="connsiteY41" fmla="*/ 866746 h 6857546"/>
              <a:gd name="connsiteX42" fmla="*/ 2266513 w 5970060"/>
              <a:gd name="connsiteY42" fmla="*/ 946803 h 6857546"/>
              <a:gd name="connsiteX43" fmla="*/ 2384857 w 5970060"/>
              <a:gd name="connsiteY43" fmla="*/ 852798 h 6857546"/>
              <a:gd name="connsiteX44" fmla="*/ 2475356 w 5970060"/>
              <a:gd name="connsiteY44" fmla="*/ 870202 h 6857546"/>
              <a:gd name="connsiteX45" fmla="*/ 2384857 w 5970060"/>
              <a:gd name="connsiteY45" fmla="*/ 988546 h 6857546"/>
              <a:gd name="connsiteX46" fmla="*/ 2402261 w 5970060"/>
              <a:gd name="connsiteY46" fmla="*/ 1124319 h 6857546"/>
              <a:gd name="connsiteX47" fmla="*/ 2290853 w 5970060"/>
              <a:gd name="connsiteY47" fmla="*/ 1385397 h 6857546"/>
              <a:gd name="connsiteX48" fmla="*/ 2238643 w 5970060"/>
              <a:gd name="connsiteY48" fmla="*/ 1430646 h 6857546"/>
              <a:gd name="connsiteX49" fmla="*/ 2259527 w 5970060"/>
              <a:gd name="connsiteY49" fmla="*/ 1636033 h 6857546"/>
              <a:gd name="connsiteX50" fmla="*/ 2454472 w 5970060"/>
              <a:gd name="connsiteY50" fmla="*/ 1427165 h 6857546"/>
              <a:gd name="connsiteX51" fmla="*/ 2353531 w 5970060"/>
              <a:gd name="connsiteY51" fmla="*/ 1681282 h 6857546"/>
              <a:gd name="connsiteX52" fmla="*/ 2450991 w 5970060"/>
              <a:gd name="connsiteY52" fmla="*/ 1705647 h 6857546"/>
              <a:gd name="connsiteX53" fmla="*/ 2499721 w 5970060"/>
              <a:gd name="connsiteY53" fmla="*/ 1747415 h 6857546"/>
              <a:gd name="connsiteX54" fmla="*/ 2719030 w 5970060"/>
              <a:gd name="connsiteY54" fmla="*/ 1416723 h 6857546"/>
              <a:gd name="connsiteX55" fmla="*/ 2538009 w 5970060"/>
              <a:gd name="connsiteY55" fmla="*/ 1280950 h 6857546"/>
              <a:gd name="connsiteX56" fmla="*/ 2666820 w 5970060"/>
              <a:gd name="connsiteY56" fmla="*/ 1270508 h 6857546"/>
              <a:gd name="connsiteX57" fmla="*/ 2708588 w 5970060"/>
              <a:gd name="connsiteY57" fmla="*/ 1051199 h 6857546"/>
              <a:gd name="connsiteX58" fmla="*/ 2764280 w 5970060"/>
              <a:gd name="connsiteY58" fmla="*/ 1096448 h 6857546"/>
              <a:gd name="connsiteX59" fmla="*/ 2781683 w 5970060"/>
              <a:gd name="connsiteY59" fmla="*/ 1030314 h 6857546"/>
              <a:gd name="connsiteX60" fmla="*/ 2900027 w 5970060"/>
              <a:gd name="connsiteY60" fmla="*/ 1096448 h 6857546"/>
              <a:gd name="connsiteX61" fmla="*/ 3101933 w 5970060"/>
              <a:gd name="connsiteY61" fmla="*/ 1026834 h 6857546"/>
              <a:gd name="connsiteX62" fmla="*/ 3101933 w 5970060"/>
              <a:gd name="connsiteY62" fmla="*/ 1079044 h 6857546"/>
              <a:gd name="connsiteX63" fmla="*/ 3171548 w 5970060"/>
              <a:gd name="connsiteY63" fmla="*/ 1127774 h 6857546"/>
              <a:gd name="connsiteX64" fmla="*/ 3136740 w 5970060"/>
              <a:gd name="connsiteY64" fmla="*/ 1253079 h 6857546"/>
              <a:gd name="connsiteX65" fmla="*/ 3220277 w 5970060"/>
              <a:gd name="connsiteY65" fmla="*/ 1367968 h 6857546"/>
              <a:gd name="connsiteX66" fmla="*/ 3237681 w 5970060"/>
              <a:gd name="connsiteY66" fmla="*/ 1399294 h 6857546"/>
              <a:gd name="connsiteX67" fmla="*/ 3115856 w 5970060"/>
              <a:gd name="connsiteY67" fmla="*/ 1468909 h 6857546"/>
              <a:gd name="connsiteX68" fmla="*/ 3147183 w 5970060"/>
              <a:gd name="connsiteY68" fmla="*/ 1548965 h 6857546"/>
              <a:gd name="connsiteX69" fmla="*/ 2952238 w 5970060"/>
              <a:gd name="connsiteY69" fmla="*/ 1503716 h 6857546"/>
              <a:gd name="connsiteX70" fmla="*/ 2987045 w 5970060"/>
              <a:gd name="connsiteY70" fmla="*/ 1573330 h 6857546"/>
              <a:gd name="connsiteX71" fmla="*/ 2771216 w 5970060"/>
              <a:gd name="connsiteY71" fmla="*/ 1461947 h 6857546"/>
              <a:gd name="connsiteX72" fmla="*/ 2579752 w 5970060"/>
              <a:gd name="connsiteY72" fmla="*/ 1729987 h 6857546"/>
              <a:gd name="connsiteX73" fmla="*/ 2544945 w 5970060"/>
              <a:gd name="connsiteY73" fmla="*/ 1834408 h 6857546"/>
              <a:gd name="connsiteX74" fmla="*/ 2600636 w 5970060"/>
              <a:gd name="connsiteY74" fmla="*/ 1750871 h 6857546"/>
              <a:gd name="connsiteX75" fmla="*/ 2854753 w 5970060"/>
              <a:gd name="connsiteY75" fmla="*/ 1597695 h 6857546"/>
              <a:gd name="connsiteX76" fmla="*/ 2962655 w 5970060"/>
              <a:gd name="connsiteY76" fmla="*/ 1698635 h 6857546"/>
              <a:gd name="connsiteX77" fmla="*/ 2910444 w 5970060"/>
              <a:gd name="connsiteY77" fmla="*/ 1705596 h 6857546"/>
              <a:gd name="connsiteX78" fmla="*/ 2966135 w 5970060"/>
              <a:gd name="connsiteY78" fmla="*/ 1768249 h 6857546"/>
              <a:gd name="connsiteX79" fmla="*/ 2934809 w 5970060"/>
              <a:gd name="connsiteY79" fmla="*/ 1761288 h 6857546"/>
              <a:gd name="connsiteX80" fmla="*/ 2767710 w 5970060"/>
              <a:gd name="connsiteY80" fmla="*/ 1834383 h 6857546"/>
              <a:gd name="connsiteX81" fmla="*/ 2694615 w 5970060"/>
              <a:gd name="connsiteY81" fmla="*/ 1816979 h 6857546"/>
              <a:gd name="connsiteX82" fmla="*/ 2586688 w 5970060"/>
              <a:gd name="connsiteY82" fmla="*/ 1938829 h 6857546"/>
              <a:gd name="connsiteX83" fmla="*/ 2691109 w 5970060"/>
              <a:gd name="connsiteY83" fmla="*/ 2004962 h 6857546"/>
              <a:gd name="connsiteX84" fmla="*/ 2680667 w 5970060"/>
              <a:gd name="connsiteY84" fmla="*/ 2043250 h 6857546"/>
              <a:gd name="connsiteX85" fmla="*/ 2722435 w 5970060"/>
              <a:gd name="connsiteY85" fmla="*/ 2098942 h 6857546"/>
              <a:gd name="connsiteX86" fmla="*/ 2673706 w 5970060"/>
              <a:gd name="connsiteY86" fmla="*/ 2112864 h 6857546"/>
              <a:gd name="connsiteX87" fmla="*/ 2698071 w 5970060"/>
              <a:gd name="connsiteY87" fmla="*/ 2161594 h 6857546"/>
              <a:gd name="connsiteX88" fmla="*/ 2537958 w 5970060"/>
              <a:gd name="connsiteY88" fmla="*/ 2227728 h 6857546"/>
              <a:gd name="connsiteX89" fmla="*/ 2607572 w 5970060"/>
              <a:gd name="connsiteY89" fmla="*/ 2391346 h 6857546"/>
              <a:gd name="connsiteX90" fmla="*/ 2583207 w 5970060"/>
              <a:gd name="connsiteY90" fmla="*/ 2467922 h 6857546"/>
              <a:gd name="connsiteX91" fmla="*/ 2517074 w 5970060"/>
              <a:gd name="connsiteY91" fmla="*/ 2429634 h 6857546"/>
              <a:gd name="connsiteX92" fmla="*/ 2506632 w 5970060"/>
              <a:gd name="connsiteY92" fmla="*/ 2520132 h 6857546"/>
              <a:gd name="connsiteX93" fmla="*/ 2297764 w 5970060"/>
              <a:gd name="connsiteY93" fmla="*/ 2460960 h 6857546"/>
              <a:gd name="connsiteX94" fmla="*/ 2269918 w 5970060"/>
              <a:gd name="connsiteY94" fmla="*/ 2666347 h 6857546"/>
              <a:gd name="connsiteX95" fmla="*/ 2346494 w 5970060"/>
              <a:gd name="connsiteY95" fmla="*/ 2589746 h 6857546"/>
              <a:gd name="connsiteX96" fmla="*/ 2447434 w 5970060"/>
              <a:gd name="connsiteY96" fmla="*/ 2572343 h 6857546"/>
              <a:gd name="connsiteX97" fmla="*/ 2308181 w 5970060"/>
              <a:gd name="connsiteY97" fmla="*/ 2979636 h 6857546"/>
              <a:gd name="connsiteX98" fmla="*/ 2325585 w 5970060"/>
              <a:gd name="connsiteY98" fmla="*/ 3056211 h 6857546"/>
              <a:gd name="connsiteX99" fmla="*/ 2443929 w 5970060"/>
              <a:gd name="connsiteY99" fmla="*/ 2969194 h 6857546"/>
              <a:gd name="connsiteX100" fmla="*/ 2461332 w 5970060"/>
              <a:gd name="connsiteY100" fmla="*/ 2680270 h 6857546"/>
              <a:gd name="connsiteX101" fmla="*/ 2464813 w 5970060"/>
              <a:gd name="connsiteY101" fmla="*/ 2704635 h 6857546"/>
              <a:gd name="connsiteX102" fmla="*/ 2530946 w 5970060"/>
              <a:gd name="connsiteY102" fmla="*/ 2600189 h 6857546"/>
              <a:gd name="connsiteX103" fmla="*/ 2544869 w 5970060"/>
              <a:gd name="connsiteY103" fmla="*/ 2645438 h 6857546"/>
              <a:gd name="connsiteX104" fmla="*/ 2628406 w 5970060"/>
              <a:gd name="connsiteY104" fmla="*/ 2530549 h 6857546"/>
              <a:gd name="connsiteX105" fmla="*/ 2635368 w 5970060"/>
              <a:gd name="connsiteY105" fmla="*/ 2558395 h 6857546"/>
              <a:gd name="connsiteX106" fmla="*/ 2826831 w 5970060"/>
              <a:gd name="connsiteY106" fmla="*/ 2481819 h 6857546"/>
              <a:gd name="connsiteX107" fmla="*/ 2767660 w 5970060"/>
              <a:gd name="connsiteY107" fmla="*/ 2614086 h 6857546"/>
              <a:gd name="connsiteX108" fmla="*/ 2805947 w 5970060"/>
              <a:gd name="connsiteY108" fmla="*/ 2781185 h 6857546"/>
              <a:gd name="connsiteX109" fmla="*/ 2687603 w 5970060"/>
              <a:gd name="connsiteY109" fmla="*/ 3021379 h 6857546"/>
              <a:gd name="connsiteX110" fmla="*/ 2708488 w 5970060"/>
              <a:gd name="connsiteY110" fmla="*/ 3063148 h 6857546"/>
              <a:gd name="connsiteX111" fmla="*/ 2830337 w 5970060"/>
              <a:gd name="connsiteY111" fmla="*/ 2986572 h 6857546"/>
              <a:gd name="connsiteX112" fmla="*/ 3129704 w 5970060"/>
              <a:gd name="connsiteY112" fmla="*/ 2760301 h 6857546"/>
              <a:gd name="connsiteX113" fmla="*/ 2917355 w 5970060"/>
              <a:gd name="connsiteY113" fmla="*/ 2972649 h 6857546"/>
              <a:gd name="connsiteX114" fmla="*/ 3025257 w 5970060"/>
              <a:gd name="connsiteY114" fmla="*/ 3007456 h 6857546"/>
              <a:gd name="connsiteX115" fmla="*/ 3067025 w 5970060"/>
              <a:gd name="connsiteY115" fmla="*/ 3101435 h 6857546"/>
              <a:gd name="connsiteX116" fmla="*/ 3028738 w 5970060"/>
              <a:gd name="connsiteY116" fmla="*/ 3212843 h 6857546"/>
              <a:gd name="connsiteX117" fmla="*/ 3192356 w 5970060"/>
              <a:gd name="connsiteY117" fmla="*/ 3195440 h 6857546"/>
              <a:gd name="connsiteX118" fmla="*/ 3223683 w 5970060"/>
              <a:gd name="connsiteY118" fmla="*/ 3188478 h 6857546"/>
              <a:gd name="connsiteX119" fmla="*/ 3265451 w 5970060"/>
              <a:gd name="connsiteY119" fmla="*/ 3230247 h 6857546"/>
              <a:gd name="connsiteX120" fmla="*/ 3321142 w 5970060"/>
              <a:gd name="connsiteY120" fmla="*/ 3296380 h 6857546"/>
              <a:gd name="connsiteX121" fmla="*/ 3307220 w 5970060"/>
              <a:gd name="connsiteY121" fmla="*/ 3362514 h 6857546"/>
              <a:gd name="connsiteX122" fmla="*/ 3509126 w 5970060"/>
              <a:gd name="connsiteY122" fmla="*/ 3327706 h 6857546"/>
              <a:gd name="connsiteX123" fmla="*/ 3488241 w 5970060"/>
              <a:gd name="connsiteY123" fmla="*/ 3233727 h 6857546"/>
              <a:gd name="connsiteX124" fmla="*/ 3362936 w 5970060"/>
              <a:gd name="connsiteY124" fmla="*/ 3104916 h 6857546"/>
              <a:gd name="connsiteX125" fmla="*/ 3202798 w 5970060"/>
              <a:gd name="connsiteY125" fmla="*/ 3104916 h 6857546"/>
              <a:gd name="connsiteX126" fmla="*/ 3369897 w 5970060"/>
              <a:gd name="connsiteY126" fmla="*/ 3017898 h 6857546"/>
              <a:gd name="connsiteX127" fmla="*/ 3380340 w 5970060"/>
              <a:gd name="connsiteY127" fmla="*/ 2969168 h 6857546"/>
              <a:gd name="connsiteX128" fmla="*/ 3261970 w 5970060"/>
              <a:gd name="connsiteY128" fmla="*/ 2948284 h 6857546"/>
              <a:gd name="connsiteX129" fmla="*/ 3143601 w 5970060"/>
              <a:gd name="connsiteY129" fmla="*/ 2920439 h 6857546"/>
              <a:gd name="connsiteX130" fmla="*/ 3223657 w 5970060"/>
              <a:gd name="connsiteY130" fmla="*/ 2864747 h 6857546"/>
              <a:gd name="connsiteX131" fmla="*/ 3195812 w 5970060"/>
              <a:gd name="connsiteY131" fmla="*/ 2822979 h 6857546"/>
              <a:gd name="connsiteX132" fmla="*/ 3436006 w 5970060"/>
              <a:gd name="connsiteY132" fmla="*/ 2892593 h 6857546"/>
              <a:gd name="connsiteX133" fmla="*/ 3491697 w 5970060"/>
              <a:gd name="connsiteY133" fmla="*/ 2930881 h 6857546"/>
              <a:gd name="connsiteX134" fmla="*/ 3498658 w 5970060"/>
              <a:gd name="connsiteY134" fmla="*/ 2857786 h 6857546"/>
              <a:gd name="connsiteX135" fmla="*/ 3463851 w 5970060"/>
              <a:gd name="connsiteY135" fmla="*/ 2791653 h 6857546"/>
              <a:gd name="connsiteX136" fmla="*/ 3397718 w 5970060"/>
              <a:gd name="connsiteY136" fmla="*/ 2746403 h 6857546"/>
              <a:gd name="connsiteX137" fmla="*/ 3380314 w 5970060"/>
              <a:gd name="connsiteY137" fmla="*/ 2652424 h 6857546"/>
              <a:gd name="connsiteX138" fmla="*/ 3348988 w 5970060"/>
              <a:gd name="connsiteY138" fmla="*/ 2586291 h 6857546"/>
              <a:gd name="connsiteX139" fmla="*/ 3408160 w 5970060"/>
              <a:gd name="connsiteY139" fmla="*/ 2530600 h 6857546"/>
              <a:gd name="connsiteX140" fmla="*/ 3289791 w 5970060"/>
              <a:gd name="connsiteY140" fmla="*/ 2436621 h 6857546"/>
              <a:gd name="connsiteX141" fmla="*/ 3174927 w 5970060"/>
              <a:gd name="connsiteY141" fmla="*/ 2603720 h 6857546"/>
              <a:gd name="connsiteX142" fmla="*/ 3171447 w 5970060"/>
              <a:gd name="connsiteY142" fmla="*/ 2631565 h 6857546"/>
              <a:gd name="connsiteX143" fmla="*/ 3143601 w 5970060"/>
              <a:gd name="connsiteY143" fmla="*/ 2548028 h 6857546"/>
              <a:gd name="connsiteX144" fmla="*/ 2962579 w 5970060"/>
              <a:gd name="connsiteY144" fmla="*/ 2516702 h 6857546"/>
              <a:gd name="connsiteX145" fmla="*/ 3000867 w 5970060"/>
              <a:gd name="connsiteY145" fmla="*/ 2447088 h 6857546"/>
              <a:gd name="connsiteX146" fmla="*/ 2833768 w 5970060"/>
              <a:gd name="connsiteY146" fmla="*/ 2311315 h 6857546"/>
              <a:gd name="connsiteX147" fmla="*/ 2903382 w 5970060"/>
              <a:gd name="connsiteY147" fmla="*/ 2297392 h 6857546"/>
              <a:gd name="connsiteX148" fmla="*/ 2847690 w 5970060"/>
              <a:gd name="connsiteY148" fmla="*/ 2192971 h 6857546"/>
              <a:gd name="connsiteX149" fmla="*/ 3056558 w 5970060"/>
              <a:gd name="connsiteY149" fmla="*/ 2206894 h 6857546"/>
              <a:gd name="connsiteX150" fmla="*/ 3063520 w 5970060"/>
              <a:gd name="connsiteY150" fmla="*/ 2092031 h 6857546"/>
              <a:gd name="connsiteX151" fmla="*/ 3115730 w 5970060"/>
              <a:gd name="connsiteY151" fmla="*/ 2116396 h 6857546"/>
              <a:gd name="connsiteX152" fmla="*/ 3154018 w 5970060"/>
              <a:gd name="connsiteY152" fmla="*/ 2032858 h 6857546"/>
              <a:gd name="connsiteX153" fmla="*/ 3199267 w 5970060"/>
              <a:gd name="connsiteY153" fmla="*/ 2071146 h 6857546"/>
              <a:gd name="connsiteX154" fmla="*/ 3230594 w 5970060"/>
              <a:gd name="connsiteY154" fmla="*/ 2046781 h 6857546"/>
              <a:gd name="connsiteX155" fmla="*/ 3282804 w 5970060"/>
              <a:gd name="connsiteY155" fmla="*/ 2165125 h 6857546"/>
              <a:gd name="connsiteX156" fmla="*/ 3408110 w 5970060"/>
              <a:gd name="connsiteY156" fmla="*/ 2064185 h 6857546"/>
              <a:gd name="connsiteX157" fmla="*/ 3366341 w 5970060"/>
              <a:gd name="connsiteY157" fmla="*/ 2227803 h 6857546"/>
              <a:gd name="connsiteX158" fmla="*/ 3505569 w 5970060"/>
              <a:gd name="connsiteY158" fmla="*/ 2248688 h 6857546"/>
              <a:gd name="connsiteX159" fmla="*/ 3428994 w 5970060"/>
              <a:gd name="connsiteY159" fmla="*/ 2314821 h 6857546"/>
              <a:gd name="connsiteX160" fmla="*/ 3317586 w 5970060"/>
              <a:gd name="connsiteY160" fmla="*/ 2380980 h 6857546"/>
              <a:gd name="connsiteX161" fmla="*/ 3456839 w 5970060"/>
              <a:gd name="connsiteY161" fmla="*/ 2499349 h 6857546"/>
              <a:gd name="connsiteX162" fmla="*/ 3502089 w 5970060"/>
              <a:gd name="connsiteY162" fmla="*/ 2447138 h 6857546"/>
              <a:gd name="connsiteX163" fmla="*/ 3644798 w 5970060"/>
              <a:gd name="connsiteY163" fmla="*/ 2238271 h 6857546"/>
              <a:gd name="connsiteX164" fmla="*/ 3613471 w 5970060"/>
              <a:gd name="connsiteY164" fmla="*/ 2471503 h 6857546"/>
              <a:gd name="connsiteX165" fmla="*/ 3644798 w 5970060"/>
              <a:gd name="connsiteY165" fmla="*/ 2468023 h 6857546"/>
              <a:gd name="connsiteX166" fmla="*/ 3721373 w 5970060"/>
              <a:gd name="connsiteY166" fmla="*/ 2565482 h 6857546"/>
              <a:gd name="connsiteX167" fmla="*/ 3700489 w 5970060"/>
              <a:gd name="connsiteY167" fmla="*/ 2715178 h 6857546"/>
              <a:gd name="connsiteX168" fmla="*/ 3714412 w 5970060"/>
              <a:gd name="connsiteY168" fmla="*/ 2823080 h 6857546"/>
              <a:gd name="connsiteX169" fmla="*/ 3784026 w 5970060"/>
              <a:gd name="connsiteY169" fmla="*/ 2840483 h 6857546"/>
              <a:gd name="connsiteX170" fmla="*/ 3839717 w 5970060"/>
              <a:gd name="connsiteY170" fmla="*/ 2676865 h 6857546"/>
              <a:gd name="connsiteX171" fmla="*/ 3864082 w 5970060"/>
              <a:gd name="connsiteY171" fmla="*/ 3007557 h 6857546"/>
              <a:gd name="connsiteX172" fmla="*/ 3933696 w 5970060"/>
              <a:gd name="connsiteY172" fmla="*/ 3052806 h 6857546"/>
              <a:gd name="connsiteX173" fmla="*/ 3937177 w 5970060"/>
              <a:gd name="connsiteY173" fmla="*/ 2551534 h 6857546"/>
              <a:gd name="connsiteX174" fmla="*/ 4034636 w 5970060"/>
              <a:gd name="connsiteY174" fmla="*/ 2854381 h 6857546"/>
              <a:gd name="connsiteX175" fmla="*/ 4104251 w 5970060"/>
              <a:gd name="connsiteY175" fmla="*/ 2760402 h 6857546"/>
              <a:gd name="connsiteX176" fmla="*/ 4146019 w 5970060"/>
              <a:gd name="connsiteY176" fmla="*/ 2568938 h 6857546"/>
              <a:gd name="connsiteX177" fmla="*/ 4118173 w 5970060"/>
              <a:gd name="connsiteY177" fmla="*/ 2471453 h 6857546"/>
              <a:gd name="connsiteX178" fmla="*/ 4135577 w 5970060"/>
              <a:gd name="connsiteY178" fmla="*/ 2360070 h 6857546"/>
              <a:gd name="connsiteX179" fmla="*/ 4163423 w 5970060"/>
              <a:gd name="connsiteY179" fmla="*/ 2224297 h 6857546"/>
              <a:gd name="connsiteX180" fmla="*/ 4219114 w 5970060"/>
              <a:gd name="connsiteY180" fmla="*/ 2300873 h 6857546"/>
              <a:gd name="connsiteX181" fmla="*/ 4229556 w 5970060"/>
              <a:gd name="connsiteY181" fmla="*/ 2196452 h 6857546"/>
              <a:gd name="connsiteX182" fmla="*/ 4316574 w 5970060"/>
              <a:gd name="connsiteY182" fmla="*/ 2349628 h 6857546"/>
              <a:gd name="connsiteX183" fmla="*/ 4243479 w 5970060"/>
              <a:gd name="connsiteY183" fmla="*/ 2642033 h 6857546"/>
              <a:gd name="connsiteX184" fmla="*/ 4504557 w 5970060"/>
              <a:gd name="connsiteY184" fmla="*/ 2481895 h 6857546"/>
              <a:gd name="connsiteX185" fmla="*/ 4518480 w 5970060"/>
              <a:gd name="connsiteY185" fmla="*/ 2238220 h 6857546"/>
              <a:gd name="connsiteX186" fmla="*/ 4556768 w 5970060"/>
              <a:gd name="connsiteY186" fmla="*/ 2266066 h 6857546"/>
              <a:gd name="connsiteX187" fmla="*/ 4654228 w 5970060"/>
              <a:gd name="connsiteY187" fmla="*/ 2144241 h 6857546"/>
              <a:gd name="connsiteX188" fmla="*/ 4796962 w 5970060"/>
              <a:gd name="connsiteY188" fmla="*/ 2234740 h 6857546"/>
              <a:gd name="connsiteX189" fmla="*/ 4904889 w 5970060"/>
              <a:gd name="connsiteY189" fmla="*/ 2252143 h 6857546"/>
              <a:gd name="connsiteX190" fmla="*/ 4932735 w 5970060"/>
              <a:gd name="connsiteY190" fmla="*/ 2297392 h 6857546"/>
              <a:gd name="connsiteX191" fmla="*/ 4936215 w 5970060"/>
              <a:gd name="connsiteY191" fmla="*/ 2367006 h 6857546"/>
              <a:gd name="connsiteX192" fmla="*/ 4953619 w 5970060"/>
              <a:gd name="connsiteY192" fmla="*/ 2405294 h 6857546"/>
              <a:gd name="connsiteX193" fmla="*/ 4863121 w 5970060"/>
              <a:gd name="connsiteY193" fmla="*/ 2467947 h 6857546"/>
              <a:gd name="connsiteX194" fmla="*/ 4901408 w 5970060"/>
              <a:gd name="connsiteY194" fmla="*/ 2513196 h 6857546"/>
              <a:gd name="connsiteX195" fmla="*/ 4904889 w 5970060"/>
              <a:gd name="connsiteY195" fmla="*/ 2534080 h 6857546"/>
              <a:gd name="connsiteX196" fmla="*/ 4936215 w 5970060"/>
              <a:gd name="connsiteY196" fmla="*/ 2582810 h 6857546"/>
              <a:gd name="connsiteX197" fmla="*/ 4911850 w 5970060"/>
              <a:gd name="connsiteY197" fmla="*/ 2635021 h 6857546"/>
              <a:gd name="connsiteX198" fmla="*/ 4877043 w 5970060"/>
              <a:gd name="connsiteY198" fmla="*/ 2708115 h 6857546"/>
              <a:gd name="connsiteX199" fmla="*/ 4849198 w 5970060"/>
              <a:gd name="connsiteY199" fmla="*/ 2739442 h 6857546"/>
              <a:gd name="connsiteX200" fmla="*/ 4685579 w 5970060"/>
              <a:gd name="connsiteY200" fmla="*/ 2690712 h 6857546"/>
              <a:gd name="connsiteX201" fmla="*/ 4671656 w 5970060"/>
              <a:gd name="connsiteY201" fmla="*/ 2746403 h 6857546"/>
              <a:gd name="connsiteX202" fmla="*/ 4650772 w 5970060"/>
              <a:gd name="connsiteY202" fmla="*/ 2715077 h 6857546"/>
              <a:gd name="connsiteX203" fmla="*/ 4518480 w 5970060"/>
              <a:gd name="connsiteY203" fmla="*/ 2554939 h 6857546"/>
              <a:gd name="connsiteX204" fmla="*/ 4302651 w 5970060"/>
              <a:gd name="connsiteY204" fmla="*/ 2687206 h 6857546"/>
              <a:gd name="connsiteX205" fmla="*/ 4358342 w 5970060"/>
              <a:gd name="connsiteY205" fmla="*/ 2680245 h 6857546"/>
              <a:gd name="connsiteX206" fmla="*/ 4539364 w 5970060"/>
              <a:gd name="connsiteY206" fmla="*/ 2819498 h 6857546"/>
              <a:gd name="connsiteX207" fmla="*/ 4459308 w 5970060"/>
              <a:gd name="connsiteY207" fmla="*/ 2805575 h 6857546"/>
              <a:gd name="connsiteX208" fmla="*/ 4511519 w 5970060"/>
              <a:gd name="connsiteY208" fmla="*/ 2889112 h 6857546"/>
              <a:gd name="connsiteX209" fmla="*/ 4219114 w 5970060"/>
              <a:gd name="connsiteY209" fmla="*/ 2850825 h 6857546"/>
              <a:gd name="connsiteX210" fmla="*/ 4079861 w 5970060"/>
              <a:gd name="connsiteY210" fmla="*/ 2930881 h 6857546"/>
              <a:gd name="connsiteX211" fmla="*/ 4121629 w 5970060"/>
              <a:gd name="connsiteY211" fmla="*/ 3003976 h 6857546"/>
              <a:gd name="connsiteX212" fmla="*/ 4201686 w 5970060"/>
              <a:gd name="connsiteY212" fmla="*/ 2969168 h 6857546"/>
              <a:gd name="connsiteX213" fmla="*/ 4285248 w 5970060"/>
              <a:gd name="connsiteY213" fmla="*/ 3042264 h 6857546"/>
              <a:gd name="connsiteX214" fmla="*/ 4629863 w 5970060"/>
              <a:gd name="connsiteY214" fmla="*/ 3205882 h 6857546"/>
              <a:gd name="connsiteX215" fmla="*/ 4539364 w 5970060"/>
              <a:gd name="connsiteY215" fmla="*/ 3132787 h 6857546"/>
              <a:gd name="connsiteX216" fmla="*/ 4365304 w 5970060"/>
              <a:gd name="connsiteY216" fmla="*/ 3160633 h 6857546"/>
              <a:gd name="connsiteX217" fmla="*/ 4389669 w 5970060"/>
              <a:gd name="connsiteY217" fmla="*/ 3244195 h 6857546"/>
              <a:gd name="connsiteX218" fmla="*/ 4271325 w 5970060"/>
              <a:gd name="connsiteY218" fmla="*/ 3327732 h 6857546"/>
              <a:gd name="connsiteX219" fmla="*/ 4253921 w 5970060"/>
              <a:gd name="connsiteY219" fmla="*/ 3480908 h 6857546"/>
              <a:gd name="connsiteX220" fmla="*/ 4414059 w 5970060"/>
              <a:gd name="connsiteY220" fmla="*/ 3595771 h 6857546"/>
              <a:gd name="connsiteX221" fmla="*/ 4271325 w 5970060"/>
              <a:gd name="connsiteY221" fmla="*/ 3599252 h 6857546"/>
              <a:gd name="connsiteX222" fmla="*/ 4306132 w 5970060"/>
              <a:gd name="connsiteY222" fmla="*/ 3665385 h 6857546"/>
              <a:gd name="connsiteX223" fmla="*/ 4079861 w 5970060"/>
              <a:gd name="connsiteY223" fmla="*/ 3613175 h 6857546"/>
              <a:gd name="connsiteX224" fmla="*/ 4010246 w 5970060"/>
              <a:gd name="connsiteY224" fmla="*/ 3682789 h 6857546"/>
              <a:gd name="connsiteX225" fmla="*/ 4065938 w 5970060"/>
              <a:gd name="connsiteY225" fmla="*/ 3787210 h 6857546"/>
              <a:gd name="connsiteX226" fmla="*/ 4020689 w 5970060"/>
              <a:gd name="connsiteY226" fmla="*/ 3825498 h 6857546"/>
              <a:gd name="connsiteX227" fmla="*/ 4034611 w 5970060"/>
              <a:gd name="connsiteY227" fmla="*/ 3867266 h 6857546"/>
              <a:gd name="connsiteX228" fmla="*/ 3874499 w 5970060"/>
              <a:gd name="connsiteY228" fmla="*/ 3849863 h 6857546"/>
              <a:gd name="connsiteX229" fmla="*/ 3804885 w 5970060"/>
              <a:gd name="connsiteY229" fmla="*/ 3978674 h 6857546"/>
              <a:gd name="connsiteX230" fmla="*/ 3777039 w 5970060"/>
              <a:gd name="connsiteY230" fmla="*/ 3950829 h 6857546"/>
              <a:gd name="connsiteX231" fmla="*/ 3728309 w 5970060"/>
              <a:gd name="connsiteY231" fmla="*/ 3968232 h 6857546"/>
              <a:gd name="connsiteX232" fmla="*/ 3710906 w 5970060"/>
              <a:gd name="connsiteY232" fmla="*/ 4173619 h 6857546"/>
              <a:gd name="connsiteX233" fmla="*/ 3825794 w 5970060"/>
              <a:gd name="connsiteY233" fmla="*/ 4079640 h 6857546"/>
              <a:gd name="connsiteX234" fmla="*/ 3864082 w 5970060"/>
              <a:gd name="connsiteY234" fmla="*/ 4117928 h 6857546"/>
              <a:gd name="connsiteX235" fmla="*/ 3777064 w 5970060"/>
              <a:gd name="connsiteY235" fmla="*/ 4246739 h 6857546"/>
              <a:gd name="connsiteX236" fmla="*/ 3752699 w 5970060"/>
              <a:gd name="connsiteY236" fmla="*/ 4392954 h 6857546"/>
              <a:gd name="connsiteX237" fmla="*/ 3818833 w 5970060"/>
              <a:gd name="connsiteY237" fmla="*/ 4546130 h 6857546"/>
              <a:gd name="connsiteX238" fmla="*/ 3902370 w 5970060"/>
              <a:gd name="connsiteY238" fmla="*/ 4681878 h 6857546"/>
              <a:gd name="connsiteX239" fmla="*/ 4034636 w 5970060"/>
              <a:gd name="connsiteY239" fmla="*/ 4584418 h 6857546"/>
              <a:gd name="connsiteX240" fmla="*/ 3850134 w 5970060"/>
              <a:gd name="connsiteY240" fmla="*/ 4448645 h 6857546"/>
              <a:gd name="connsiteX241" fmla="*/ 3825769 w 5970060"/>
              <a:gd name="connsiteY241" fmla="*/ 4330276 h 6857546"/>
              <a:gd name="connsiteX242" fmla="*/ 3811846 w 5970060"/>
              <a:gd name="connsiteY242" fmla="*/ 4302431 h 6857546"/>
              <a:gd name="connsiteX243" fmla="*/ 3985907 w 5970060"/>
              <a:gd name="connsiteY243" fmla="*/ 4218894 h 6857546"/>
              <a:gd name="connsiteX244" fmla="*/ 3940657 w 5970060"/>
              <a:gd name="connsiteY244" fmla="*/ 4117953 h 6857546"/>
              <a:gd name="connsiteX245" fmla="*/ 3916293 w 5970060"/>
              <a:gd name="connsiteY245" fmla="*/ 4030935 h 6857546"/>
              <a:gd name="connsiteX246" fmla="*/ 3992893 w 5970060"/>
              <a:gd name="connsiteY246" fmla="*/ 4017012 h 6857546"/>
              <a:gd name="connsiteX247" fmla="*/ 3975490 w 5970060"/>
              <a:gd name="connsiteY247" fmla="*/ 3954360 h 6857546"/>
              <a:gd name="connsiteX248" fmla="*/ 4048585 w 5970060"/>
              <a:gd name="connsiteY248" fmla="*/ 3936956 h 6857546"/>
              <a:gd name="connsiteX249" fmla="*/ 4090353 w 5970060"/>
              <a:gd name="connsiteY249" fmla="*/ 3884745 h 6857546"/>
              <a:gd name="connsiteX250" fmla="*/ 4236568 w 5970060"/>
              <a:gd name="connsiteY250" fmla="*/ 3936956 h 6857546"/>
              <a:gd name="connsiteX251" fmla="*/ 4382758 w 5970060"/>
              <a:gd name="connsiteY251" fmla="*/ 3717646 h 6857546"/>
              <a:gd name="connsiteX252" fmla="*/ 4421046 w 5970060"/>
              <a:gd name="connsiteY252" fmla="*/ 3776819 h 6857546"/>
              <a:gd name="connsiteX253" fmla="*/ 4511544 w 5970060"/>
              <a:gd name="connsiteY253" fmla="*/ 3693282 h 6857546"/>
              <a:gd name="connsiteX254" fmla="*/ 4528948 w 5970060"/>
              <a:gd name="connsiteY254" fmla="*/ 3745492 h 6857546"/>
              <a:gd name="connsiteX255" fmla="*/ 4598562 w 5970060"/>
              <a:gd name="connsiteY255" fmla="*/ 3703724 h 6857546"/>
              <a:gd name="connsiteX256" fmla="*/ 4602042 w 5970060"/>
              <a:gd name="connsiteY256" fmla="*/ 3432203 h 6857546"/>
              <a:gd name="connsiteX257" fmla="*/ 4650772 w 5970060"/>
              <a:gd name="connsiteY257" fmla="*/ 3446126 h 6857546"/>
              <a:gd name="connsiteX258" fmla="*/ 4685579 w 5970060"/>
              <a:gd name="connsiteY258" fmla="*/ 3352147 h 6857546"/>
              <a:gd name="connsiteX259" fmla="*/ 4737790 w 5970060"/>
              <a:gd name="connsiteY259" fmla="*/ 3390435 h 6857546"/>
              <a:gd name="connsiteX260" fmla="*/ 4814365 w 5970060"/>
              <a:gd name="connsiteY260" fmla="*/ 3317340 h 6857546"/>
              <a:gd name="connsiteX261" fmla="*/ 4824807 w 5970060"/>
              <a:gd name="connsiteY261" fmla="*/ 3362589 h 6857546"/>
              <a:gd name="connsiteX262" fmla="*/ 4974503 w 5970060"/>
              <a:gd name="connsiteY262" fmla="*/ 3292975 h 6857546"/>
              <a:gd name="connsiteX263" fmla="*/ 4988426 w 5970060"/>
              <a:gd name="connsiteY263" fmla="*/ 3526208 h 6857546"/>
              <a:gd name="connsiteX264" fmla="*/ 5016272 w 5970060"/>
              <a:gd name="connsiteY264" fmla="*/ 3508804 h 6857546"/>
              <a:gd name="connsiteX265" fmla="*/ 5047598 w 5970060"/>
              <a:gd name="connsiteY265" fmla="*/ 3533169 h 6857546"/>
              <a:gd name="connsiteX266" fmla="*/ 5131135 w 5970060"/>
              <a:gd name="connsiteY266" fmla="*/ 3453113 h 6857546"/>
              <a:gd name="connsiteX267" fmla="*/ 5145058 w 5970060"/>
              <a:gd name="connsiteY267" fmla="*/ 3515766 h 6857546"/>
              <a:gd name="connsiteX268" fmla="*/ 5252960 w 5970060"/>
              <a:gd name="connsiteY268" fmla="*/ 3442671 h 6857546"/>
              <a:gd name="connsiteX269" fmla="*/ 5259921 w 5970060"/>
              <a:gd name="connsiteY269" fmla="*/ 3519246 h 6857546"/>
              <a:gd name="connsiteX270" fmla="*/ 5472269 w 5970060"/>
              <a:gd name="connsiteY270" fmla="*/ 3449632 h 6857546"/>
              <a:gd name="connsiteX271" fmla="*/ 5273844 w 5970060"/>
              <a:gd name="connsiteY271" fmla="*/ 3849964 h 6857546"/>
              <a:gd name="connsiteX272" fmla="*/ 5124174 w 5970060"/>
              <a:gd name="connsiteY272" fmla="*/ 3954385 h 6857546"/>
              <a:gd name="connsiteX273" fmla="*/ 5117212 w 5970060"/>
              <a:gd name="connsiteY273" fmla="*/ 3978750 h 6857546"/>
              <a:gd name="connsiteX274" fmla="*/ 5134616 w 5970060"/>
              <a:gd name="connsiteY274" fmla="*/ 4086652 h 6857546"/>
              <a:gd name="connsiteX275" fmla="*/ 5162461 w 5970060"/>
              <a:gd name="connsiteY275" fmla="*/ 4090132 h 6857546"/>
              <a:gd name="connsiteX276" fmla="*/ 5458346 w 5970060"/>
              <a:gd name="connsiteY276" fmla="*/ 3842977 h 6857546"/>
              <a:gd name="connsiteX277" fmla="*/ 5454866 w 5970060"/>
              <a:gd name="connsiteY277" fmla="*/ 3888226 h 6857546"/>
              <a:gd name="connsiteX278" fmla="*/ 5552325 w 5970060"/>
              <a:gd name="connsiteY278" fmla="*/ 3870823 h 6857546"/>
              <a:gd name="connsiteX279" fmla="*/ 5538402 w 5970060"/>
              <a:gd name="connsiteY279" fmla="*/ 3919553 h 6857546"/>
              <a:gd name="connsiteX280" fmla="*/ 5688098 w 5970060"/>
              <a:gd name="connsiteY280" fmla="*/ 3895188 h 6857546"/>
              <a:gd name="connsiteX281" fmla="*/ 5625445 w 5970060"/>
              <a:gd name="connsiteY281" fmla="*/ 3971763 h 6857546"/>
              <a:gd name="connsiteX282" fmla="*/ 5869120 w 5970060"/>
              <a:gd name="connsiteY282" fmla="*/ 4055300 h 6857546"/>
              <a:gd name="connsiteX283" fmla="*/ 5531441 w 5970060"/>
              <a:gd name="connsiteY283" fmla="*/ 4274610 h 6857546"/>
              <a:gd name="connsiteX284" fmla="*/ 5970061 w 5970060"/>
              <a:gd name="connsiteY284" fmla="*/ 4427786 h 6857546"/>
              <a:gd name="connsiteX285" fmla="*/ 5587133 w 5970060"/>
              <a:gd name="connsiteY285" fmla="*/ 4386018 h 6857546"/>
              <a:gd name="connsiteX286" fmla="*/ 5681112 w 5970060"/>
              <a:gd name="connsiteY286" fmla="*/ 4462594 h 6857546"/>
              <a:gd name="connsiteX287" fmla="*/ 5764649 w 5970060"/>
              <a:gd name="connsiteY287" fmla="*/ 4546130 h 6857546"/>
              <a:gd name="connsiteX288" fmla="*/ 5949151 w 5970060"/>
              <a:gd name="connsiteY288" fmla="*/ 4633148 h 6857546"/>
              <a:gd name="connsiteX289" fmla="*/ 5754206 w 5970060"/>
              <a:gd name="connsiteY289" fmla="*/ 4695801 h 6857546"/>
              <a:gd name="connsiteX290" fmla="*/ 5764649 w 5970060"/>
              <a:gd name="connsiteY290" fmla="*/ 4741050 h 6857546"/>
              <a:gd name="connsiteX291" fmla="*/ 5733322 w 5970060"/>
              <a:gd name="connsiteY291" fmla="*/ 4768896 h 6857546"/>
              <a:gd name="connsiteX292" fmla="*/ 5688073 w 5970060"/>
              <a:gd name="connsiteY292" fmla="*/ 4734089 h 6857546"/>
              <a:gd name="connsiteX293" fmla="*/ 5681112 w 5970060"/>
              <a:gd name="connsiteY293" fmla="*/ 4782818 h 6857546"/>
              <a:gd name="connsiteX294" fmla="*/ 5604536 w 5970060"/>
              <a:gd name="connsiteY294" fmla="*/ 4754973 h 6857546"/>
              <a:gd name="connsiteX295" fmla="*/ 5378265 w 5970060"/>
              <a:gd name="connsiteY295" fmla="*/ 4730608 h 6857546"/>
              <a:gd name="connsiteX296" fmla="*/ 5381746 w 5970060"/>
              <a:gd name="connsiteY296" fmla="*/ 4775857 h 6857546"/>
              <a:gd name="connsiteX297" fmla="*/ 5329535 w 5970060"/>
              <a:gd name="connsiteY297" fmla="*/ 4768896 h 6857546"/>
              <a:gd name="connsiteX298" fmla="*/ 5298209 w 5970060"/>
              <a:gd name="connsiteY298" fmla="*/ 4835029 h 6857546"/>
              <a:gd name="connsiteX299" fmla="*/ 5761193 w 5970060"/>
              <a:gd name="connsiteY299" fmla="*/ 5134395 h 6857546"/>
              <a:gd name="connsiteX300" fmla="*/ 5447904 w 5970060"/>
              <a:gd name="connsiteY300" fmla="*/ 4970777 h 6857546"/>
              <a:gd name="connsiteX301" fmla="*/ 5520999 w 5970060"/>
              <a:gd name="connsiteY301" fmla="*/ 5214451 h 6857546"/>
              <a:gd name="connsiteX302" fmla="*/ 5538402 w 5970060"/>
              <a:gd name="connsiteY302" fmla="*/ 5235335 h 6857546"/>
              <a:gd name="connsiteX303" fmla="*/ 5444423 w 5970060"/>
              <a:gd name="connsiteY303" fmla="*/ 5444203 h 6857546"/>
              <a:gd name="connsiteX304" fmla="*/ 5440943 w 5970060"/>
              <a:gd name="connsiteY304" fmla="*/ 5485972 h 6857546"/>
              <a:gd name="connsiteX305" fmla="*/ 5381771 w 5970060"/>
              <a:gd name="connsiteY305" fmla="*/ 5437241 h 6857546"/>
              <a:gd name="connsiteX306" fmla="*/ 5319118 w 5970060"/>
              <a:gd name="connsiteY306" fmla="*/ 5426800 h 6857546"/>
              <a:gd name="connsiteX307" fmla="*/ 5096328 w 5970060"/>
              <a:gd name="connsiteY307" fmla="*/ 5155279 h 6857546"/>
              <a:gd name="connsiteX308" fmla="*/ 5044117 w 5970060"/>
              <a:gd name="connsiteY308" fmla="*/ 5137876 h 6857546"/>
              <a:gd name="connsiteX309" fmla="*/ 5012791 w 5970060"/>
              <a:gd name="connsiteY309" fmla="*/ 5179644 h 6857546"/>
              <a:gd name="connsiteX310" fmla="*/ 4974503 w 5970060"/>
              <a:gd name="connsiteY310" fmla="*/ 5155279 h 6857546"/>
              <a:gd name="connsiteX311" fmla="*/ 4890966 w 5970060"/>
              <a:gd name="connsiteY311" fmla="*/ 5158760 h 6857546"/>
              <a:gd name="connsiteX312" fmla="*/ 4769141 w 5970060"/>
              <a:gd name="connsiteY312" fmla="*/ 5016026 h 6857546"/>
              <a:gd name="connsiteX313" fmla="*/ 4716931 w 5970060"/>
              <a:gd name="connsiteY313" fmla="*/ 5385006 h 6857546"/>
              <a:gd name="connsiteX314" fmla="*/ 4776103 w 5970060"/>
              <a:gd name="connsiteY314" fmla="*/ 5304950 h 6857546"/>
              <a:gd name="connsiteX315" fmla="*/ 4887511 w 5970060"/>
              <a:gd name="connsiteY315" fmla="*/ 5231855 h 6857546"/>
              <a:gd name="connsiteX316" fmla="*/ 4964086 w 5970060"/>
              <a:gd name="connsiteY316" fmla="*/ 5322378 h 6857546"/>
              <a:gd name="connsiteX317" fmla="*/ 4772622 w 5970060"/>
              <a:gd name="connsiteY317" fmla="*/ 5492958 h 6857546"/>
              <a:gd name="connsiteX318" fmla="*/ 4713450 w 5970060"/>
              <a:gd name="connsiteY318" fmla="*/ 5802766 h 6857546"/>
              <a:gd name="connsiteX319" fmla="*/ 5030220 w 5970060"/>
              <a:gd name="connsiteY319" fmla="*/ 5545169 h 6857546"/>
              <a:gd name="connsiteX320" fmla="*/ 4978009 w 5970060"/>
              <a:gd name="connsiteY320" fmla="*/ 5632186 h 6857546"/>
              <a:gd name="connsiteX321" fmla="*/ 5089392 w 5970060"/>
              <a:gd name="connsiteY321" fmla="*/ 5632186 h 6857546"/>
              <a:gd name="connsiteX322" fmla="*/ 5019778 w 5970060"/>
              <a:gd name="connsiteY322" fmla="*/ 5837573 h 6857546"/>
              <a:gd name="connsiteX323" fmla="*/ 4866601 w 5970060"/>
              <a:gd name="connsiteY323" fmla="*/ 6022076 h 6857546"/>
              <a:gd name="connsiteX324" fmla="*/ 4737790 w 5970060"/>
              <a:gd name="connsiteY324" fmla="*/ 6533790 h 6857546"/>
              <a:gd name="connsiteX325" fmla="*/ 4643785 w 5970060"/>
              <a:gd name="connsiteY325" fmla="*/ 6613846 h 6857546"/>
              <a:gd name="connsiteX326" fmla="*/ 4389669 w 5970060"/>
              <a:gd name="connsiteY326" fmla="*/ 5374614 h 6857546"/>
              <a:gd name="connsiteX327" fmla="*/ 4132071 w 5970060"/>
              <a:gd name="connsiteY327" fmla="*/ 5238867 h 6857546"/>
              <a:gd name="connsiteX328" fmla="*/ 4264363 w 5970060"/>
              <a:gd name="connsiteY328" fmla="*/ 5221463 h 6857546"/>
              <a:gd name="connsiteX329" fmla="*/ 4111187 w 5970060"/>
              <a:gd name="connsiteY329" fmla="*/ 5078729 h 6857546"/>
              <a:gd name="connsiteX330" fmla="*/ 4024144 w 5970060"/>
              <a:gd name="connsiteY330" fmla="*/ 5036960 h 6857546"/>
              <a:gd name="connsiteX331" fmla="*/ 3940607 w 5970060"/>
              <a:gd name="connsiteY331" fmla="*/ 5162291 h 6857546"/>
              <a:gd name="connsiteX332" fmla="*/ 4584614 w 5970060"/>
              <a:gd name="connsiteY332" fmla="*/ 6241411 h 6857546"/>
              <a:gd name="connsiteX333" fmla="*/ 4591575 w 5970060"/>
              <a:gd name="connsiteY333" fmla="*/ 6474643 h 6857546"/>
              <a:gd name="connsiteX334" fmla="*/ 4528922 w 5970060"/>
              <a:gd name="connsiteY334" fmla="*/ 6485085 h 6857546"/>
              <a:gd name="connsiteX335" fmla="*/ 4361823 w 5970060"/>
              <a:gd name="connsiteY335" fmla="*/ 6130028 h 6857546"/>
              <a:gd name="connsiteX336" fmla="*/ 4121629 w 5970060"/>
              <a:gd name="connsiteY336" fmla="*/ 5952487 h 6857546"/>
              <a:gd name="connsiteX337" fmla="*/ 4163397 w 5970060"/>
              <a:gd name="connsiteY337" fmla="*/ 5945526 h 6857546"/>
              <a:gd name="connsiteX338" fmla="*/ 4083341 w 5970060"/>
              <a:gd name="connsiteY338" fmla="*/ 5896795 h 6857546"/>
              <a:gd name="connsiteX339" fmla="*/ 4257402 w 5970060"/>
              <a:gd name="connsiteY339" fmla="*/ 5830662 h 6857546"/>
              <a:gd name="connsiteX340" fmla="*/ 4483673 w 5970060"/>
              <a:gd name="connsiteY340" fmla="*/ 6043010 h 6857546"/>
              <a:gd name="connsiteX341" fmla="*/ 4379227 w 5970060"/>
              <a:gd name="connsiteY341" fmla="*/ 5785413 h 6857546"/>
              <a:gd name="connsiteX342" fmla="*/ 4125110 w 5970060"/>
              <a:gd name="connsiteY342" fmla="*/ 5607872 h 6857546"/>
              <a:gd name="connsiteX343" fmla="*/ 4396630 w 5970060"/>
              <a:gd name="connsiteY343" fmla="*/ 5705332 h 6857546"/>
              <a:gd name="connsiteX344" fmla="*/ 4306132 w 5970060"/>
              <a:gd name="connsiteY344" fmla="*/ 5548674 h 6857546"/>
              <a:gd name="connsiteX345" fmla="*/ 3881435 w 5970060"/>
              <a:gd name="connsiteY345" fmla="*/ 5221463 h 6857546"/>
              <a:gd name="connsiteX346" fmla="*/ 3804859 w 5970060"/>
              <a:gd name="connsiteY346" fmla="*/ 5249309 h 6857546"/>
              <a:gd name="connsiteX347" fmla="*/ 3884916 w 5970060"/>
              <a:gd name="connsiteY347" fmla="*/ 5291077 h 6857546"/>
              <a:gd name="connsiteX348" fmla="*/ 3971933 w 5970060"/>
              <a:gd name="connsiteY348" fmla="*/ 5388537 h 6857546"/>
              <a:gd name="connsiteX349" fmla="*/ 3944088 w 5970060"/>
              <a:gd name="connsiteY349" fmla="*/ 5423344 h 6857546"/>
              <a:gd name="connsiteX350" fmla="*/ 4020663 w 5970060"/>
              <a:gd name="connsiteY350" fmla="*/ 5499920 h 6857546"/>
              <a:gd name="connsiteX351" fmla="*/ 3989337 w 5970060"/>
              <a:gd name="connsiteY351" fmla="*/ 5534727 h 6857546"/>
              <a:gd name="connsiteX352" fmla="*/ 4034586 w 5970060"/>
              <a:gd name="connsiteY352" fmla="*/ 5593899 h 6857546"/>
              <a:gd name="connsiteX353" fmla="*/ 3992818 w 5970060"/>
              <a:gd name="connsiteY353" fmla="*/ 5586937 h 6857546"/>
              <a:gd name="connsiteX354" fmla="*/ 4086797 w 5970060"/>
              <a:gd name="connsiteY354" fmla="*/ 5670474 h 6857546"/>
              <a:gd name="connsiteX355" fmla="*/ 4072874 w 5970060"/>
              <a:gd name="connsiteY355" fmla="*/ 5767934 h 6857546"/>
              <a:gd name="connsiteX356" fmla="*/ 3937101 w 5970060"/>
              <a:gd name="connsiteY356" fmla="*/ 5666968 h 6857546"/>
              <a:gd name="connsiteX357" fmla="*/ 3877929 w 5970060"/>
              <a:gd name="connsiteY357" fmla="*/ 5733102 h 6857546"/>
              <a:gd name="connsiteX358" fmla="*/ 3999779 w 5970060"/>
              <a:gd name="connsiteY358" fmla="*/ 6022026 h 6857546"/>
              <a:gd name="connsiteX359" fmla="*/ 3738701 w 5970060"/>
              <a:gd name="connsiteY359" fmla="*/ 5767909 h 6857546"/>
              <a:gd name="connsiteX360" fmla="*/ 3655164 w 5970060"/>
              <a:gd name="connsiteY360" fmla="*/ 5760947 h 6857546"/>
              <a:gd name="connsiteX361" fmla="*/ 3714336 w 5970060"/>
              <a:gd name="connsiteY361" fmla="*/ 5941969 h 6857546"/>
              <a:gd name="connsiteX362" fmla="*/ 3968453 w 5970060"/>
              <a:gd name="connsiteY362" fmla="*/ 6251777 h 6857546"/>
              <a:gd name="connsiteX363" fmla="*/ 3940607 w 5970060"/>
              <a:gd name="connsiteY363" fmla="*/ 6255258 h 6857546"/>
              <a:gd name="connsiteX364" fmla="*/ 3951049 w 5970060"/>
              <a:gd name="connsiteY364" fmla="*/ 6352718 h 6857546"/>
              <a:gd name="connsiteX365" fmla="*/ 3912761 w 5970060"/>
              <a:gd name="connsiteY365" fmla="*/ 6342276 h 6857546"/>
              <a:gd name="connsiteX366" fmla="*/ 3933646 w 5970060"/>
              <a:gd name="connsiteY366" fmla="*/ 6446722 h 6857546"/>
              <a:gd name="connsiteX367" fmla="*/ 3870993 w 5970060"/>
              <a:gd name="connsiteY367" fmla="*/ 6425838 h 6857546"/>
              <a:gd name="connsiteX368" fmla="*/ 3853590 w 5970060"/>
              <a:gd name="connsiteY368" fmla="*/ 6589456 h 6857546"/>
              <a:gd name="connsiteX369" fmla="*/ 3853590 w 5970060"/>
              <a:gd name="connsiteY369" fmla="*/ 6551169 h 6857546"/>
              <a:gd name="connsiteX370" fmla="*/ 3648202 w 5970060"/>
              <a:gd name="connsiteY370" fmla="*/ 6418901 h 6857546"/>
              <a:gd name="connsiteX371" fmla="*/ 3495026 w 5970060"/>
              <a:gd name="connsiteY371" fmla="*/ 6133458 h 6857546"/>
              <a:gd name="connsiteX372" fmla="*/ 3446296 w 5970060"/>
              <a:gd name="connsiteY372" fmla="*/ 6157823 h 6857546"/>
              <a:gd name="connsiteX373" fmla="*/ 3481103 w 5970060"/>
              <a:gd name="connsiteY373" fmla="*/ 6526829 h 6857546"/>
              <a:gd name="connsiteX374" fmla="*/ 3439335 w 5970060"/>
              <a:gd name="connsiteY374" fmla="*/ 6488541 h 6857546"/>
              <a:gd name="connsiteX375" fmla="*/ 3387124 w 5970060"/>
              <a:gd name="connsiteY375" fmla="*/ 6645198 h 6857546"/>
              <a:gd name="connsiteX376" fmla="*/ 3338395 w 5970060"/>
              <a:gd name="connsiteY376" fmla="*/ 6603430 h 6857546"/>
              <a:gd name="connsiteX377" fmla="*/ 3282703 w 5970060"/>
              <a:gd name="connsiteY377" fmla="*/ 6739202 h 6857546"/>
              <a:gd name="connsiteX378" fmla="*/ 3233973 w 5970060"/>
              <a:gd name="connsiteY378" fmla="*/ 6676550 h 6857546"/>
              <a:gd name="connsiteX379" fmla="*/ 3066874 w 5970060"/>
              <a:gd name="connsiteY379" fmla="*/ 6857546 h 6857546"/>
              <a:gd name="connsiteX380" fmla="*/ 3087758 w 5970060"/>
              <a:gd name="connsiteY380" fmla="*/ 6753125 h 6857546"/>
              <a:gd name="connsiteX381" fmla="*/ 3021625 w 5970060"/>
              <a:gd name="connsiteY381" fmla="*/ 6659121 h 6857546"/>
              <a:gd name="connsiteX382" fmla="*/ 2969414 w 5970060"/>
              <a:gd name="connsiteY382" fmla="*/ 6460695 h 6857546"/>
              <a:gd name="connsiteX383" fmla="*/ 2920685 w 5970060"/>
              <a:gd name="connsiteY383" fmla="*/ 6512906 h 6857546"/>
              <a:gd name="connsiteX384" fmla="*/ 2889358 w 5970060"/>
              <a:gd name="connsiteY384" fmla="*/ 6478099 h 6857546"/>
              <a:gd name="connsiteX385" fmla="*/ 2805821 w 5970060"/>
              <a:gd name="connsiteY385" fmla="*/ 6575584 h 6857546"/>
              <a:gd name="connsiteX386" fmla="*/ 2791898 w 5970060"/>
              <a:gd name="connsiteY386" fmla="*/ 6509451 h 6857546"/>
              <a:gd name="connsiteX387" fmla="*/ 2687452 w 5970060"/>
              <a:gd name="connsiteY387" fmla="*/ 6575584 h 6857546"/>
              <a:gd name="connsiteX388" fmla="*/ 2677010 w 5970060"/>
              <a:gd name="connsiteY388" fmla="*/ 6498983 h 6857546"/>
              <a:gd name="connsiteX389" fmla="*/ 2388086 w 5970060"/>
              <a:gd name="connsiteY389" fmla="*/ 6582545 h 6857546"/>
              <a:gd name="connsiteX390" fmla="*/ 2523859 w 5970060"/>
              <a:gd name="connsiteY390" fmla="*/ 6398042 h 6857546"/>
              <a:gd name="connsiteX391" fmla="*/ 2523859 w 5970060"/>
              <a:gd name="connsiteY391" fmla="*/ 6335365 h 6857546"/>
              <a:gd name="connsiteX392" fmla="*/ 2805821 w 5970060"/>
              <a:gd name="connsiteY392" fmla="*/ 5914174 h 6857546"/>
              <a:gd name="connsiteX393" fmla="*/ 2802340 w 5970060"/>
              <a:gd name="connsiteY393" fmla="*/ 5865444 h 6857546"/>
              <a:gd name="connsiteX394" fmla="*/ 2569108 w 5970060"/>
              <a:gd name="connsiteY394" fmla="*/ 6074312 h 6857546"/>
              <a:gd name="connsiteX395" fmla="*/ 2854551 w 5970060"/>
              <a:gd name="connsiteY395" fmla="*/ 5774946 h 6857546"/>
              <a:gd name="connsiteX396" fmla="*/ 2882397 w 5970060"/>
              <a:gd name="connsiteY396" fmla="*/ 5743619 h 6857546"/>
              <a:gd name="connsiteX397" fmla="*/ 2659606 w 5970060"/>
              <a:gd name="connsiteY397" fmla="*/ 5750581 h 6857546"/>
              <a:gd name="connsiteX398" fmla="*/ 2600434 w 5970060"/>
              <a:gd name="connsiteY398" fmla="*/ 5726216 h 6857546"/>
              <a:gd name="connsiteX399" fmla="*/ 2593473 w 5970060"/>
              <a:gd name="connsiteY399" fmla="*/ 5855002 h 6857546"/>
              <a:gd name="connsiteX400" fmla="*/ 2562147 w 5970060"/>
              <a:gd name="connsiteY400" fmla="*/ 5858483 h 6857546"/>
              <a:gd name="connsiteX401" fmla="*/ 2398528 w 5970060"/>
              <a:gd name="connsiteY401" fmla="*/ 5910693 h 6857546"/>
              <a:gd name="connsiteX402" fmla="*/ 2335875 w 5970060"/>
              <a:gd name="connsiteY402" fmla="*/ 6008153 h 6857546"/>
              <a:gd name="connsiteX403" fmla="*/ 2419412 w 5970060"/>
              <a:gd name="connsiteY403" fmla="*/ 6157848 h 6857546"/>
              <a:gd name="connsiteX404" fmla="*/ 2395047 w 5970060"/>
              <a:gd name="connsiteY404" fmla="*/ 6157848 h 6857546"/>
              <a:gd name="connsiteX405" fmla="*/ 2405489 w 5970060"/>
              <a:gd name="connsiteY405" fmla="*/ 6269257 h 6857546"/>
              <a:gd name="connsiteX406" fmla="*/ 2321952 w 5970060"/>
              <a:gd name="connsiteY406" fmla="*/ 6311025 h 6857546"/>
              <a:gd name="connsiteX407" fmla="*/ 2294107 w 5970060"/>
              <a:gd name="connsiteY407" fmla="*/ 6300583 h 6857546"/>
              <a:gd name="connsiteX408" fmla="*/ 2165296 w 5970060"/>
              <a:gd name="connsiteY408" fmla="*/ 6317986 h 6857546"/>
              <a:gd name="connsiteX409" fmla="*/ 2092201 w 5970060"/>
              <a:gd name="connsiteY409" fmla="*/ 6262295 h 6857546"/>
              <a:gd name="connsiteX410" fmla="*/ 2012144 w 5970060"/>
              <a:gd name="connsiteY410" fmla="*/ 6182239 h 6857546"/>
              <a:gd name="connsiteX411" fmla="*/ 1973857 w 5970060"/>
              <a:gd name="connsiteY411" fmla="*/ 6154393 h 6857546"/>
              <a:gd name="connsiteX412" fmla="*/ 2026067 w 5970060"/>
              <a:gd name="connsiteY412" fmla="*/ 6060414 h 6857546"/>
              <a:gd name="connsiteX413" fmla="*/ 1977337 w 5970060"/>
              <a:gd name="connsiteY413" fmla="*/ 6011684 h 6857546"/>
              <a:gd name="connsiteX414" fmla="*/ 2203609 w 5970060"/>
              <a:gd name="connsiteY414" fmla="*/ 5973397 h 6857546"/>
              <a:gd name="connsiteX415" fmla="*/ 2207089 w 5970060"/>
              <a:gd name="connsiteY415" fmla="*/ 5872456 h 6857546"/>
              <a:gd name="connsiteX416" fmla="*/ 2102668 w 5970060"/>
              <a:gd name="connsiteY416" fmla="*/ 5907263 h 6857546"/>
              <a:gd name="connsiteX417" fmla="*/ 2008689 w 5970060"/>
              <a:gd name="connsiteY417" fmla="*/ 5851572 h 6857546"/>
              <a:gd name="connsiteX418" fmla="*/ 1994766 w 5970060"/>
              <a:gd name="connsiteY418" fmla="*/ 5768035 h 6857546"/>
              <a:gd name="connsiteX419" fmla="*/ 1858993 w 5970060"/>
              <a:gd name="connsiteY419" fmla="*/ 5938615 h 6857546"/>
              <a:gd name="connsiteX420" fmla="*/ 1834628 w 5970060"/>
              <a:gd name="connsiteY420" fmla="*/ 5907288 h 6857546"/>
              <a:gd name="connsiteX421" fmla="*/ 1792860 w 5970060"/>
              <a:gd name="connsiteY421" fmla="*/ 5928173 h 6857546"/>
              <a:gd name="connsiteX422" fmla="*/ 1998247 w 5970060"/>
              <a:gd name="connsiteY422" fmla="*/ 5660133 h 6857546"/>
              <a:gd name="connsiteX423" fmla="*/ 1991285 w 5970060"/>
              <a:gd name="connsiteY423" fmla="*/ 5639249 h 6857546"/>
              <a:gd name="connsiteX424" fmla="*/ 1876422 w 5970060"/>
              <a:gd name="connsiteY424" fmla="*/ 5642729 h 6857546"/>
              <a:gd name="connsiteX425" fmla="*/ 1806808 w 5970060"/>
              <a:gd name="connsiteY425" fmla="*/ 5726266 h 6857546"/>
              <a:gd name="connsiteX426" fmla="*/ 1737194 w 5970060"/>
              <a:gd name="connsiteY426" fmla="*/ 5719305 h 6857546"/>
              <a:gd name="connsiteX427" fmla="*/ 1709348 w 5970060"/>
              <a:gd name="connsiteY427" fmla="*/ 5646210 h 6857546"/>
              <a:gd name="connsiteX428" fmla="*/ 1632773 w 5970060"/>
              <a:gd name="connsiteY428" fmla="*/ 5649691 h 6857546"/>
              <a:gd name="connsiteX429" fmla="*/ 1650176 w 5970060"/>
              <a:gd name="connsiteY429" fmla="*/ 5750631 h 6857546"/>
              <a:gd name="connsiteX430" fmla="*/ 1566639 w 5970060"/>
              <a:gd name="connsiteY430" fmla="*/ 5715824 h 6857546"/>
              <a:gd name="connsiteX431" fmla="*/ 1483102 w 5970060"/>
              <a:gd name="connsiteY431" fmla="*/ 5781957 h 6857546"/>
              <a:gd name="connsiteX432" fmla="*/ 1403046 w 5970060"/>
              <a:gd name="connsiteY432" fmla="*/ 5747151 h 6857546"/>
              <a:gd name="connsiteX433" fmla="*/ 1416969 w 5970060"/>
              <a:gd name="connsiteY433" fmla="*/ 5681017 h 6857546"/>
              <a:gd name="connsiteX434" fmla="*/ 1343874 w 5970060"/>
              <a:gd name="connsiteY434" fmla="*/ 5639249 h 6857546"/>
              <a:gd name="connsiteX435" fmla="*/ 1357797 w 5970060"/>
              <a:gd name="connsiteY435" fmla="*/ 5604442 h 6857546"/>
              <a:gd name="connsiteX436" fmla="*/ 1357797 w 5970060"/>
              <a:gd name="connsiteY436" fmla="*/ 5524385 h 6857546"/>
              <a:gd name="connsiteX437" fmla="*/ 1472660 w 5970060"/>
              <a:gd name="connsiteY437" fmla="*/ 5538308 h 6857546"/>
              <a:gd name="connsiteX438" fmla="*/ 1444814 w 5970060"/>
              <a:gd name="connsiteY438" fmla="*/ 5426926 h 6857546"/>
              <a:gd name="connsiteX439" fmla="*/ 1559678 w 5970060"/>
              <a:gd name="connsiteY439" fmla="*/ 5482617 h 6857546"/>
              <a:gd name="connsiteX440" fmla="*/ 1622330 w 5970060"/>
              <a:gd name="connsiteY440" fmla="*/ 5454771 h 6857546"/>
              <a:gd name="connsiteX441" fmla="*/ 1573601 w 5970060"/>
              <a:gd name="connsiteY441" fmla="*/ 5364273 h 6857546"/>
              <a:gd name="connsiteX442" fmla="*/ 1653657 w 5970060"/>
              <a:gd name="connsiteY442" fmla="*/ 5252865 h 6857546"/>
              <a:gd name="connsiteX443" fmla="*/ 1709348 w 5970060"/>
              <a:gd name="connsiteY443" fmla="*/ 5270269 h 6857546"/>
              <a:gd name="connsiteX444" fmla="*/ 1765039 w 5970060"/>
              <a:gd name="connsiteY444" fmla="*/ 5228500 h 6857546"/>
              <a:gd name="connsiteX445" fmla="*/ 1852057 w 5970060"/>
              <a:gd name="connsiteY445" fmla="*/ 5179770 h 6857546"/>
              <a:gd name="connsiteX446" fmla="*/ 1914710 w 5970060"/>
              <a:gd name="connsiteY446" fmla="*/ 5291153 h 6857546"/>
              <a:gd name="connsiteX447" fmla="*/ 1973882 w 5970060"/>
              <a:gd name="connsiteY447" fmla="*/ 5277230 h 6857546"/>
              <a:gd name="connsiteX448" fmla="*/ 1911229 w 5970060"/>
              <a:gd name="connsiteY448" fmla="*/ 5183226 h 6857546"/>
              <a:gd name="connsiteX449" fmla="*/ 1639709 w 5970060"/>
              <a:gd name="connsiteY449" fmla="*/ 4824688 h 6857546"/>
              <a:gd name="connsiteX450" fmla="*/ 1677997 w 5970060"/>
              <a:gd name="connsiteY450" fmla="*/ 4890821 h 6857546"/>
              <a:gd name="connsiteX451" fmla="*/ 1914710 w 5970060"/>
              <a:gd name="connsiteY451" fmla="*/ 5009190 h 6857546"/>
              <a:gd name="connsiteX452" fmla="*/ 1956478 w 5970060"/>
              <a:gd name="connsiteY452" fmla="*/ 5061401 h 6857546"/>
              <a:gd name="connsiteX453" fmla="*/ 1977363 w 5970060"/>
              <a:gd name="connsiteY453" fmla="*/ 5054439 h 6857546"/>
              <a:gd name="connsiteX454" fmla="*/ 1928633 w 5970060"/>
              <a:gd name="connsiteY454" fmla="*/ 4967397 h 6857546"/>
              <a:gd name="connsiteX455" fmla="*/ 1942555 w 5970060"/>
              <a:gd name="connsiteY455" fmla="*/ 4876898 h 6857546"/>
              <a:gd name="connsiteX456" fmla="*/ 2102693 w 5970060"/>
              <a:gd name="connsiteY456" fmla="*/ 4873418 h 6857546"/>
              <a:gd name="connsiteX457" fmla="*/ 2283715 w 5970060"/>
              <a:gd name="connsiteY457" fmla="*/ 4709799 h 6857546"/>
              <a:gd name="connsiteX458" fmla="*/ 2294157 w 5970060"/>
              <a:gd name="connsiteY458" fmla="*/ 4755048 h 6857546"/>
              <a:gd name="connsiteX459" fmla="*/ 2332445 w 5970060"/>
              <a:gd name="connsiteY459" fmla="*/ 4748087 h 6857546"/>
              <a:gd name="connsiteX460" fmla="*/ 2346368 w 5970060"/>
              <a:gd name="connsiteY460" fmla="*/ 4911705 h 6857546"/>
              <a:gd name="connsiteX461" fmla="*/ 2551755 w 5970060"/>
              <a:gd name="connsiteY461" fmla="*/ 4995268 h 6857546"/>
              <a:gd name="connsiteX462" fmla="*/ 2513467 w 5970060"/>
              <a:gd name="connsiteY462" fmla="*/ 5016152 h 6857546"/>
              <a:gd name="connsiteX463" fmla="*/ 2433411 w 5970060"/>
              <a:gd name="connsiteY463" fmla="*/ 5162367 h 6857546"/>
              <a:gd name="connsiteX464" fmla="*/ 2429930 w 5970060"/>
              <a:gd name="connsiteY464" fmla="*/ 5298140 h 6857546"/>
              <a:gd name="connsiteX465" fmla="*/ 2433411 w 5970060"/>
              <a:gd name="connsiteY465" fmla="*/ 5325985 h 6857546"/>
              <a:gd name="connsiteX466" fmla="*/ 2534377 w 5970060"/>
              <a:gd name="connsiteY466" fmla="*/ 5273774 h 6857546"/>
              <a:gd name="connsiteX467" fmla="*/ 2718879 w 5970060"/>
              <a:gd name="connsiteY467" fmla="*/ 5155430 h 6857546"/>
              <a:gd name="connsiteX468" fmla="*/ 2670149 w 5970060"/>
              <a:gd name="connsiteY468" fmla="*/ 4970928 h 6857546"/>
              <a:gd name="connsiteX469" fmla="*/ 2659707 w 5970060"/>
              <a:gd name="connsiteY469" fmla="*/ 4939602 h 6857546"/>
              <a:gd name="connsiteX470" fmla="*/ 2677111 w 5970060"/>
              <a:gd name="connsiteY470" fmla="*/ 4908275 h 6857546"/>
              <a:gd name="connsiteX471" fmla="*/ 2475204 w 5970060"/>
              <a:gd name="connsiteY471" fmla="*/ 4682004 h 6857546"/>
              <a:gd name="connsiteX472" fmla="*/ 2583106 w 5970060"/>
              <a:gd name="connsiteY472" fmla="*/ 4563660 h 6857546"/>
              <a:gd name="connsiteX473" fmla="*/ 2750205 w 5970060"/>
              <a:gd name="connsiteY473" fmla="*/ 4807335 h 6857546"/>
              <a:gd name="connsiteX474" fmla="*/ 2840704 w 5970060"/>
              <a:gd name="connsiteY474" fmla="*/ 4810815 h 6857546"/>
              <a:gd name="connsiteX475" fmla="*/ 2767609 w 5970060"/>
              <a:gd name="connsiteY475" fmla="*/ 4748163 h 6857546"/>
              <a:gd name="connsiteX476" fmla="*/ 2649265 w 5970060"/>
              <a:gd name="connsiteY476" fmla="*/ 4504488 h 6857546"/>
              <a:gd name="connsiteX477" fmla="*/ 2680591 w 5970060"/>
              <a:gd name="connsiteY477" fmla="*/ 4407028 h 6857546"/>
              <a:gd name="connsiteX478" fmla="*/ 2889459 w 5970060"/>
              <a:gd name="connsiteY478" fmla="*/ 4692471 h 6857546"/>
              <a:gd name="connsiteX479" fmla="*/ 2906862 w 5970060"/>
              <a:gd name="connsiteY479" fmla="*/ 4720317 h 6857546"/>
              <a:gd name="connsiteX480" fmla="*/ 2969515 w 5970060"/>
              <a:gd name="connsiteY480" fmla="*/ 4678549 h 6857546"/>
              <a:gd name="connsiteX481" fmla="*/ 3101782 w 5970060"/>
              <a:gd name="connsiteY481" fmla="*/ 4769047 h 6857546"/>
              <a:gd name="connsiteX482" fmla="*/ 3126147 w 5970060"/>
              <a:gd name="connsiteY482" fmla="*/ 4643716 h 6857546"/>
              <a:gd name="connsiteX483" fmla="*/ 3314130 w 5970060"/>
              <a:gd name="connsiteY483" fmla="*/ 4553218 h 6857546"/>
              <a:gd name="connsiteX484" fmla="*/ 3136589 w 5970060"/>
              <a:gd name="connsiteY484" fmla="*/ 4382638 h 6857546"/>
              <a:gd name="connsiteX485" fmla="*/ 3115705 w 5970060"/>
              <a:gd name="connsiteY485" fmla="*/ 4594986 h 6857546"/>
              <a:gd name="connsiteX486" fmla="*/ 2997336 w 5970060"/>
              <a:gd name="connsiteY486" fmla="*/ 4494046 h 6857546"/>
              <a:gd name="connsiteX487" fmla="*/ 2959048 w 5970060"/>
              <a:gd name="connsiteY487" fmla="*/ 4521892 h 6857546"/>
              <a:gd name="connsiteX488" fmla="*/ 2899876 w 5970060"/>
              <a:gd name="connsiteY488" fmla="*/ 4459239 h 6857546"/>
              <a:gd name="connsiteX489" fmla="*/ 2878992 w 5970060"/>
              <a:gd name="connsiteY489" fmla="*/ 4525372 h 6857546"/>
              <a:gd name="connsiteX490" fmla="*/ 2718854 w 5970060"/>
              <a:gd name="connsiteY490" fmla="*/ 4239929 h 6857546"/>
              <a:gd name="connsiteX491" fmla="*/ 2687528 w 5970060"/>
              <a:gd name="connsiteY491" fmla="*/ 4191199 h 6857546"/>
              <a:gd name="connsiteX492" fmla="*/ 2642279 w 5970060"/>
              <a:gd name="connsiteY492" fmla="*/ 4226006 h 6857546"/>
              <a:gd name="connsiteX493" fmla="*/ 2471699 w 5970060"/>
              <a:gd name="connsiteY493" fmla="*/ 4563660 h 6857546"/>
              <a:gd name="connsiteX494" fmla="*/ 2443853 w 5970060"/>
              <a:gd name="connsiteY494" fmla="*/ 4518411 h 6857546"/>
              <a:gd name="connsiteX495" fmla="*/ 2339432 w 5970060"/>
              <a:gd name="connsiteY495" fmla="*/ 4588025 h 6857546"/>
              <a:gd name="connsiteX496" fmla="*/ 2349874 w 5970060"/>
              <a:gd name="connsiteY496" fmla="*/ 4518411 h 6857546"/>
              <a:gd name="connsiteX497" fmla="*/ 2200178 w 5970060"/>
              <a:gd name="connsiteY497" fmla="*/ 4601973 h 6857546"/>
              <a:gd name="connsiteX498" fmla="*/ 2217582 w 5970060"/>
              <a:gd name="connsiteY498" fmla="*/ 4560204 h 6857546"/>
              <a:gd name="connsiteX499" fmla="*/ 2221062 w 5970060"/>
              <a:gd name="connsiteY499" fmla="*/ 4427913 h 6857546"/>
              <a:gd name="connsiteX500" fmla="*/ 2332470 w 5970060"/>
              <a:gd name="connsiteY500" fmla="*/ 4107662 h 6857546"/>
              <a:gd name="connsiteX501" fmla="*/ 2235011 w 5970060"/>
              <a:gd name="connsiteY501" fmla="*/ 4159873 h 6857546"/>
              <a:gd name="connsiteX502" fmla="*/ 2123603 w 5970060"/>
              <a:gd name="connsiteY502" fmla="*/ 4504488 h 6857546"/>
              <a:gd name="connsiteX503" fmla="*/ 2182775 w 5970060"/>
              <a:gd name="connsiteY503" fmla="*/ 4643716 h 6857546"/>
              <a:gd name="connsiteX504" fmla="*/ 2047002 w 5970060"/>
              <a:gd name="connsiteY504" fmla="*/ 4372196 h 6857546"/>
              <a:gd name="connsiteX505" fmla="*/ 1949542 w 5970060"/>
              <a:gd name="connsiteY505" fmla="*/ 4375677 h 6857546"/>
              <a:gd name="connsiteX506" fmla="*/ 1921696 w 5970060"/>
              <a:gd name="connsiteY506" fmla="*/ 4476617 h 6857546"/>
              <a:gd name="connsiteX507" fmla="*/ 1758078 w 5970060"/>
              <a:gd name="connsiteY507" fmla="*/ 4494021 h 6857546"/>
              <a:gd name="connsiteX508" fmla="*/ 1747636 w 5970060"/>
              <a:gd name="connsiteY508" fmla="*/ 4741176 h 6857546"/>
              <a:gd name="connsiteX509" fmla="*/ 1657138 w 5970060"/>
              <a:gd name="connsiteY509" fmla="*/ 4466175 h 6857546"/>
              <a:gd name="connsiteX510" fmla="*/ 1545755 w 5970060"/>
              <a:gd name="connsiteY510" fmla="*/ 4452252 h 6857546"/>
              <a:gd name="connsiteX511" fmla="*/ 1577081 w 5970060"/>
              <a:gd name="connsiteY511" fmla="*/ 4629793 h 6857546"/>
              <a:gd name="connsiteX512" fmla="*/ 1524871 w 5970060"/>
              <a:gd name="connsiteY512" fmla="*/ 4615871 h 6857546"/>
              <a:gd name="connsiteX513" fmla="*/ 1430866 w 5970060"/>
              <a:gd name="connsiteY513" fmla="*/ 4782970 h 6857546"/>
              <a:gd name="connsiteX514" fmla="*/ 1333407 w 5970060"/>
              <a:gd name="connsiteY514" fmla="*/ 4803854 h 6857546"/>
              <a:gd name="connsiteX515" fmla="*/ 1260312 w 5970060"/>
              <a:gd name="connsiteY515" fmla="*/ 4765566 h 6857546"/>
              <a:gd name="connsiteX516" fmla="*/ 1291638 w 5970060"/>
              <a:gd name="connsiteY516" fmla="*/ 4612390 h 6857546"/>
              <a:gd name="connsiteX517" fmla="*/ 1187192 w 5970060"/>
              <a:gd name="connsiteY517" fmla="*/ 4588025 h 6857546"/>
              <a:gd name="connsiteX518" fmla="*/ 1162827 w 5970060"/>
              <a:gd name="connsiteY518" fmla="*/ 4588025 h 6857546"/>
              <a:gd name="connsiteX519" fmla="*/ 1159346 w 5970060"/>
              <a:gd name="connsiteY519" fmla="*/ 4504488 h 6857546"/>
              <a:gd name="connsiteX520" fmla="*/ 1145423 w 5970060"/>
              <a:gd name="connsiteY520" fmla="*/ 4413990 h 6857546"/>
              <a:gd name="connsiteX521" fmla="*/ 1263767 w 5970060"/>
              <a:gd name="connsiteY521" fmla="*/ 4347856 h 6857546"/>
              <a:gd name="connsiteX522" fmla="*/ 1256806 w 5970060"/>
              <a:gd name="connsiteY522" fmla="*/ 4208628 h 6857546"/>
              <a:gd name="connsiteX523" fmla="*/ 1347304 w 5970060"/>
              <a:gd name="connsiteY523" fmla="*/ 4302607 h 6857546"/>
              <a:gd name="connsiteX524" fmla="*/ 1364708 w 5970060"/>
              <a:gd name="connsiteY524" fmla="*/ 4191199 h 6857546"/>
              <a:gd name="connsiteX525" fmla="*/ 1479571 w 5970060"/>
              <a:gd name="connsiteY525" fmla="*/ 4302607 h 6857546"/>
              <a:gd name="connsiteX526" fmla="*/ 1503936 w 5970060"/>
              <a:gd name="connsiteY526" fmla="*/ 4267800 h 6857546"/>
              <a:gd name="connsiteX527" fmla="*/ 1420374 w 5970060"/>
              <a:gd name="connsiteY527" fmla="*/ 4236474 h 6857546"/>
              <a:gd name="connsiteX528" fmla="*/ 1420374 w 5970060"/>
              <a:gd name="connsiteY528" fmla="*/ 4201666 h 6857546"/>
              <a:gd name="connsiteX529" fmla="*/ 1396009 w 5970060"/>
              <a:gd name="connsiteY529" fmla="*/ 4166859 h 6857546"/>
              <a:gd name="connsiteX530" fmla="*/ 1416893 w 5970060"/>
              <a:gd name="connsiteY530" fmla="*/ 4111168 h 6857546"/>
              <a:gd name="connsiteX531" fmla="*/ 1409932 w 5970060"/>
              <a:gd name="connsiteY531" fmla="*/ 4083323 h 6857546"/>
              <a:gd name="connsiteX532" fmla="*/ 1469104 w 5970060"/>
              <a:gd name="connsiteY532" fmla="*/ 4024150 h 6857546"/>
              <a:gd name="connsiteX533" fmla="*/ 1437777 w 5970060"/>
              <a:gd name="connsiteY533" fmla="*/ 3926691 h 6857546"/>
              <a:gd name="connsiteX534" fmla="*/ 1138411 w 5970060"/>
              <a:gd name="connsiteY534" fmla="*/ 3999786 h 6857546"/>
              <a:gd name="connsiteX535" fmla="*/ 1298549 w 5970060"/>
              <a:gd name="connsiteY535" fmla="*/ 3836167 h 6857546"/>
              <a:gd name="connsiteX536" fmla="*/ 1455206 w 5970060"/>
              <a:gd name="connsiteY536" fmla="*/ 3843128 h 6857546"/>
              <a:gd name="connsiteX537" fmla="*/ 1545704 w 5970060"/>
              <a:gd name="connsiteY537" fmla="*/ 3776995 h 6857546"/>
              <a:gd name="connsiteX538" fmla="*/ 1636203 w 5970060"/>
              <a:gd name="connsiteY538" fmla="*/ 3669093 h 6857546"/>
              <a:gd name="connsiteX539" fmla="*/ 1785899 w 5970060"/>
              <a:gd name="connsiteY539" fmla="*/ 3728265 h 6857546"/>
              <a:gd name="connsiteX540" fmla="*/ 1911204 w 5970060"/>
              <a:gd name="connsiteY540" fmla="*/ 3644703 h 6857546"/>
              <a:gd name="connsiteX541" fmla="*/ 2005183 w 5970060"/>
              <a:gd name="connsiteY541" fmla="*/ 3790918 h 6857546"/>
              <a:gd name="connsiteX542" fmla="*/ 2196647 w 5970060"/>
              <a:gd name="connsiteY542" fmla="*/ 3780476 h 6857546"/>
              <a:gd name="connsiteX543" fmla="*/ 2074822 w 5970060"/>
              <a:gd name="connsiteY543" fmla="*/ 3717823 h 6857546"/>
              <a:gd name="connsiteX544" fmla="*/ 2081784 w 5970060"/>
              <a:gd name="connsiteY544" fmla="*/ 3676054 h 6857546"/>
              <a:gd name="connsiteX545" fmla="*/ 2026092 w 5970060"/>
              <a:gd name="connsiteY545" fmla="*/ 3658651 h 6857546"/>
              <a:gd name="connsiteX546" fmla="*/ 2050457 w 5970060"/>
              <a:gd name="connsiteY546" fmla="*/ 3582050 h 6857546"/>
              <a:gd name="connsiteX547" fmla="*/ 2029573 w 5970060"/>
              <a:gd name="connsiteY547" fmla="*/ 3526359 h 6857546"/>
              <a:gd name="connsiteX548" fmla="*/ 1963440 w 5970060"/>
              <a:gd name="connsiteY548" fmla="*/ 3491552 h 6857546"/>
              <a:gd name="connsiteX549" fmla="*/ 1914710 w 5970060"/>
              <a:gd name="connsiteY549" fmla="*/ 3564647 h 6857546"/>
              <a:gd name="connsiteX550" fmla="*/ 1799846 w 5970060"/>
              <a:gd name="connsiteY550" fmla="*/ 3484591 h 6857546"/>
              <a:gd name="connsiteX551" fmla="*/ 1643190 w 5970060"/>
              <a:gd name="connsiteY551" fmla="*/ 3383650 h 6857546"/>
              <a:gd name="connsiteX552" fmla="*/ 1601421 w 5970060"/>
              <a:gd name="connsiteY552" fmla="*/ 3401054 h 6857546"/>
              <a:gd name="connsiteX553" fmla="*/ 1490013 w 5970060"/>
              <a:gd name="connsiteY553" fmla="*/ 3599479 h 6857546"/>
              <a:gd name="connsiteX554" fmla="*/ 1476090 w 5970060"/>
              <a:gd name="connsiteY554" fmla="*/ 3481110 h 6857546"/>
              <a:gd name="connsiteX555" fmla="*/ 1420399 w 5970060"/>
              <a:gd name="connsiteY555" fmla="*/ 3508955 h 6857546"/>
              <a:gd name="connsiteX556" fmla="*/ 1639709 w 5970060"/>
              <a:gd name="connsiteY556" fmla="*/ 3293126 h 6857546"/>
              <a:gd name="connsiteX557" fmla="*/ 1563133 w 5970060"/>
              <a:gd name="connsiteY557" fmla="*/ 3251358 h 6857546"/>
              <a:gd name="connsiteX558" fmla="*/ 1389073 w 5970060"/>
              <a:gd name="connsiteY558" fmla="*/ 3237435 h 6857546"/>
              <a:gd name="connsiteX559" fmla="*/ 1315978 w 5970060"/>
              <a:gd name="connsiteY559" fmla="*/ 3491552 h 6857546"/>
              <a:gd name="connsiteX560" fmla="*/ 1305536 w 5970060"/>
              <a:gd name="connsiteY560" fmla="*/ 3449783 h 6857546"/>
              <a:gd name="connsiteX561" fmla="*/ 1173269 w 5970060"/>
              <a:gd name="connsiteY561" fmla="*/ 3439341 h 6857546"/>
              <a:gd name="connsiteX562" fmla="*/ 1096668 w 5970060"/>
              <a:gd name="connsiteY562" fmla="*/ 3460226 h 6857546"/>
              <a:gd name="connsiteX563" fmla="*/ 1068823 w 5970060"/>
              <a:gd name="connsiteY563" fmla="*/ 3446303 h 6857546"/>
              <a:gd name="connsiteX564" fmla="*/ 992247 w 5970060"/>
              <a:gd name="connsiteY564" fmla="*/ 3432380 h 6857546"/>
              <a:gd name="connsiteX565" fmla="*/ 929594 w 5970060"/>
              <a:gd name="connsiteY565" fmla="*/ 3369727 h 6857546"/>
              <a:gd name="connsiteX566" fmla="*/ 940036 w 5970060"/>
              <a:gd name="connsiteY566" fmla="*/ 3303594 h 6857546"/>
              <a:gd name="connsiteX567" fmla="*/ 1020093 w 5970060"/>
              <a:gd name="connsiteY567" fmla="*/ 3233980 h 6857546"/>
              <a:gd name="connsiteX568" fmla="*/ 988766 w 5970060"/>
              <a:gd name="connsiteY568" fmla="*/ 3157404 h 6857546"/>
              <a:gd name="connsiteX569" fmla="*/ 1013131 w 5970060"/>
              <a:gd name="connsiteY569" fmla="*/ 3052958 h 6857546"/>
              <a:gd name="connsiteX570" fmla="*/ 1054900 w 5970060"/>
              <a:gd name="connsiteY570" fmla="*/ 3066881 h 6857546"/>
              <a:gd name="connsiteX571" fmla="*/ 1103630 w 5970060"/>
              <a:gd name="connsiteY571" fmla="*/ 3021631 h 6857546"/>
              <a:gd name="connsiteX572" fmla="*/ 1169763 w 5970060"/>
              <a:gd name="connsiteY572" fmla="*/ 3052958 h 6857546"/>
              <a:gd name="connsiteX573" fmla="*/ 1201089 w 5970060"/>
              <a:gd name="connsiteY573" fmla="*/ 2906743 h 6857546"/>
              <a:gd name="connsiteX574" fmla="*/ 1260261 w 5970060"/>
              <a:gd name="connsiteY574" fmla="*/ 3049477 h 6857546"/>
              <a:gd name="connsiteX575" fmla="*/ 1315953 w 5970060"/>
              <a:gd name="connsiteY575" fmla="*/ 2945056 h 6857546"/>
              <a:gd name="connsiteX576" fmla="*/ 1371644 w 5970060"/>
              <a:gd name="connsiteY576" fmla="*/ 3181769 h 6857546"/>
              <a:gd name="connsiteX577" fmla="*/ 1549185 w 5970060"/>
              <a:gd name="connsiteY577" fmla="*/ 3188730 h 6857546"/>
              <a:gd name="connsiteX578" fmla="*/ 1517859 w 5970060"/>
              <a:gd name="connsiteY578" fmla="*/ 3160885 h 6857546"/>
              <a:gd name="connsiteX579" fmla="*/ 1416893 w 5970060"/>
              <a:gd name="connsiteY579" fmla="*/ 2896326 h 6857546"/>
              <a:gd name="connsiteX580" fmla="*/ 1455181 w 5970060"/>
              <a:gd name="connsiteY580" fmla="*/ 2934614 h 6857546"/>
              <a:gd name="connsiteX581" fmla="*/ 1469104 w 5970060"/>
              <a:gd name="connsiteY581" fmla="*/ 2858038 h 6857546"/>
              <a:gd name="connsiteX582" fmla="*/ 1608357 w 5970060"/>
              <a:gd name="connsiteY582" fmla="*/ 3028618 h 6857546"/>
              <a:gd name="connsiteX583" fmla="*/ 1667529 w 5970060"/>
              <a:gd name="connsiteY583" fmla="*/ 3146987 h 6857546"/>
              <a:gd name="connsiteX584" fmla="*/ 1705817 w 5970060"/>
              <a:gd name="connsiteY584" fmla="*/ 3136545 h 6857546"/>
              <a:gd name="connsiteX585" fmla="*/ 1664049 w 5970060"/>
              <a:gd name="connsiteY585" fmla="*/ 3056489 h 6857546"/>
              <a:gd name="connsiteX586" fmla="*/ 1764989 w 5970060"/>
              <a:gd name="connsiteY586" fmla="*/ 2948587 h 6857546"/>
              <a:gd name="connsiteX587" fmla="*/ 1768470 w 5970060"/>
              <a:gd name="connsiteY587" fmla="*/ 3049528 h 6857546"/>
              <a:gd name="connsiteX588" fmla="*/ 1820680 w 5970060"/>
              <a:gd name="connsiteY588" fmla="*/ 3035605 h 6857546"/>
              <a:gd name="connsiteX589" fmla="*/ 1858968 w 5970060"/>
              <a:gd name="connsiteY589" fmla="*/ 3018201 h 6857546"/>
              <a:gd name="connsiteX590" fmla="*/ 1897256 w 5970060"/>
              <a:gd name="connsiteY590" fmla="*/ 3063450 h 6857546"/>
              <a:gd name="connsiteX591" fmla="*/ 2033029 w 5970060"/>
              <a:gd name="connsiteY591" fmla="*/ 3059969 h 6857546"/>
              <a:gd name="connsiteX592" fmla="*/ 2074797 w 5970060"/>
              <a:gd name="connsiteY592" fmla="*/ 3143507 h 6857546"/>
              <a:gd name="connsiteX593" fmla="*/ 2137450 w 5970060"/>
              <a:gd name="connsiteY593" fmla="*/ 3202679 h 6857546"/>
              <a:gd name="connsiteX594" fmla="*/ 2214051 w 5970060"/>
              <a:gd name="connsiteY594" fmla="*/ 3157429 h 6857546"/>
              <a:gd name="connsiteX595" fmla="*/ 2005183 w 5970060"/>
              <a:gd name="connsiteY595" fmla="*/ 2948562 h 6857546"/>
              <a:gd name="connsiteX596" fmla="*/ 1538718 w 5970060"/>
              <a:gd name="connsiteY596" fmla="*/ 2861544 h 6857546"/>
              <a:gd name="connsiteX597" fmla="*/ 1921646 w 5970060"/>
              <a:gd name="connsiteY597" fmla="*/ 2767565 h 6857546"/>
              <a:gd name="connsiteX598" fmla="*/ 2106149 w 5970060"/>
              <a:gd name="connsiteY598" fmla="*/ 2906793 h 6857546"/>
              <a:gd name="connsiteX599" fmla="*/ 2266261 w 5970060"/>
              <a:gd name="connsiteY599" fmla="*/ 3070412 h 6857546"/>
              <a:gd name="connsiteX600" fmla="*/ 2214051 w 5970060"/>
              <a:gd name="connsiteY600" fmla="*/ 2868506 h 6857546"/>
              <a:gd name="connsiteX601" fmla="*/ 2064355 w 5970060"/>
              <a:gd name="connsiteY601" fmla="*/ 2607427 h 6857546"/>
              <a:gd name="connsiteX602" fmla="*/ 1966895 w 5970060"/>
              <a:gd name="connsiteY602" fmla="*/ 2503006 h 6857546"/>
              <a:gd name="connsiteX603" fmla="*/ 1907723 w 5970060"/>
              <a:gd name="connsiteY603" fmla="*/ 2551736 h 6857546"/>
              <a:gd name="connsiteX604" fmla="*/ 1970376 w 5970060"/>
              <a:gd name="connsiteY604" fmla="*/ 2694470 h 6857546"/>
              <a:gd name="connsiteX605" fmla="*/ 1831148 w 5970060"/>
              <a:gd name="connsiteY605" fmla="*/ 2562178 h 6857546"/>
              <a:gd name="connsiteX606" fmla="*/ 1782418 w 5970060"/>
              <a:gd name="connsiteY606" fmla="*/ 2513448 h 6857546"/>
              <a:gd name="connsiteX607" fmla="*/ 1723246 w 5970060"/>
              <a:gd name="connsiteY607" fmla="*/ 2558698 h 6857546"/>
              <a:gd name="connsiteX608" fmla="*/ 1712804 w 5970060"/>
              <a:gd name="connsiteY608" fmla="*/ 2471655 h 6857546"/>
              <a:gd name="connsiteX609" fmla="*/ 1660593 w 5970060"/>
              <a:gd name="connsiteY609" fmla="*/ 2496019 h 6857546"/>
              <a:gd name="connsiteX610" fmla="*/ 1639709 w 5970060"/>
              <a:gd name="connsiteY610" fmla="*/ 2447290 h 6857546"/>
              <a:gd name="connsiteX611" fmla="*/ 1406476 w 5970060"/>
              <a:gd name="connsiteY611" fmla="*/ 2621350 h 6857546"/>
              <a:gd name="connsiteX612" fmla="*/ 1239377 w 5970060"/>
              <a:gd name="connsiteY612" fmla="*/ 2684003 h 6857546"/>
              <a:gd name="connsiteX613" fmla="*/ 1215012 w 5970060"/>
              <a:gd name="connsiteY613" fmla="*/ 2722291 h 6857546"/>
              <a:gd name="connsiteX614" fmla="*/ 1274184 w 5970060"/>
              <a:gd name="connsiteY614" fmla="*/ 2509942 h 6857546"/>
              <a:gd name="connsiteX615" fmla="*/ 1215012 w 5970060"/>
              <a:gd name="connsiteY615" fmla="*/ 2502981 h 6857546"/>
              <a:gd name="connsiteX616" fmla="*/ 1288107 w 5970060"/>
              <a:gd name="connsiteY616" fmla="*/ 2409002 h 6857546"/>
              <a:gd name="connsiteX617" fmla="*/ 1232416 w 5970060"/>
              <a:gd name="connsiteY617" fmla="*/ 2381156 h 6857546"/>
              <a:gd name="connsiteX618" fmla="*/ 1312472 w 5970060"/>
              <a:gd name="connsiteY618" fmla="*/ 2349830 h 6857546"/>
              <a:gd name="connsiteX619" fmla="*/ 1270703 w 5970060"/>
              <a:gd name="connsiteY619" fmla="*/ 2301100 h 6857546"/>
              <a:gd name="connsiteX620" fmla="*/ 1312472 w 5970060"/>
              <a:gd name="connsiteY620" fmla="*/ 2252370 h 6857546"/>
              <a:gd name="connsiteX621" fmla="*/ 1093162 w 5970060"/>
              <a:gd name="connsiteY621" fmla="*/ 2234967 h 6857546"/>
              <a:gd name="connsiteX622" fmla="*/ 863410 w 5970060"/>
              <a:gd name="connsiteY622" fmla="*/ 2325465 h 6857546"/>
              <a:gd name="connsiteX623" fmla="*/ 1246313 w 5970060"/>
              <a:gd name="connsiteY623" fmla="*/ 2137482 h 6857546"/>
              <a:gd name="connsiteX624" fmla="*/ 1155815 w 5970060"/>
              <a:gd name="connsiteY624" fmla="*/ 2053945 h 6857546"/>
              <a:gd name="connsiteX625" fmla="*/ 992196 w 5970060"/>
              <a:gd name="connsiteY625" fmla="*/ 1994773 h 6857546"/>
              <a:gd name="connsiteX626" fmla="*/ 1201064 w 5970060"/>
              <a:gd name="connsiteY626" fmla="*/ 1890351 h 6857546"/>
              <a:gd name="connsiteX627" fmla="*/ 1194103 w 5970060"/>
              <a:gd name="connsiteY627" fmla="*/ 1803309 h 6857546"/>
              <a:gd name="connsiteX628" fmla="*/ 1274159 w 5970060"/>
              <a:gd name="connsiteY628" fmla="*/ 1852038 h 6857546"/>
              <a:gd name="connsiteX629" fmla="*/ 1298524 w 5970060"/>
              <a:gd name="connsiteY629" fmla="*/ 1765021 h 6857546"/>
              <a:gd name="connsiteX630" fmla="*/ 1409907 w 5970060"/>
              <a:gd name="connsiteY630" fmla="*/ 1852038 h 6857546"/>
              <a:gd name="connsiteX631" fmla="*/ 1448194 w 5970060"/>
              <a:gd name="connsiteY631" fmla="*/ 1789386 h 6857546"/>
              <a:gd name="connsiteX632" fmla="*/ 1583942 w 5970060"/>
              <a:gd name="connsiteY632" fmla="*/ 1977369 h 6857546"/>
              <a:gd name="connsiteX633" fmla="*/ 1653556 w 5970060"/>
              <a:gd name="connsiteY633" fmla="*/ 1966927 h 6857546"/>
              <a:gd name="connsiteX634" fmla="*/ 1594384 w 5970060"/>
              <a:gd name="connsiteY634" fmla="*/ 1865961 h 6857546"/>
              <a:gd name="connsiteX635" fmla="*/ 1650075 w 5970060"/>
              <a:gd name="connsiteY635" fmla="*/ 1848558 h 6857546"/>
              <a:gd name="connsiteX636" fmla="*/ 1267147 w 5970060"/>
              <a:gd name="connsiteY636" fmla="*/ 1730214 h 6857546"/>
              <a:gd name="connsiteX637" fmla="*/ 1423804 w 5970060"/>
              <a:gd name="connsiteY637" fmla="*/ 1618831 h 6857546"/>
              <a:gd name="connsiteX638" fmla="*/ 1712728 w 5970060"/>
              <a:gd name="connsiteY638" fmla="*/ 1754604 h 6857546"/>
              <a:gd name="connsiteX639" fmla="*/ 1799746 w 5970060"/>
              <a:gd name="connsiteY639" fmla="*/ 1758085 h 6857546"/>
              <a:gd name="connsiteX640" fmla="*/ 1817149 w 5970060"/>
              <a:gd name="connsiteY640" fmla="*/ 1705874 h 6857546"/>
              <a:gd name="connsiteX641" fmla="*/ 1646569 w 5970060"/>
              <a:gd name="connsiteY641" fmla="*/ 1643221 h 6857546"/>
              <a:gd name="connsiteX642" fmla="*/ 1900686 w 5970060"/>
              <a:gd name="connsiteY642" fmla="*/ 1618856 h 6857546"/>
              <a:gd name="connsiteX643" fmla="*/ 1928532 w 5970060"/>
              <a:gd name="connsiteY643" fmla="*/ 1604933 h 6857546"/>
              <a:gd name="connsiteX644" fmla="*/ 2060799 w 5970060"/>
              <a:gd name="connsiteY644" fmla="*/ 1657144 h 6857546"/>
              <a:gd name="connsiteX645" fmla="*/ 2032953 w 5970060"/>
              <a:gd name="connsiteY645" fmla="*/ 1514435 h 6857546"/>
              <a:gd name="connsiteX646" fmla="*/ 1803201 w 5970060"/>
              <a:gd name="connsiteY646" fmla="*/ 1434379 h 6857546"/>
              <a:gd name="connsiteX647" fmla="*/ 1698780 w 5970060"/>
              <a:gd name="connsiteY647" fmla="*/ 1465705 h 6857546"/>
              <a:gd name="connsiteX648" fmla="*/ 1601320 w 5970060"/>
              <a:gd name="connsiteY648" fmla="*/ 1556204 h 6857546"/>
              <a:gd name="connsiteX649" fmla="*/ 1482976 w 5970060"/>
              <a:gd name="connsiteY649" fmla="*/ 1479628 h 6857546"/>
              <a:gd name="connsiteX650" fmla="*/ 1343723 w 5970060"/>
              <a:gd name="connsiteY650" fmla="*/ 1486590 h 6857546"/>
              <a:gd name="connsiteX651" fmla="*/ 1326319 w 5970060"/>
              <a:gd name="connsiteY651" fmla="*/ 1458744 h 6857546"/>
              <a:gd name="connsiteX652" fmla="*/ 1329800 w 5970060"/>
              <a:gd name="connsiteY652" fmla="*/ 1354297 h 6857546"/>
              <a:gd name="connsiteX653" fmla="*/ 1235796 w 5970060"/>
              <a:gd name="connsiteY653" fmla="*/ 1288164 h 6857546"/>
              <a:gd name="connsiteX654" fmla="*/ 1214911 w 5970060"/>
              <a:gd name="connsiteY654" fmla="*/ 1239434 h 6857546"/>
              <a:gd name="connsiteX655" fmla="*/ 1242757 w 5970060"/>
              <a:gd name="connsiteY655" fmla="*/ 1204627 h 6857546"/>
              <a:gd name="connsiteX656" fmla="*/ 1312371 w 5970060"/>
              <a:gd name="connsiteY656" fmla="*/ 1159378 h 6857546"/>
              <a:gd name="connsiteX657" fmla="*/ 1347178 w 5970060"/>
              <a:gd name="connsiteY657" fmla="*/ 1051476 h 6857546"/>
              <a:gd name="connsiteX658" fmla="*/ 1354140 w 5970060"/>
              <a:gd name="connsiteY658" fmla="*/ 1013188 h 6857546"/>
              <a:gd name="connsiteX659" fmla="*/ 1120907 w 5970060"/>
              <a:gd name="connsiteY659" fmla="*/ 1027111 h 6857546"/>
              <a:gd name="connsiteX660" fmla="*/ 1026928 w 5970060"/>
              <a:gd name="connsiteY660" fmla="*/ 1068880 h 6857546"/>
              <a:gd name="connsiteX661" fmla="*/ 1152259 w 5970060"/>
              <a:gd name="connsiteY661" fmla="*/ 960978 h 6857546"/>
              <a:gd name="connsiteX662" fmla="*/ 1107009 w 5970060"/>
              <a:gd name="connsiteY662" fmla="*/ 947055 h 6857546"/>
              <a:gd name="connsiteX663" fmla="*/ 1159220 w 5970060"/>
              <a:gd name="connsiteY663" fmla="*/ 898325 h 6857546"/>
              <a:gd name="connsiteX664" fmla="*/ 1294993 w 5970060"/>
              <a:gd name="connsiteY664" fmla="*/ 870479 h 6857546"/>
              <a:gd name="connsiteX665" fmla="*/ 1482976 w 5970060"/>
              <a:gd name="connsiteY665" fmla="*/ 971420 h 6857546"/>
              <a:gd name="connsiteX666" fmla="*/ 1573474 w 5970060"/>
              <a:gd name="connsiteY666" fmla="*/ 940093 h 6857546"/>
              <a:gd name="connsiteX667" fmla="*/ 1538667 w 5970060"/>
              <a:gd name="connsiteY667" fmla="*/ 919209 h 6857546"/>
              <a:gd name="connsiteX668" fmla="*/ 1521264 w 5970060"/>
              <a:gd name="connsiteY668" fmla="*/ 873960 h 6857546"/>
              <a:gd name="connsiteX669" fmla="*/ 1489938 w 5970060"/>
              <a:gd name="connsiteY669" fmla="*/ 835672 h 6857546"/>
              <a:gd name="connsiteX670" fmla="*/ 1493418 w 5970060"/>
              <a:gd name="connsiteY670" fmla="*/ 811307 h 6857546"/>
              <a:gd name="connsiteX671" fmla="*/ 1329800 w 5970060"/>
              <a:gd name="connsiteY671" fmla="*/ 745174 h 6857546"/>
              <a:gd name="connsiteX672" fmla="*/ 1176623 w 5970060"/>
              <a:gd name="connsiteY672" fmla="*/ 762577 h 6857546"/>
              <a:gd name="connsiteX673" fmla="*/ 1113971 w 5970060"/>
              <a:gd name="connsiteY673" fmla="*/ 877466 h 6857546"/>
              <a:gd name="connsiteX674" fmla="*/ 1037395 w 5970060"/>
              <a:gd name="connsiteY674" fmla="*/ 842659 h 6857546"/>
              <a:gd name="connsiteX675" fmla="*/ 967781 w 5970060"/>
              <a:gd name="connsiteY675" fmla="*/ 748680 h 6857546"/>
              <a:gd name="connsiteX676" fmla="*/ 838970 w 5970060"/>
              <a:gd name="connsiteY676" fmla="*/ 658181 h 6857546"/>
              <a:gd name="connsiteX677" fmla="*/ 797201 w 5970060"/>
              <a:gd name="connsiteY677" fmla="*/ 609452 h 6857546"/>
              <a:gd name="connsiteX678" fmla="*/ 825047 w 5970060"/>
              <a:gd name="connsiteY678" fmla="*/ 581606 h 6857546"/>
              <a:gd name="connsiteX679" fmla="*/ 852893 w 5970060"/>
              <a:gd name="connsiteY679" fmla="*/ 532876 h 6857546"/>
              <a:gd name="connsiteX680" fmla="*/ 664909 w 5970060"/>
              <a:gd name="connsiteY680" fmla="*/ 623374 h 6857546"/>
              <a:gd name="connsiteX681" fmla="*/ 504772 w 5970060"/>
              <a:gd name="connsiteY681" fmla="*/ 696469 h 6857546"/>
              <a:gd name="connsiteX682" fmla="*/ 522175 w 5970060"/>
              <a:gd name="connsiteY682" fmla="*/ 626855 h 6857546"/>
              <a:gd name="connsiteX683" fmla="*/ 452561 w 5970060"/>
              <a:gd name="connsiteY683" fmla="*/ 658181 h 6857546"/>
              <a:gd name="connsiteX684" fmla="*/ 755408 w 5970060"/>
              <a:gd name="connsiteY684" fmla="*/ 438872 h 6857546"/>
              <a:gd name="connsiteX685" fmla="*/ 372479 w 5970060"/>
              <a:gd name="connsiteY685" fmla="*/ 445833 h 6857546"/>
              <a:gd name="connsiteX686" fmla="*/ 417729 w 5970060"/>
              <a:gd name="connsiteY686" fmla="*/ 710392 h 6857546"/>
              <a:gd name="connsiteX687" fmla="*/ 337672 w 5970060"/>
              <a:gd name="connsiteY687" fmla="*/ 529370 h 6857546"/>
              <a:gd name="connsiteX688" fmla="*/ 114882 w 5970060"/>
              <a:gd name="connsiteY688" fmla="*/ 637272 h 6857546"/>
              <a:gd name="connsiteX689" fmla="*/ 6980 w 5970060"/>
              <a:gd name="connsiteY689" fmla="*/ 581581 h 6857546"/>
              <a:gd name="connsiteX690" fmla="*/ 6980 w 5970060"/>
              <a:gd name="connsiteY690" fmla="*/ 508486 h 6857546"/>
              <a:gd name="connsiteX691" fmla="*/ 69633 w 5970060"/>
              <a:gd name="connsiteY691" fmla="*/ 459756 h 6857546"/>
              <a:gd name="connsiteX692" fmla="*/ 19 w 5970060"/>
              <a:gd name="connsiteY692" fmla="*/ 358815 h 6857546"/>
              <a:gd name="connsiteX693" fmla="*/ 52229 w 5970060"/>
              <a:gd name="connsiteY693" fmla="*/ 306605 h 6857546"/>
              <a:gd name="connsiteX694" fmla="*/ 38306 w 5970060"/>
              <a:gd name="connsiteY694" fmla="*/ 223043 h 6857546"/>
              <a:gd name="connsiteX695" fmla="*/ 76594 w 5970060"/>
              <a:gd name="connsiteY695" fmla="*/ 230004 h 6857546"/>
              <a:gd name="connsiteX696" fmla="*/ 205406 w 5970060"/>
              <a:gd name="connsiteY696" fmla="*/ 223043 h 6857546"/>
              <a:gd name="connsiteX697" fmla="*/ 264578 w 5970060"/>
              <a:gd name="connsiteY697" fmla="*/ 73372 h 6857546"/>
              <a:gd name="connsiteX698" fmla="*/ 323750 w 5970060"/>
              <a:gd name="connsiteY698" fmla="*/ 223043 h 6857546"/>
              <a:gd name="connsiteX699" fmla="*/ 414248 w 5970060"/>
              <a:gd name="connsiteY699" fmla="*/ 132544 h 6857546"/>
              <a:gd name="connsiteX700" fmla="*/ 389883 w 5970060"/>
              <a:gd name="connsiteY700" fmla="*/ 365777 h 6857546"/>
              <a:gd name="connsiteX701" fmla="*/ 657923 w 5970060"/>
              <a:gd name="connsiteY701" fmla="*/ 355335 h 6857546"/>
              <a:gd name="connsiteX702" fmla="*/ 598751 w 5970060"/>
              <a:gd name="connsiteY702" fmla="*/ 313566 h 6857546"/>
              <a:gd name="connsiteX703" fmla="*/ 529136 w 5970060"/>
              <a:gd name="connsiteY703" fmla="*/ 38565 h 6857546"/>
              <a:gd name="connsiteX704" fmla="*/ 556982 w 5970060"/>
              <a:gd name="connsiteY704" fmla="*/ 80334 h 6857546"/>
              <a:gd name="connsiteX705" fmla="*/ 595699 w 5970060"/>
              <a:gd name="connsiteY705" fmla="*/ 0 h 6857546"/>
              <a:gd name="connsiteX706" fmla="*/ 2116894 w 5970060"/>
              <a:gd name="connsiteY706" fmla="*/ 3850014 h 6857546"/>
              <a:gd name="connsiteX707" fmla="*/ 2141259 w 5970060"/>
              <a:gd name="connsiteY707" fmla="*/ 3898744 h 6857546"/>
              <a:gd name="connsiteX708" fmla="*/ 2155181 w 5970060"/>
              <a:gd name="connsiteY708" fmla="*/ 3846534 h 6857546"/>
              <a:gd name="connsiteX709" fmla="*/ 2116894 w 5970060"/>
              <a:gd name="connsiteY709" fmla="*/ 3850014 h 6857546"/>
              <a:gd name="connsiteX710" fmla="*/ 1640011 w 5970060"/>
              <a:gd name="connsiteY710" fmla="*/ 1789234 h 6857546"/>
              <a:gd name="connsiteX711" fmla="*/ 1664376 w 5970060"/>
              <a:gd name="connsiteY711" fmla="*/ 1848406 h 6857546"/>
              <a:gd name="connsiteX712" fmla="*/ 1605204 w 5970060"/>
              <a:gd name="connsiteY712" fmla="*/ 1872771 h 6857546"/>
              <a:gd name="connsiteX713" fmla="*/ 1765342 w 5970060"/>
              <a:gd name="connsiteY713" fmla="*/ 2001583 h 6857546"/>
              <a:gd name="connsiteX714" fmla="*/ 1796668 w 5970060"/>
              <a:gd name="connsiteY714" fmla="*/ 1949372 h 6857546"/>
              <a:gd name="connsiteX715" fmla="*/ 1685286 w 5970060"/>
              <a:gd name="connsiteY715" fmla="*/ 1890200 h 6857546"/>
              <a:gd name="connsiteX716" fmla="*/ 1866308 w 5970060"/>
              <a:gd name="connsiteY716" fmla="*/ 1959814 h 6857546"/>
              <a:gd name="connsiteX717" fmla="*/ 1727054 w 5970060"/>
              <a:gd name="connsiteY717" fmla="*/ 1803157 h 6857546"/>
              <a:gd name="connsiteX718" fmla="*/ 1897634 w 5970060"/>
              <a:gd name="connsiteY718" fmla="*/ 1984179 h 6857546"/>
              <a:gd name="connsiteX719" fmla="*/ 1925480 w 5970060"/>
              <a:gd name="connsiteY719" fmla="*/ 1907604 h 6857546"/>
              <a:gd name="connsiteX720" fmla="*/ 1640011 w 5970060"/>
              <a:gd name="connsiteY720" fmla="*/ 1789234 h 6857546"/>
              <a:gd name="connsiteX721" fmla="*/ 776695 w 5970060"/>
              <a:gd name="connsiteY721" fmla="*/ 264559 h 6857546"/>
              <a:gd name="connsiteX722" fmla="*/ 724485 w 5970060"/>
              <a:gd name="connsiteY722" fmla="*/ 156657 h 6857546"/>
              <a:gd name="connsiteX723" fmla="*/ 581776 w 5970060"/>
              <a:gd name="connsiteY723" fmla="*/ 31352 h 6857546"/>
              <a:gd name="connsiteX724" fmla="*/ 585257 w 5970060"/>
              <a:gd name="connsiteY724" fmla="*/ 135773 h 6857546"/>
              <a:gd name="connsiteX725" fmla="*/ 526085 w 5970060"/>
              <a:gd name="connsiteY725" fmla="*/ 55717 h 6857546"/>
              <a:gd name="connsiteX726" fmla="*/ 870700 w 5970060"/>
              <a:gd name="connsiteY726" fmla="*/ 389890 h 6857546"/>
              <a:gd name="connsiteX727" fmla="*/ 776695 w 5970060"/>
              <a:gd name="connsiteY727" fmla="*/ 264559 h 6857546"/>
              <a:gd name="connsiteX728" fmla="*/ 1546007 w 5970060"/>
              <a:gd name="connsiteY728" fmla="*/ 208868 h 6857546"/>
              <a:gd name="connsiteX729" fmla="*/ 1469432 w 5970060"/>
              <a:gd name="connsiteY729" fmla="*/ 31326 h 6857546"/>
              <a:gd name="connsiteX730" fmla="*/ 1406779 w 5970060"/>
              <a:gd name="connsiteY730" fmla="*/ 142709 h 6857546"/>
              <a:gd name="connsiteX731" fmla="*/ 1382414 w 5970060"/>
              <a:gd name="connsiteY731" fmla="*/ 55691 h 6857546"/>
              <a:gd name="connsiteX732" fmla="*/ 1323242 w 5970060"/>
              <a:gd name="connsiteY732" fmla="*/ 226271 h 6857546"/>
              <a:gd name="connsiteX733" fmla="*/ 1476418 w 5970060"/>
              <a:gd name="connsiteY733" fmla="*/ 511714 h 6857546"/>
              <a:gd name="connsiteX734" fmla="*/ 1483380 w 5970060"/>
              <a:gd name="connsiteY734" fmla="*/ 469946 h 6857546"/>
              <a:gd name="connsiteX735" fmla="*/ 1420727 w 5970060"/>
              <a:gd name="connsiteY735" fmla="*/ 323731 h 6857546"/>
              <a:gd name="connsiteX736" fmla="*/ 1351113 w 5970060"/>
              <a:gd name="connsiteY736" fmla="*/ 271520 h 6857546"/>
              <a:gd name="connsiteX737" fmla="*/ 1420727 w 5970060"/>
              <a:gd name="connsiteY737" fmla="*/ 306327 h 6857546"/>
              <a:gd name="connsiteX738" fmla="*/ 1361555 w 5970060"/>
              <a:gd name="connsiteY738" fmla="*/ 205362 h 6857546"/>
              <a:gd name="connsiteX739" fmla="*/ 1420727 w 5970060"/>
              <a:gd name="connsiteY739" fmla="*/ 233207 h 6857546"/>
              <a:gd name="connsiteX740" fmla="*/ 1427688 w 5970060"/>
              <a:gd name="connsiteY740" fmla="*/ 208842 h 6857546"/>
              <a:gd name="connsiteX741" fmla="*/ 1438131 w 5970060"/>
              <a:gd name="connsiteY741" fmla="*/ 229727 h 6857546"/>
              <a:gd name="connsiteX742" fmla="*/ 1514706 w 5970060"/>
              <a:gd name="connsiteY742" fmla="*/ 205362 h 6857546"/>
              <a:gd name="connsiteX743" fmla="*/ 1434650 w 5970060"/>
              <a:gd name="connsiteY743" fmla="*/ 250611 h 6857546"/>
              <a:gd name="connsiteX744" fmla="*/ 1434650 w 5970060"/>
              <a:gd name="connsiteY744" fmla="*/ 327186 h 6857546"/>
              <a:gd name="connsiteX745" fmla="*/ 1493822 w 5970060"/>
              <a:gd name="connsiteY745" fmla="*/ 313264 h 6857546"/>
              <a:gd name="connsiteX746" fmla="*/ 1441611 w 5970060"/>
              <a:gd name="connsiteY746" fmla="*/ 348071 h 6857546"/>
              <a:gd name="connsiteX747" fmla="*/ 1493822 w 5970060"/>
              <a:gd name="connsiteY747" fmla="*/ 452492 h 6857546"/>
              <a:gd name="connsiteX748" fmla="*/ 1532110 w 5970060"/>
              <a:gd name="connsiteY748" fmla="*/ 414204 h 6857546"/>
              <a:gd name="connsiteX749" fmla="*/ 1546007 w 5970060"/>
              <a:gd name="connsiteY749" fmla="*/ 208868 h 6857546"/>
              <a:gd name="connsiteX750" fmla="*/ 317217 w 5970060"/>
              <a:gd name="connsiteY750" fmla="*/ 240194 h 6857546"/>
              <a:gd name="connsiteX751" fmla="*/ 251083 w 5970060"/>
              <a:gd name="connsiteY751" fmla="*/ 90498 h 6857546"/>
              <a:gd name="connsiteX752" fmla="*/ 338101 w 5970060"/>
              <a:gd name="connsiteY752" fmla="*/ 365499 h 6857546"/>
              <a:gd name="connsiteX753" fmla="*/ 317217 w 5970060"/>
              <a:gd name="connsiteY753" fmla="*/ 240194 h 6857546"/>
              <a:gd name="connsiteX754" fmla="*/ 1058658 w 5970060"/>
              <a:gd name="connsiteY754" fmla="*/ 372461 h 6857546"/>
              <a:gd name="connsiteX755" fmla="*/ 1083023 w 5970060"/>
              <a:gd name="connsiteY755" fmla="*/ 330692 h 6857546"/>
              <a:gd name="connsiteX756" fmla="*/ 1058658 w 5970060"/>
              <a:gd name="connsiteY756" fmla="*/ 181022 h 6857546"/>
              <a:gd name="connsiteX757" fmla="*/ 1100426 w 5970060"/>
              <a:gd name="connsiteY757" fmla="*/ 184503 h 6857546"/>
              <a:gd name="connsiteX758" fmla="*/ 1093465 w 5970060"/>
              <a:gd name="connsiteY758" fmla="*/ 146215 h 6857546"/>
              <a:gd name="connsiteX759" fmla="*/ 1058658 w 5970060"/>
              <a:gd name="connsiteY759" fmla="*/ 372461 h 6857546"/>
              <a:gd name="connsiteX760" fmla="*/ 348543 w 5970060"/>
              <a:gd name="connsiteY760" fmla="*/ 191464 h 6857546"/>
              <a:gd name="connsiteX761" fmla="*/ 369428 w 5970060"/>
              <a:gd name="connsiteY761" fmla="*/ 375967 h 6857546"/>
              <a:gd name="connsiteX762" fmla="*/ 397273 w 5970060"/>
              <a:gd name="connsiteY762" fmla="*/ 153176 h 6857546"/>
              <a:gd name="connsiteX763" fmla="*/ 348543 w 5970060"/>
              <a:gd name="connsiteY763" fmla="*/ 191464 h 6857546"/>
              <a:gd name="connsiteX764" fmla="*/ 327659 w 5970060"/>
              <a:gd name="connsiteY764" fmla="*/ 414255 h 6857546"/>
              <a:gd name="connsiteX765" fmla="*/ 282410 w 5970060"/>
              <a:gd name="connsiteY765" fmla="*/ 362044 h 6857546"/>
              <a:gd name="connsiteX766" fmla="*/ 209315 w 5970060"/>
              <a:gd name="connsiteY766" fmla="*/ 240219 h 6857546"/>
              <a:gd name="connsiteX767" fmla="*/ 139701 w 5970060"/>
              <a:gd name="connsiteY767" fmla="*/ 205412 h 6857546"/>
              <a:gd name="connsiteX768" fmla="*/ 80529 w 5970060"/>
              <a:gd name="connsiteY768" fmla="*/ 240219 h 6857546"/>
              <a:gd name="connsiteX769" fmla="*/ 45722 w 5970060"/>
              <a:gd name="connsiteY769" fmla="*/ 229777 h 6857546"/>
              <a:gd name="connsiteX770" fmla="*/ 63125 w 5970060"/>
              <a:gd name="connsiteY770" fmla="*/ 313314 h 6857546"/>
              <a:gd name="connsiteX771" fmla="*/ 10915 w 5970060"/>
              <a:gd name="connsiteY771" fmla="*/ 358563 h 6857546"/>
              <a:gd name="connsiteX772" fmla="*/ 122323 w 5970060"/>
              <a:gd name="connsiteY772" fmla="*/ 449062 h 6857546"/>
              <a:gd name="connsiteX773" fmla="*/ 327659 w 5970060"/>
              <a:gd name="connsiteY773" fmla="*/ 414255 h 6857546"/>
              <a:gd name="connsiteX774" fmla="*/ 1215315 w 5970060"/>
              <a:gd name="connsiteY774" fmla="*/ 330692 h 6857546"/>
              <a:gd name="connsiteX775" fmla="*/ 1083048 w 5970060"/>
              <a:gd name="connsiteY775" fmla="*/ 483869 h 6857546"/>
              <a:gd name="connsiteX776" fmla="*/ 1170066 w 5970060"/>
              <a:gd name="connsiteY776" fmla="*/ 501272 h 6857546"/>
              <a:gd name="connsiteX777" fmla="*/ 1215315 w 5970060"/>
              <a:gd name="connsiteY777" fmla="*/ 330692 h 6857546"/>
              <a:gd name="connsiteX778" fmla="*/ 975121 w 5970060"/>
              <a:gd name="connsiteY778" fmla="*/ 372461 h 6857546"/>
              <a:gd name="connsiteX779" fmla="*/ 943794 w 5970060"/>
              <a:gd name="connsiteY779" fmla="*/ 529118 h 6857546"/>
              <a:gd name="connsiteX780" fmla="*/ 1009928 w 5970060"/>
              <a:gd name="connsiteY780" fmla="*/ 546521 h 6857546"/>
              <a:gd name="connsiteX781" fmla="*/ 1069100 w 5970060"/>
              <a:gd name="connsiteY781" fmla="*/ 490830 h 6857546"/>
              <a:gd name="connsiteX782" fmla="*/ 975121 w 5970060"/>
              <a:gd name="connsiteY782" fmla="*/ 372461 h 6857546"/>
              <a:gd name="connsiteX783" fmla="*/ 372908 w 5970060"/>
              <a:gd name="connsiteY783" fmla="*/ 393345 h 6857546"/>
              <a:gd name="connsiteX784" fmla="*/ 317217 w 5970060"/>
              <a:gd name="connsiteY784" fmla="*/ 379422 h 6857546"/>
              <a:gd name="connsiteX785" fmla="*/ 345063 w 5970060"/>
              <a:gd name="connsiteY785" fmla="*/ 417710 h 6857546"/>
              <a:gd name="connsiteX786" fmla="*/ 324178 w 5970060"/>
              <a:gd name="connsiteY786" fmla="*/ 459478 h 6857546"/>
              <a:gd name="connsiteX787" fmla="*/ 383350 w 5970060"/>
              <a:gd name="connsiteY787" fmla="*/ 424671 h 6857546"/>
              <a:gd name="connsiteX788" fmla="*/ 881142 w 5970060"/>
              <a:gd name="connsiteY788" fmla="*/ 449036 h 6857546"/>
              <a:gd name="connsiteX789" fmla="*/ 877661 w 5970060"/>
              <a:gd name="connsiteY789" fmla="*/ 403787 h 6857546"/>
              <a:gd name="connsiteX790" fmla="*/ 372908 w 5970060"/>
              <a:gd name="connsiteY790" fmla="*/ 393345 h 6857546"/>
              <a:gd name="connsiteX791" fmla="*/ 1862777 w 5970060"/>
              <a:gd name="connsiteY791" fmla="*/ 435139 h 6857546"/>
              <a:gd name="connsiteX792" fmla="*/ 1768798 w 5970060"/>
              <a:gd name="connsiteY792" fmla="*/ 389890 h 6857546"/>
              <a:gd name="connsiteX793" fmla="*/ 1702664 w 5970060"/>
              <a:gd name="connsiteY793" fmla="*/ 563950 h 6857546"/>
              <a:gd name="connsiteX794" fmla="*/ 1779240 w 5970060"/>
              <a:gd name="connsiteY794" fmla="*/ 581354 h 6857546"/>
              <a:gd name="connsiteX795" fmla="*/ 1852335 w 5970060"/>
              <a:gd name="connsiteY795" fmla="*/ 522182 h 6857546"/>
              <a:gd name="connsiteX796" fmla="*/ 1862777 w 5970060"/>
              <a:gd name="connsiteY796" fmla="*/ 435139 h 6857546"/>
              <a:gd name="connsiteX797" fmla="*/ 1229238 w 5970060"/>
              <a:gd name="connsiteY797" fmla="*/ 424697 h 6857546"/>
              <a:gd name="connsiteX798" fmla="*/ 1177027 w 5970060"/>
              <a:gd name="connsiteY798" fmla="*/ 515195 h 6857546"/>
              <a:gd name="connsiteX799" fmla="*/ 1197911 w 5970060"/>
              <a:gd name="connsiteY799" fmla="*/ 560444 h 6857546"/>
              <a:gd name="connsiteX800" fmla="*/ 1361530 w 5970060"/>
              <a:gd name="connsiteY800" fmla="*/ 508234 h 6857546"/>
              <a:gd name="connsiteX801" fmla="*/ 1344126 w 5970060"/>
              <a:gd name="connsiteY801" fmla="*/ 469946 h 6857546"/>
              <a:gd name="connsiteX802" fmla="*/ 1371972 w 5970060"/>
              <a:gd name="connsiteY802" fmla="*/ 438619 h 6857546"/>
              <a:gd name="connsiteX803" fmla="*/ 1229238 w 5970060"/>
              <a:gd name="connsiteY803" fmla="*/ 424697 h 6857546"/>
              <a:gd name="connsiteX804" fmla="*/ 1674818 w 5970060"/>
              <a:gd name="connsiteY804" fmla="*/ 462984 h 6857546"/>
              <a:gd name="connsiteX805" fmla="*/ 1601724 w 5970060"/>
              <a:gd name="connsiteY805" fmla="*/ 414255 h 6857546"/>
              <a:gd name="connsiteX806" fmla="*/ 1521667 w 5970060"/>
              <a:gd name="connsiteY806" fmla="*/ 428177 h 6857546"/>
              <a:gd name="connsiteX807" fmla="*/ 1486860 w 5970060"/>
              <a:gd name="connsiteY807" fmla="*/ 494311 h 6857546"/>
              <a:gd name="connsiteX808" fmla="*/ 1504264 w 5970060"/>
              <a:gd name="connsiteY808" fmla="*/ 525637 h 6857546"/>
              <a:gd name="connsiteX809" fmla="*/ 1608685 w 5970060"/>
              <a:gd name="connsiteY809" fmla="*/ 623097 h 6857546"/>
              <a:gd name="connsiteX810" fmla="*/ 1688741 w 5970060"/>
              <a:gd name="connsiteY810" fmla="*/ 563925 h 6857546"/>
              <a:gd name="connsiteX811" fmla="*/ 1674818 w 5970060"/>
              <a:gd name="connsiteY811" fmla="*/ 462984 h 6857546"/>
              <a:gd name="connsiteX812" fmla="*/ 1493797 w 5970060"/>
              <a:gd name="connsiteY812" fmla="*/ 529118 h 6857546"/>
              <a:gd name="connsiteX813" fmla="*/ 1392831 w 5970060"/>
              <a:gd name="connsiteY813" fmla="*/ 445581 h 6857546"/>
              <a:gd name="connsiteX814" fmla="*/ 1354543 w 5970060"/>
              <a:gd name="connsiteY814" fmla="*/ 473426 h 6857546"/>
              <a:gd name="connsiteX815" fmla="*/ 1295371 w 5970060"/>
              <a:gd name="connsiteY815" fmla="*/ 577848 h 6857546"/>
              <a:gd name="connsiteX816" fmla="*/ 1351062 w 5970060"/>
              <a:gd name="connsiteY816" fmla="*/ 671827 h 6857546"/>
              <a:gd name="connsiteX817" fmla="*/ 1399792 w 5970060"/>
              <a:gd name="connsiteY817" fmla="*/ 647462 h 6857546"/>
              <a:gd name="connsiteX818" fmla="*/ 1504214 w 5970060"/>
              <a:gd name="connsiteY818" fmla="*/ 577848 h 6857546"/>
              <a:gd name="connsiteX819" fmla="*/ 1493797 w 5970060"/>
              <a:gd name="connsiteY819" fmla="*/ 529118 h 6857546"/>
              <a:gd name="connsiteX820" fmla="*/ 877661 w 5970060"/>
              <a:gd name="connsiteY820" fmla="*/ 473426 h 6857546"/>
              <a:gd name="connsiteX821" fmla="*/ 463407 w 5970060"/>
              <a:gd name="connsiteY821" fmla="*/ 644006 h 6857546"/>
              <a:gd name="connsiteX822" fmla="*/ 539982 w 5970060"/>
              <a:gd name="connsiteY822" fmla="*/ 609199 h 6857546"/>
              <a:gd name="connsiteX823" fmla="*/ 522579 w 5970060"/>
              <a:gd name="connsiteY823" fmla="*/ 678813 h 6857546"/>
              <a:gd name="connsiteX824" fmla="*/ 665288 w 5970060"/>
              <a:gd name="connsiteY824" fmla="*/ 612680 h 6857546"/>
              <a:gd name="connsiteX825" fmla="*/ 731421 w 5970060"/>
              <a:gd name="connsiteY825" fmla="*/ 546547 h 6857546"/>
              <a:gd name="connsiteX826" fmla="*/ 912443 w 5970060"/>
              <a:gd name="connsiteY826" fmla="*/ 522182 h 6857546"/>
              <a:gd name="connsiteX827" fmla="*/ 877661 w 5970060"/>
              <a:gd name="connsiteY827" fmla="*/ 473426 h 6857546"/>
              <a:gd name="connsiteX828" fmla="*/ 17851 w 5970060"/>
              <a:gd name="connsiteY828" fmla="*/ 501272 h 6857546"/>
              <a:gd name="connsiteX829" fmla="*/ 17851 w 5970060"/>
              <a:gd name="connsiteY829" fmla="*/ 581328 h 6857546"/>
              <a:gd name="connsiteX830" fmla="*/ 118791 w 5970060"/>
              <a:gd name="connsiteY830" fmla="*/ 626578 h 6857546"/>
              <a:gd name="connsiteX831" fmla="*/ 202328 w 5970060"/>
              <a:gd name="connsiteY831" fmla="*/ 637020 h 6857546"/>
              <a:gd name="connsiteX832" fmla="*/ 348543 w 5970060"/>
              <a:gd name="connsiteY832" fmla="*/ 469921 h 6857546"/>
              <a:gd name="connsiteX833" fmla="*/ 313736 w 5970060"/>
              <a:gd name="connsiteY833" fmla="*/ 476882 h 6857546"/>
              <a:gd name="connsiteX834" fmla="*/ 306775 w 5970060"/>
              <a:gd name="connsiteY834" fmla="*/ 455998 h 6857546"/>
              <a:gd name="connsiteX835" fmla="*/ 17851 w 5970060"/>
              <a:gd name="connsiteY835" fmla="*/ 501272 h 6857546"/>
              <a:gd name="connsiteX836" fmla="*/ 362466 w 5970060"/>
              <a:gd name="connsiteY836" fmla="*/ 459504 h 6857546"/>
              <a:gd name="connsiteX837" fmla="*/ 404235 w 5970060"/>
              <a:gd name="connsiteY837" fmla="*/ 675333 h 6857546"/>
              <a:gd name="connsiteX838" fmla="*/ 362466 w 5970060"/>
              <a:gd name="connsiteY838" fmla="*/ 459504 h 6857546"/>
              <a:gd name="connsiteX839" fmla="*/ 1016915 w 5970060"/>
              <a:gd name="connsiteY839" fmla="*/ 567406 h 6857546"/>
              <a:gd name="connsiteX840" fmla="*/ 1177027 w 5970060"/>
              <a:gd name="connsiteY840" fmla="*/ 598732 h 6857546"/>
              <a:gd name="connsiteX841" fmla="*/ 1086529 w 5970060"/>
              <a:gd name="connsiteY841" fmla="*/ 497791 h 6857546"/>
              <a:gd name="connsiteX842" fmla="*/ 1016915 w 5970060"/>
              <a:gd name="connsiteY842" fmla="*/ 567406 h 6857546"/>
              <a:gd name="connsiteX843" fmla="*/ 2002030 w 5970060"/>
              <a:gd name="connsiteY843" fmla="*/ 591771 h 6857546"/>
              <a:gd name="connsiteX844" fmla="*/ 1974184 w 5970060"/>
              <a:gd name="connsiteY844" fmla="*/ 546521 h 6857546"/>
              <a:gd name="connsiteX845" fmla="*/ 1897609 w 5970060"/>
              <a:gd name="connsiteY845" fmla="*/ 518676 h 6857546"/>
              <a:gd name="connsiteX846" fmla="*/ 1852360 w 5970060"/>
              <a:gd name="connsiteY846" fmla="*/ 539560 h 6857546"/>
              <a:gd name="connsiteX847" fmla="*/ 1817553 w 5970060"/>
              <a:gd name="connsiteY847" fmla="*/ 550002 h 6857546"/>
              <a:gd name="connsiteX848" fmla="*/ 1786226 w 5970060"/>
              <a:gd name="connsiteY848" fmla="*/ 598732 h 6857546"/>
              <a:gd name="connsiteX849" fmla="*/ 1810591 w 5970060"/>
              <a:gd name="connsiteY849" fmla="*/ 682269 h 6857546"/>
              <a:gd name="connsiteX850" fmla="*/ 1977690 w 5970060"/>
              <a:gd name="connsiteY850" fmla="*/ 654423 h 6857546"/>
              <a:gd name="connsiteX851" fmla="*/ 2002030 w 5970060"/>
              <a:gd name="connsiteY851" fmla="*/ 591771 h 6857546"/>
              <a:gd name="connsiteX852" fmla="*/ 1002967 w 5970060"/>
              <a:gd name="connsiteY852" fmla="*/ 563925 h 6857546"/>
              <a:gd name="connsiteX853" fmla="*/ 846309 w 5970060"/>
              <a:gd name="connsiteY853" fmla="*/ 553483 h 6857546"/>
              <a:gd name="connsiteX854" fmla="*/ 808022 w 5970060"/>
              <a:gd name="connsiteY854" fmla="*/ 602213 h 6857546"/>
              <a:gd name="connsiteX855" fmla="*/ 849790 w 5970060"/>
              <a:gd name="connsiteY855" fmla="*/ 657904 h 6857546"/>
              <a:gd name="connsiteX856" fmla="*/ 971615 w 5970060"/>
              <a:gd name="connsiteY856" fmla="*/ 730999 h 6857546"/>
              <a:gd name="connsiteX857" fmla="*/ 1055177 w 5970060"/>
              <a:gd name="connsiteY857" fmla="*/ 650942 h 6857546"/>
              <a:gd name="connsiteX858" fmla="*/ 1002967 w 5970060"/>
              <a:gd name="connsiteY858" fmla="*/ 563925 h 6857546"/>
              <a:gd name="connsiteX859" fmla="*/ 1340645 w 5970060"/>
              <a:gd name="connsiteY859" fmla="*/ 661385 h 6857546"/>
              <a:gd name="connsiteX860" fmla="*/ 1194431 w 5970060"/>
              <a:gd name="connsiteY860" fmla="*/ 574367 h 6857546"/>
              <a:gd name="connsiteX861" fmla="*/ 1128297 w 5970060"/>
              <a:gd name="connsiteY861" fmla="*/ 650942 h 6857546"/>
              <a:gd name="connsiteX862" fmla="*/ 1173546 w 5970060"/>
              <a:gd name="connsiteY862" fmla="*/ 744922 h 6857546"/>
              <a:gd name="connsiteX863" fmla="*/ 1312775 w 5970060"/>
              <a:gd name="connsiteY863" fmla="*/ 748402 h 6857546"/>
              <a:gd name="connsiteX864" fmla="*/ 1340645 w 5970060"/>
              <a:gd name="connsiteY864" fmla="*/ 661385 h 6857546"/>
              <a:gd name="connsiteX865" fmla="*/ 1636531 w 5970060"/>
              <a:gd name="connsiteY865" fmla="*/ 734505 h 6857546"/>
              <a:gd name="connsiteX866" fmla="*/ 1754900 w 5970060"/>
              <a:gd name="connsiteY866" fmla="*/ 748428 h 6857546"/>
              <a:gd name="connsiteX867" fmla="*/ 1744458 w 5970060"/>
              <a:gd name="connsiteY867" fmla="*/ 577848 h 6857546"/>
              <a:gd name="connsiteX868" fmla="*/ 1636531 w 5970060"/>
              <a:gd name="connsiteY868" fmla="*/ 734505 h 6857546"/>
              <a:gd name="connsiteX869" fmla="*/ 1406779 w 5970060"/>
              <a:gd name="connsiteY869" fmla="*/ 654423 h 6857546"/>
              <a:gd name="connsiteX870" fmla="*/ 1361530 w 5970060"/>
              <a:gd name="connsiteY870" fmla="*/ 692711 h 6857546"/>
              <a:gd name="connsiteX871" fmla="*/ 1441586 w 5970060"/>
              <a:gd name="connsiteY871" fmla="*/ 744922 h 6857546"/>
              <a:gd name="connsiteX872" fmla="*/ 1483354 w 5970060"/>
              <a:gd name="connsiteY872" fmla="*/ 748402 h 6857546"/>
              <a:gd name="connsiteX873" fmla="*/ 1521642 w 5970060"/>
              <a:gd name="connsiteY873" fmla="*/ 758844 h 6857546"/>
              <a:gd name="connsiteX874" fmla="*/ 1608660 w 5970060"/>
              <a:gd name="connsiteY874" fmla="*/ 713595 h 6857546"/>
              <a:gd name="connsiteX875" fmla="*/ 1608660 w 5970060"/>
              <a:gd name="connsiteY875" fmla="*/ 637020 h 6857546"/>
              <a:gd name="connsiteX876" fmla="*/ 1406779 w 5970060"/>
              <a:gd name="connsiteY876" fmla="*/ 654423 h 6857546"/>
              <a:gd name="connsiteX877" fmla="*/ 1058658 w 5970060"/>
              <a:gd name="connsiteY877" fmla="*/ 863291 h 6857546"/>
              <a:gd name="connsiteX878" fmla="*/ 1114349 w 5970060"/>
              <a:gd name="connsiteY878" fmla="*/ 866772 h 6857546"/>
              <a:gd name="connsiteX879" fmla="*/ 1110868 w 5970060"/>
              <a:gd name="connsiteY879" fmla="*/ 654423 h 6857546"/>
              <a:gd name="connsiteX880" fmla="*/ 1072581 w 5970060"/>
              <a:gd name="connsiteY880" fmla="*/ 657904 h 6857546"/>
              <a:gd name="connsiteX881" fmla="*/ 982082 w 5970060"/>
              <a:gd name="connsiteY881" fmla="*/ 828484 h 6857546"/>
              <a:gd name="connsiteX882" fmla="*/ 1058658 w 5970060"/>
              <a:gd name="connsiteY882" fmla="*/ 863291 h 6857546"/>
              <a:gd name="connsiteX883" fmla="*/ 1497277 w 5970060"/>
              <a:gd name="connsiteY883" fmla="*/ 800638 h 6857546"/>
              <a:gd name="connsiteX884" fmla="*/ 1511200 w 5970060"/>
              <a:gd name="connsiteY884" fmla="*/ 772792 h 6857546"/>
              <a:gd name="connsiteX885" fmla="*/ 1361505 w 5970060"/>
              <a:gd name="connsiteY885" fmla="*/ 720582 h 6857546"/>
              <a:gd name="connsiteX886" fmla="*/ 1344101 w 5970060"/>
              <a:gd name="connsiteY886" fmla="*/ 685775 h 6857546"/>
              <a:gd name="connsiteX887" fmla="*/ 1326698 w 5970060"/>
              <a:gd name="connsiteY887" fmla="*/ 731024 h 6857546"/>
              <a:gd name="connsiteX888" fmla="*/ 1497277 w 5970060"/>
              <a:gd name="connsiteY888" fmla="*/ 800638 h 6857546"/>
              <a:gd name="connsiteX889" fmla="*/ 1960262 w 5970060"/>
              <a:gd name="connsiteY889" fmla="*/ 828484 h 6857546"/>
              <a:gd name="connsiteX890" fmla="*/ 1807085 w 5970060"/>
              <a:gd name="connsiteY890" fmla="*/ 699698 h 6857546"/>
              <a:gd name="connsiteX891" fmla="*/ 1744433 w 5970060"/>
              <a:gd name="connsiteY891" fmla="*/ 765831 h 6857546"/>
              <a:gd name="connsiteX892" fmla="*/ 1789682 w 5970060"/>
              <a:gd name="connsiteY892" fmla="*/ 891136 h 6857546"/>
              <a:gd name="connsiteX893" fmla="*/ 1841893 w 5970060"/>
              <a:gd name="connsiteY893" fmla="*/ 887656 h 6857546"/>
              <a:gd name="connsiteX894" fmla="*/ 1883661 w 5970060"/>
              <a:gd name="connsiteY894" fmla="*/ 908540 h 6857546"/>
              <a:gd name="connsiteX895" fmla="*/ 1960262 w 5970060"/>
              <a:gd name="connsiteY895" fmla="*/ 828484 h 6857546"/>
              <a:gd name="connsiteX896" fmla="*/ 1612166 w 5970060"/>
              <a:gd name="connsiteY896" fmla="*/ 727543 h 6857546"/>
              <a:gd name="connsiteX897" fmla="*/ 1500758 w 5970060"/>
              <a:gd name="connsiteY897" fmla="*/ 831964 h 6857546"/>
              <a:gd name="connsiteX898" fmla="*/ 1532084 w 5970060"/>
              <a:gd name="connsiteY898" fmla="*/ 873733 h 6857546"/>
              <a:gd name="connsiteX899" fmla="*/ 1546007 w 5970060"/>
              <a:gd name="connsiteY899" fmla="*/ 912021 h 6857546"/>
              <a:gd name="connsiteX900" fmla="*/ 1601698 w 5970060"/>
              <a:gd name="connsiteY900" fmla="*/ 950308 h 6857546"/>
              <a:gd name="connsiteX901" fmla="*/ 1706120 w 5970060"/>
              <a:gd name="connsiteY901" fmla="*/ 901579 h 6857546"/>
              <a:gd name="connsiteX902" fmla="*/ 1737446 w 5970060"/>
              <a:gd name="connsiteY902" fmla="*/ 845887 h 6857546"/>
              <a:gd name="connsiteX903" fmla="*/ 1730485 w 5970060"/>
              <a:gd name="connsiteY903" fmla="*/ 769312 h 6857546"/>
              <a:gd name="connsiteX904" fmla="*/ 1612166 w 5970060"/>
              <a:gd name="connsiteY904" fmla="*/ 727543 h 6857546"/>
              <a:gd name="connsiteX905" fmla="*/ 1960262 w 5970060"/>
              <a:gd name="connsiteY905" fmla="*/ 1322795 h 6857546"/>
              <a:gd name="connsiteX906" fmla="*/ 1827970 w 5970060"/>
              <a:gd name="connsiteY906" fmla="*/ 1204425 h 6857546"/>
              <a:gd name="connsiteX907" fmla="*/ 1814047 w 5970060"/>
              <a:gd name="connsiteY907" fmla="*/ 1239232 h 6857546"/>
              <a:gd name="connsiteX908" fmla="*/ 2078606 w 5970060"/>
              <a:gd name="connsiteY908" fmla="*/ 1625641 h 6857546"/>
              <a:gd name="connsiteX909" fmla="*/ 2123855 w 5970060"/>
              <a:gd name="connsiteY909" fmla="*/ 1590834 h 6857546"/>
              <a:gd name="connsiteX910" fmla="*/ 1995044 w 5970060"/>
              <a:gd name="connsiteY910" fmla="*/ 1354121 h 6857546"/>
              <a:gd name="connsiteX911" fmla="*/ 1908026 w 5970060"/>
              <a:gd name="connsiteY911" fmla="*/ 1051274 h 6857546"/>
              <a:gd name="connsiteX912" fmla="*/ 1744407 w 5970060"/>
              <a:gd name="connsiteY912" fmla="*/ 863291 h 6857546"/>
              <a:gd name="connsiteX913" fmla="*/ 1720043 w 5970060"/>
              <a:gd name="connsiteY913" fmla="*/ 905059 h 6857546"/>
              <a:gd name="connsiteX914" fmla="*/ 1960262 w 5970060"/>
              <a:gd name="connsiteY914" fmla="*/ 1322795 h 6857546"/>
              <a:gd name="connsiteX915" fmla="*/ 2263108 w 5970060"/>
              <a:gd name="connsiteY915" fmla="*/ 974673 h 6857546"/>
              <a:gd name="connsiteX916" fmla="*/ 2256147 w 5970060"/>
              <a:gd name="connsiteY916" fmla="*/ 971193 h 6857546"/>
              <a:gd name="connsiteX917" fmla="*/ 2259628 w 5970060"/>
              <a:gd name="connsiteY917" fmla="*/ 884175 h 6857546"/>
              <a:gd name="connsiteX918" fmla="*/ 2165649 w 5970060"/>
              <a:gd name="connsiteY918" fmla="*/ 1044313 h 6857546"/>
              <a:gd name="connsiteX919" fmla="*/ 2134322 w 5970060"/>
              <a:gd name="connsiteY919" fmla="*/ 1012986 h 6857546"/>
              <a:gd name="connsiteX920" fmla="*/ 2099515 w 5970060"/>
              <a:gd name="connsiteY920" fmla="*/ 1152215 h 6857546"/>
              <a:gd name="connsiteX921" fmla="*/ 2148245 w 5970060"/>
              <a:gd name="connsiteY921" fmla="*/ 1583873 h 6857546"/>
              <a:gd name="connsiteX922" fmla="*/ 2158687 w 5970060"/>
              <a:gd name="connsiteY922" fmla="*/ 1392409 h 6857546"/>
              <a:gd name="connsiteX923" fmla="*/ 2099515 w 5970060"/>
              <a:gd name="connsiteY923" fmla="*/ 1301910 h 6857546"/>
              <a:gd name="connsiteX924" fmla="*/ 2162168 w 5970060"/>
              <a:gd name="connsiteY924" fmla="*/ 1375005 h 6857546"/>
              <a:gd name="connsiteX925" fmla="*/ 2123880 w 5970060"/>
              <a:gd name="connsiteY925" fmla="*/ 1211387 h 6857546"/>
              <a:gd name="connsiteX926" fmla="*/ 2172610 w 5970060"/>
              <a:gd name="connsiteY926" fmla="*/ 1315808 h 6857546"/>
              <a:gd name="connsiteX927" fmla="*/ 2190014 w 5970060"/>
              <a:gd name="connsiteY927" fmla="*/ 1246194 h 6857546"/>
              <a:gd name="connsiteX928" fmla="*/ 2144764 w 5970060"/>
              <a:gd name="connsiteY928" fmla="*/ 1148734 h 6857546"/>
              <a:gd name="connsiteX929" fmla="*/ 2193494 w 5970060"/>
              <a:gd name="connsiteY929" fmla="*/ 1232271 h 6857546"/>
              <a:gd name="connsiteX930" fmla="*/ 2221340 w 5970060"/>
              <a:gd name="connsiteY930" fmla="*/ 1159176 h 6857546"/>
              <a:gd name="connsiteX931" fmla="*/ 2266589 w 5970060"/>
              <a:gd name="connsiteY931" fmla="*/ 1106966 h 6857546"/>
              <a:gd name="connsiteX932" fmla="*/ 2228301 w 5970060"/>
              <a:gd name="connsiteY932" fmla="*/ 1183566 h 6857546"/>
              <a:gd name="connsiteX933" fmla="*/ 2290954 w 5970060"/>
              <a:gd name="connsiteY933" fmla="*/ 1176605 h 6857546"/>
              <a:gd name="connsiteX934" fmla="*/ 2217859 w 5970060"/>
              <a:gd name="connsiteY934" fmla="*/ 1204450 h 6857546"/>
              <a:gd name="connsiteX935" fmla="*/ 2200456 w 5970060"/>
              <a:gd name="connsiteY935" fmla="*/ 1256661 h 6857546"/>
              <a:gd name="connsiteX936" fmla="*/ 2283993 w 5970060"/>
              <a:gd name="connsiteY936" fmla="*/ 1232296 h 6857546"/>
              <a:gd name="connsiteX937" fmla="*/ 2193494 w 5970060"/>
              <a:gd name="connsiteY937" fmla="*/ 1277545 h 6857546"/>
              <a:gd name="connsiteX938" fmla="*/ 2186533 w 5970060"/>
              <a:gd name="connsiteY938" fmla="*/ 1333237 h 6857546"/>
              <a:gd name="connsiteX939" fmla="*/ 2280512 w 5970060"/>
              <a:gd name="connsiteY939" fmla="*/ 1305391 h 6857546"/>
              <a:gd name="connsiteX940" fmla="*/ 2179571 w 5970060"/>
              <a:gd name="connsiteY940" fmla="*/ 1350640 h 6857546"/>
              <a:gd name="connsiteX941" fmla="*/ 2162168 w 5970060"/>
              <a:gd name="connsiteY941" fmla="*/ 1604757 h 6857546"/>
              <a:gd name="connsiteX942" fmla="*/ 2203936 w 5970060"/>
              <a:gd name="connsiteY942" fmla="*/ 1590834 h 6857546"/>
              <a:gd name="connsiteX943" fmla="*/ 2280512 w 5970060"/>
              <a:gd name="connsiteY943" fmla="*/ 1385447 h 6857546"/>
              <a:gd name="connsiteX944" fmla="*/ 2391920 w 5970060"/>
              <a:gd name="connsiteY944" fmla="*/ 1124369 h 6857546"/>
              <a:gd name="connsiteX945" fmla="*/ 2374516 w 5970060"/>
              <a:gd name="connsiteY945" fmla="*/ 988596 h 6857546"/>
              <a:gd name="connsiteX946" fmla="*/ 2458053 w 5970060"/>
              <a:gd name="connsiteY946" fmla="*/ 873733 h 6857546"/>
              <a:gd name="connsiteX947" fmla="*/ 2263108 w 5970060"/>
              <a:gd name="connsiteY947" fmla="*/ 974673 h 6857546"/>
              <a:gd name="connsiteX948" fmla="*/ 1417221 w 5970060"/>
              <a:gd name="connsiteY948" fmla="*/ 932905 h 6857546"/>
              <a:gd name="connsiteX949" fmla="*/ 1340645 w 5970060"/>
              <a:gd name="connsiteY949" fmla="*/ 887656 h 6857546"/>
              <a:gd name="connsiteX950" fmla="*/ 1121336 w 5970060"/>
              <a:gd name="connsiteY950" fmla="*/ 939866 h 6857546"/>
              <a:gd name="connsiteX951" fmla="*/ 1399818 w 5970060"/>
              <a:gd name="connsiteY951" fmla="*/ 957270 h 6857546"/>
              <a:gd name="connsiteX952" fmla="*/ 1472912 w 5970060"/>
              <a:gd name="connsiteY952" fmla="*/ 988596 h 6857546"/>
              <a:gd name="connsiteX953" fmla="*/ 1417221 w 5970060"/>
              <a:gd name="connsiteY953" fmla="*/ 932905 h 6857546"/>
              <a:gd name="connsiteX954" fmla="*/ 1925455 w 5970060"/>
              <a:gd name="connsiteY954" fmla="*/ 1051274 h 6857546"/>
              <a:gd name="connsiteX955" fmla="*/ 1977665 w 5970060"/>
              <a:gd name="connsiteY955" fmla="*/ 1127850 h 6857546"/>
              <a:gd name="connsiteX956" fmla="*/ 2008992 w 5970060"/>
              <a:gd name="connsiteY956" fmla="*/ 908540 h 6857546"/>
              <a:gd name="connsiteX957" fmla="*/ 1925455 w 5970060"/>
              <a:gd name="connsiteY957" fmla="*/ 1051274 h 6857546"/>
              <a:gd name="connsiteX958" fmla="*/ 1782720 w 5970060"/>
              <a:gd name="connsiteY958" fmla="*/ 1044313 h 6857546"/>
              <a:gd name="connsiteX959" fmla="*/ 1807085 w 5970060"/>
              <a:gd name="connsiteY959" fmla="*/ 1072158 h 6857546"/>
              <a:gd name="connsiteX960" fmla="*/ 1841893 w 5970060"/>
              <a:gd name="connsiteY960" fmla="*/ 1096523 h 6857546"/>
              <a:gd name="connsiteX961" fmla="*/ 1824489 w 5970060"/>
              <a:gd name="connsiteY961" fmla="*/ 1134811 h 6857546"/>
              <a:gd name="connsiteX962" fmla="*/ 1848854 w 5970060"/>
              <a:gd name="connsiteY962" fmla="*/ 1166138 h 6857546"/>
              <a:gd name="connsiteX963" fmla="*/ 1834931 w 5970060"/>
              <a:gd name="connsiteY963" fmla="*/ 1197464 h 6857546"/>
              <a:gd name="connsiteX964" fmla="*/ 1953300 w 5970060"/>
              <a:gd name="connsiteY964" fmla="*/ 1291443 h 6857546"/>
              <a:gd name="connsiteX965" fmla="*/ 1789682 w 5970060"/>
              <a:gd name="connsiteY965" fmla="*/ 988596 h 6857546"/>
              <a:gd name="connsiteX966" fmla="*/ 1709626 w 5970060"/>
              <a:gd name="connsiteY966" fmla="*/ 912021 h 6857546"/>
              <a:gd name="connsiteX967" fmla="*/ 1667857 w 5970060"/>
              <a:gd name="connsiteY967" fmla="*/ 932905 h 6857546"/>
              <a:gd name="connsiteX968" fmla="*/ 1619127 w 5970060"/>
              <a:gd name="connsiteY968" fmla="*/ 967712 h 6857546"/>
              <a:gd name="connsiteX969" fmla="*/ 1671338 w 5970060"/>
              <a:gd name="connsiteY969" fmla="*/ 1044288 h 6857546"/>
              <a:gd name="connsiteX970" fmla="*/ 1782720 w 5970060"/>
              <a:gd name="connsiteY970" fmla="*/ 1044313 h 6857546"/>
              <a:gd name="connsiteX971" fmla="*/ 1660896 w 5970060"/>
              <a:gd name="connsiteY971" fmla="*/ 1047794 h 6857546"/>
              <a:gd name="connsiteX972" fmla="*/ 1573878 w 5970060"/>
              <a:gd name="connsiteY972" fmla="*/ 953814 h 6857546"/>
              <a:gd name="connsiteX973" fmla="*/ 1493822 w 5970060"/>
              <a:gd name="connsiteY973" fmla="*/ 981660 h 6857546"/>
              <a:gd name="connsiteX974" fmla="*/ 1539071 w 5970060"/>
              <a:gd name="connsiteY974" fmla="*/ 1166163 h 6857546"/>
              <a:gd name="connsiteX975" fmla="*/ 1598243 w 5970060"/>
              <a:gd name="connsiteY975" fmla="*/ 1173124 h 6857546"/>
              <a:gd name="connsiteX976" fmla="*/ 1660896 w 5970060"/>
              <a:gd name="connsiteY976" fmla="*/ 1047794 h 6857546"/>
              <a:gd name="connsiteX977" fmla="*/ 1048216 w 5970060"/>
              <a:gd name="connsiteY977" fmla="*/ 1054755 h 6857546"/>
              <a:gd name="connsiteX978" fmla="*/ 1121311 w 5970060"/>
              <a:gd name="connsiteY978" fmla="*/ 1016467 h 6857546"/>
              <a:gd name="connsiteX979" fmla="*/ 1183963 w 5970060"/>
              <a:gd name="connsiteY979" fmla="*/ 1033871 h 6857546"/>
              <a:gd name="connsiteX980" fmla="*/ 1385869 w 5970060"/>
              <a:gd name="connsiteY980" fmla="*/ 995583 h 6857546"/>
              <a:gd name="connsiteX981" fmla="*/ 1469406 w 5970060"/>
              <a:gd name="connsiteY981" fmla="*/ 1016467 h 6857546"/>
              <a:gd name="connsiteX982" fmla="*/ 1048216 w 5970060"/>
              <a:gd name="connsiteY982" fmla="*/ 1054755 h 6857546"/>
              <a:gd name="connsiteX983" fmla="*/ 1368491 w 5970060"/>
              <a:gd name="connsiteY983" fmla="*/ 1012986 h 6857546"/>
              <a:gd name="connsiteX984" fmla="*/ 1358049 w 5970060"/>
              <a:gd name="connsiteY984" fmla="*/ 1054755 h 6857546"/>
              <a:gd name="connsiteX985" fmla="*/ 1319761 w 5970060"/>
              <a:gd name="connsiteY985" fmla="*/ 1068678 h 6857546"/>
              <a:gd name="connsiteX986" fmla="*/ 1323242 w 5970060"/>
              <a:gd name="connsiteY986" fmla="*/ 1148734 h 6857546"/>
              <a:gd name="connsiteX987" fmla="*/ 1358049 w 5970060"/>
              <a:gd name="connsiteY987" fmla="*/ 1166138 h 6857546"/>
              <a:gd name="connsiteX988" fmla="*/ 1385895 w 5970060"/>
              <a:gd name="connsiteY988" fmla="*/ 1193983 h 6857546"/>
              <a:gd name="connsiteX989" fmla="*/ 1458990 w 5970060"/>
              <a:gd name="connsiteY989" fmla="*/ 1211387 h 6857546"/>
              <a:gd name="connsiteX990" fmla="*/ 1518162 w 5970060"/>
              <a:gd name="connsiteY990" fmla="*/ 1166138 h 6857546"/>
              <a:gd name="connsiteX991" fmla="*/ 1469432 w 5970060"/>
              <a:gd name="connsiteY991" fmla="*/ 1037326 h 6857546"/>
              <a:gd name="connsiteX992" fmla="*/ 1368491 w 5970060"/>
              <a:gd name="connsiteY992" fmla="*/ 1012986 h 6857546"/>
              <a:gd name="connsiteX993" fmla="*/ 2900128 w 5970060"/>
              <a:gd name="connsiteY993" fmla="*/ 1385447 h 6857546"/>
              <a:gd name="connsiteX994" fmla="*/ 2962781 w 5970060"/>
              <a:gd name="connsiteY994" fmla="*/ 1385447 h 6857546"/>
              <a:gd name="connsiteX995" fmla="*/ 3102034 w 5970060"/>
              <a:gd name="connsiteY995" fmla="*/ 1294949 h 6857546"/>
              <a:gd name="connsiteX996" fmla="*/ 3157726 w 5970060"/>
              <a:gd name="connsiteY996" fmla="*/ 1124369 h 6857546"/>
              <a:gd name="connsiteX997" fmla="*/ 3091592 w 5970060"/>
              <a:gd name="connsiteY997" fmla="*/ 1082601 h 6857546"/>
              <a:gd name="connsiteX998" fmla="*/ 3091592 w 5970060"/>
              <a:gd name="connsiteY998" fmla="*/ 1033871 h 6857546"/>
              <a:gd name="connsiteX999" fmla="*/ 2914051 w 5970060"/>
              <a:gd name="connsiteY999" fmla="*/ 1103485 h 6857546"/>
              <a:gd name="connsiteX1000" fmla="*/ 2914051 w 5970060"/>
              <a:gd name="connsiteY1000" fmla="*/ 1221854 h 6857546"/>
              <a:gd name="connsiteX1001" fmla="*/ 2882725 w 5970060"/>
              <a:gd name="connsiteY1001" fmla="*/ 1322795 h 6857546"/>
              <a:gd name="connsiteX1002" fmla="*/ 2844437 w 5970060"/>
              <a:gd name="connsiteY1002" fmla="*/ 1402851 h 6857546"/>
              <a:gd name="connsiteX1003" fmla="*/ 2900128 w 5970060"/>
              <a:gd name="connsiteY1003" fmla="*/ 1385447 h 6857546"/>
              <a:gd name="connsiteX1004" fmla="*/ 1681780 w 5970060"/>
              <a:gd name="connsiteY1004" fmla="*/ 1051274 h 6857546"/>
              <a:gd name="connsiteX1005" fmla="*/ 1605204 w 5970060"/>
              <a:gd name="connsiteY1005" fmla="*/ 1183566 h 6857546"/>
              <a:gd name="connsiteX1006" fmla="*/ 1643492 w 5970060"/>
              <a:gd name="connsiteY1006" fmla="*/ 1242738 h 6857546"/>
              <a:gd name="connsiteX1007" fmla="*/ 1803630 w 5970060"/>
              <a:gd name="connsiteY1007" fmla="*/ 1228815 h 6857546"/>
              <a:gd name="connsiteX1008" fmla="*/ 1838437 w 5970060"/>
              <a:gd name="connsiteY1008" fmla="*/ 1162682 h 6857546"/>
              <a:gd name="connsiteX1009" fmla="*/ 1814072 w 5970060"/>
              <a:gd name="connsiteY1009" fmla="*/ 1131356 h 6857546"/>
              <a:gd name="connsiteX1010" fmla="*/ 1831476 w 5970060"/>
              <a:gd name="connsiteY1010" fmla="*/ 1093068 h 6857546"/>
              <a:gd name="connsiteX1011" fmla="*/ 1681780 w 5970060"/>
              <a:gd name="connsiteY1011" fmla="*/ 1051274 h 6857546"/>
              <a:gd name="connsiteX1012" fmla="*/ 2680818 w 5970060"/>
              <a:gd name="connsiteY1012" fmla="*/ 1274039 h 6857546"/>
              <a:gd name="connsiteX1013" fmla="*/ 2764355 w 5970060"/>
              <a:gd name="connsiteY1013" fmla="*/ 1427216 h 6857546"/>
              <a:gd name="connsiteX1014" fmla="*/ 2820047 w 5970060"/>
              <a:gd name="connsiteY1014" fmla="*/ 1406331 h 6857546"/>
              <a:gd name="connsiteX1015" fmla="*/ 2785240 w 5970060"/>
              <a:gd name="connsiteY1015" fmla="*/ 1040832 h 6857546"/>
              <a:gd name="connsiteX1016" fmla="*/ 2781759 w 5970060"/>
              <a:gd name="connsiteY1016" fmla="*/ 1124369 h 6857546"/>
              <a:gd name="connsiteX1017" fmla="*/ 2712145 w 5970060"/>
              <a:gd name="connsiteY1017" fmla="*/ 1065197 h 6857546"/>
              <a:gd name="connsiteX1018" fmla="*/ 2680818 w 5970060"/>
              <a:gd name="connsiteY1018" fmla="*/ 1274039 h 6857546"/>
              <a:gd name="connsiteX1019" fmla="*/ 1264045 w 5970060"/>
              <a:gd name="connsiteY1019" fmla="*/ 1183541 h 6857546"/>
              <a:gd name="connsiteX1020" fmla="*/ 1225757 w 5970060"/>
              <a:gd name="connsiteY1020" fmla="*/ 1239232 h 6857546"/>
              <a:gd name="connsiteX1021" fmla="*/ 1246641 w 5970060"/>
              <a:gd name="connsiteY1021" fmla="*/ 1305366 h 6857546"/>
              <a:gd name="connsiteX1022" fmla="*/ 1438105 w 5970060"/>
              <a:gd name="connsiteY1022" fmla="*/ 1298404 h 6857546"/>
              <a:gd name="connsiteX1023" fmla="*/ 1448547 w 5970060"/>
              <a:gd name="connsiteY1023" fmla="*/ 1225309 h 6857546"/>
              <a:gd name="connsiteX1024" fmla="*/ 1264045 w 5970060"/>
              <a:gd name="connsiteY1024" fmla="*/ 1183541 h 6857546"/>
              <a:gd name="connsiteX1025" fmla="*/ 1455509 w 5970060"/>
              <a:gd name="connsiteY1025" fmla="*/ 1301910 h 6857546"/>
              <a:gd name="connsiteX1026" fmla="*/ 1535565 w 5970060"/>
              <a:gd name="connsiteY1026" fmla="*/ 1350640 h 6857546"/>
              <a:gd name="connsiteX1027" fmla="*/ 1626063 w 5970060"/>
              <a:gd name="connsiteY1027" fmla="*/ 1277545 h 6857546"/>
              <a:gd name="connsiteX1028" fmla="*/ 1455509 w 5970060"/>
              <a:gd name="connsiteY1028" fmla="*/ 1301910 h 6857546"/>
              <a:gd name="connsiteX1029" fmla="*/ 1852335 w 5970060"/>
              <a:gd name="connsiteY1029" fmla="*/ 1378486 h 6857546"/>
              <a:gd name="connsiteX1030" fmla="*/ 1988107 w 5970060"/>
              <a:gd name="connsiteY1030" fmla="*/ 1437658 h 6857546"/>
              <a:gd name="connsiteX1031" fmla="*/ 1890648 w 5970060"/>
              <a:gd name="connsiteY1031" fmla="*/ 1301910 h 6857546"/>
              <a:gd name="connsiteX1032" fmla="*/ 1786201 w 5970060"/>
              <a:gd name="connsiteY1032" fmla="*/ 1246219 h 6857546"/>
              <a:gd name="connsiteX1033" fmla="*/ 1852335 w 5970060"/>
              <a:gd name="connsiteY1033" fmla="*/ 1378486 h 6857546"/>
              <a:gd name="connsiteX1034" fmla="*/ 1643492 w 5970060"/>
              <a:gd name="connsiteY1034" fmla="*/ 1256636 h 6857546"/>
              <a:gd name="connsiteX1035" fmla="*/ 1608685 w 5970060"/>
              <a:gd name="connsiteY1035" fmla="*/ 1343653 h 6857546"/>
              <a:gd name="connsiteX1036" fmla="*/ 1664376 w 5970060"/>
              <a:gd name="connsiteY1036" fmla="*/ 1441113 h 6857546"/>
              <a:gd name="connsiteX1037" fmla="*/ 1786201 w 5970060"/>
              <a:gd name="connsiteY1037" fmla="*/ 1437633 h 6857546"/>
              <a:gd name="connsiteX1038" fmla="*/ 1841893 w 5970060"/>
              <a:gd name="connsiteY1038" fmla="*/ 1368018 h 6857546"/>
              <a:gd name="connsiteX1039" fmla="*/ 1643492 w 5970060"/>
              <a:gd name="connsiteY1039" fmla="*/ 1256636 h 6857546"/>
              <a:gd name="connsiteX1040" fmla="*/ 3206455 w 5970060"/>
              <a:gd name="connsiteY1040" fmla="*/ 1368044 h 6857546"/>
              <a:gd name="connsiteX1041" fmla="*/ 3133361 w 5970060"/>
              <a:gd name="connsiteY1041" fmla="*/ 1263597 h 6857546"/>
              <a:gd name="connsiteX1042" fmla="*/ 2994107 w 5970060"/>
              <a:gd name="connsiteY1042" fmla="*/ 1392409 h 6857546"/>
              <a:gd name="connsiteX1043" fmla="*/ 3108996 w 5970060"/>
              <a:gd name="connsiteY1043" fmla="*/ 1458542 h 6857546"/>
              <a:gd name="connsiteX1044" fmla="*/ 3227365 w 5970060"/>
              <a:gd name="connsiteY1044" fmla="*/ 1392409 h 6857546"/>
              <a:gd name="connsiteX1045" fmla="*/ 3206455 w 5970060"/>
              <a:gd name="connsiteY1045" fmla="*/ 1368044 h 6857546"/>
              <a:gd name="connsiteX1046" fmla="*/ 2590320 w 5970060"/>
              <a:gd name="connsiteY1046" fmla="*/ 1281001 h 6857546"/>
              <a:gd name="connsiteX1047" fmla="*/ 2750458 w 5970060"/>
              <a:gd name="connsiteY1047" fmla="*/ 1427216 h 6857546"/>
              <a:gd name="connsiteX1048" fmla="*/ 2590320 w 5970060"/>
              <a:gd name="connsiteY1048" fmla="*/ 1281001 h 6857546"/>
              <a:gd name="connsiteX1049" fmla="*/ 1305838 w 5970060"/>
              <a:gd name="connsiteY1049" fmla="*/ 1402851 h 6857546"/>
              <a:gd name="connsiteX1050" fmla="*/ 1333684 w 5970060"/>
              <a:gd name="connsiteY1050" fmla="*/ 1448100 h 6857546"/>
              <a:gd name="connsiteX1051" fmla="*/ 1347607 w 5970060"/>
              <a:gd name="connsiteY1051" fmla="*/ 1475946 h 6857546"/>
              <a:gd name="connsiteX1052" fmla="*/ 1518187 w 5970060"/>
              <a:gd name="connsiteY1052" fmla="*/ 1361057 h 6857546"/>
              <a:gd name="connsiteX1053" fmla="*/ 1441611 w 5970060"/>
              <a:gd name="connsiteY1053" fmla="*/ 1312327 h 6857546"/>
              <a:gd name="connsiteX1054" fmla="*/ 1305838 w 5970060"/>
              <a:gd name="connsiteY1054" fmla="*/ 1402851 h 6857546"/>
              <a:gd name="connsiteX1055" fmla="*/ 1535565 w 5970060"/>
              <a:gd name="connsiteY1055" fmla="*/ 1364563 h 6857546"/>
              <a:gd name="connsiteX1056" fmla="*/ 1539046 w 5970060"/>
              <a:gd name="connsiteY1056" fmla="*/ 1549066 h 6857546"/>
              <a:gd name="connsiteX1057" fmla="*/ 1601698 w 5970060"/>
              <a:gd name="connsiteY1057" fmla="*/ 1545585 h 6857546"/>
              <a:gd name="connsiteX1058" fmla="*/ 1685235 w 5970060"/>
              <a:gd name="connsiteY1058" fmla="*/ 1469009 h 6857546"/>
              <a:gd name="connsiteX1059" fmla="*/ 1591256 w 5970060"/>
              <a:gd name="connsiteY1059" fmla="*/ 1347185 h 6857546"/>
              <a:gd name="connsiteX1060" fmla="*/ 1535565 w 5970060"/>
              <a:gd name="connsiteY1060" fmla="*/ 1364563 h 6857546"/>
              <a:gd name="connsiteX1061" fmla="*/ 1852335 w 5970060"/>
              <a:gd name="connsiteY1061" fmla="*/ 1385447 h 6857546"/>
              <a:gd name="connsiteX1062" fmla="*/ 1810566 w 5970060"/>
              <a:gd name="connsiteY1062" fmla="*/ 1430696 h 6857546"/>
              <a:gd name="connsiteX1063" fmla="*/ 2019434 w 5970060"/>
              <a:gd name="connsiteY1063" fmla="*/ 1500311 h 6857546"/>
              <a:gd name="connsiteX1064" fmla="*/ 1998549 w 5970060"/>
              <a:gd name="connsiteY1064" fmla="*/ 1451581 h 6857546"/>
              <a:gd name="connsiteX1065" fmla="*/ 1852335 w 5970060"/>
              <a:gd name="connsiteY1065" fmla="*/ 1385447 h 6857546"/>
              <a:gd name="connsiteX1066" fmla="*/ 2875763 w 5970060"/>
              <a:gd name="connsiteY1066" fmla="*/ 1409812 h 6857546"/>
              <a:gd name="connsiteX1067" fmla="*/ 2948858 w 5970060"/>
              <a:gd name="connsiteY1067" fmla="*/ 1489868 h 6857546"/>
              <a:gd name="connsiteX1068" fmla="*/ 3126399 w 5970060"/>
              <a:gd name="connsiteY1068" fmla="*/ 1521195 h 6857546"/>
              <a:gd name="connsiteX1069" fmla="*/ 2875763 w 5970060"/>
              <a:gd name="connsiteY1069" fmla="*/ 1409812 h 6857546"/>
              <a:gd name="connsiteX1070" fmla="*/ 2774823 w 5970060"/>
              <a:gd name="connsiteY1070" fmla="*/ 1444619 h 6857546"/>
              <a:gd name="connsiteX1071" fmla="*/ 2969767 w 5970060"/>
              <a:gd name="connsiteY1071" fmla="*/ 1556027 h 6857546"/>
              <a:gd name="connsiteX1072" fmla="*/ 2774823 w 5970060"/>
              <a:gd name="connsiteY1072" fmla="*/ 1444619 h 6857546"/>
              <a:gd name="connsiteX1073" fmla="*/ 2760900 w 5970060"/>
              <a:gd name="connsiteY1073" fmla="*/ 1451581 h 6857546"/>
              <a:gd name="connsiteX1074" fmla="*/ 2722612 w 5970060"/>
              <a:gd name="connsiteY1074" fmla="*/ 1423735 h 6857546"/>
              <a:gd name="connsiteX1075" fmla="*/ 2659960 w 5970060"/>
              <a:gd name="connsiteY1075" fmla="*/ 1493349 h 6857546"/>
              <a:gd name="connsiteX1076" fmla="*/ 2513745 w 5970060"/>
              <a:gd name="connsiteY1076" fmla="*/ 1754427 h 6857546"/>
              <a:gd name="connsiteX1077" fmla="*/ 2534629 w 5970060"/>
              <a:gd name="connsiteY1077" fmla="*/ 1771831 h 6857546"/>
              <a:gd name="connsiteX1078" fmla="*/ 2538109 w 5970060"/>
              <a:gd name="connsiteY1078" fmla="*/ 1803157 h 6857546"/>
              <a:gd name="connsiteX1079" fmla="*/ 2760900 w 5970060"/>
              <a:gd name="connsiteY1079" fmla="*/ 1451581 h 6857546"/>
              <a:gd name="connsiteX1080" fmla="*/ 2297916 w 5970060"/>
              <a:gd name="connsiteY1080" fmla="*/ 1719620 h 6857546"/>
              <a:gd name="connsiteX1081" fmla="*/ 2343165 w 5970060"/>
              <a:gd name="connsiteY1081" fmla="*/ 1681332 h 6857546"/>
              <a:gd name="connsiteX1082" fmla="*/ 2384933 w 5970060"/>
              <a:gd name="connsiteY1082" fmla="*/ 1486388 h 6857546"/>
              <a:gd name="connsiteX1083" fmla="*/ 2426702 w 5970060"/>
              <a:gd name="connsiteY1083" fmla="*/ 1437658 h 6857546"/>
              <a:gd name="connsiteX1084" fmla="*/ 2297916 w 5970060"/>
              <a:gd name="connsiteY1084" fmla="*/ 1719620 h 6857546"/>
              <a:gd name="connsiteX1085" fmla="*/ 1699184 w 5970060"/>
              <a:gd name="connsiteY1085" fmla="*/ 1594315 h 6857546"/>
              <a:gd name="connsiteX1086" fmla="*/ 1667857 w 5970060"/>
              <a:gd name="connsiteY1086" fmla="*/ 1632603 h 6857546"/>
              <a:gd name="connsiteX1087" fmla="*/ 1824514 w 5970060"/>
              <a:gd name="connsiteY1087" fmla="*/ 1691775 h 6857546"/>
              <a:gd name="connsiteX1088" fmla="*/ 1901115 w 5970060"/>
              <a:gd name="connsiteY1088" fmla="*/ 1632603 h 6857546"/>
              <a:gd name="connsiteX1089" fmla="*/ 1699184 w 5970060"/>
              <a:gd name="connsiteY1089" fmla="*/ 1594315 h 6857546"/>
              <a:gd name="connsiteX1090" fmla="*/ 2287473 w 5970060"/>
              <a:gd name="connsiteY1090" fmla="*/ 1730062 h 6857546"/>
              <a:gd name="connsiteX1091" fmla="*/ 2162168 w 5970060"/>
              <a:gd name="connsiteY1091" fmla="*/ 1639564 h 6857546"/>
              <a:gd name="connsiteX1092" fmla="*/ 2141284 w 5970060"/>
              <a:gd name="connsiteY1092" fmla="*/ 1604757 h 6857546"/>
              <a:gd name="connsiteX1093" fmla="*/ 2071670 w 5970060"/>
              <a:gd name="connsiteY1093" fmla="*/ 1837990 h 6857546"/>
              <a:gd name="connsiteX1094" fmla="*/ 2130842 w 5970060"/>
              <a:gd name="connsiteY1094" fmla="*/ 1810144 h 6857546"/>
              <a:gd name="connsiteX1095" fmla="*/ 2249211 w 5970060"/>
              <a:gd name="connsiteY1095" fmla="*/ 1865835 h 6857546"/>
              <a:gd name="connsiteX1096" fmla="*/ 2287473 w 5970060"/>
              <a:gd name="connsiteY1096" fmla="*/ 1730062 h 6857546"/>
              <a:gd name="connsiteX1097" fmla="*/ 2844437 w 5970060"/>
              <a:gd name="connsiteY1097" fmla="*/ 1611718 h 6857546"/>
              <a:gd name="connsiteX1098" fmla="*/ 2517225 w 5970060"/>
              <a:gd name="connsiteY1098" fmla="*/ 1921526 h 6857546"/>
              <a:gd name="connsiteX1099" fmla="*/ 2576397 w 5970060"/>
              <a:gd name="connsiteY1099" fmla="*/ 1931968 h 6857546"/>
              <a:gd name="connsiteX1100" fmla="*/ 2666896 w 5970060"/>
              <a:gd name="connsiteY1100" fmla="*/ 1810144 h 6857546"/>
              <a:gd name="connsiteX1101" fmla="*/ 2771317 w 5970060"/>
              <a:gd name="connsiteY1101" fmla="*/ 1824067 h 6857546"/>
              <a:gd name="connsiteX1102" fmla="*/ 2948858 w 5970060"/>
              <a:gd name="connsiteY1102" fmla="*/ 1754453 h 6857546"/>
              <a:gd name="connsiteX1103" fmla="*/ 2865296 w 5970060"/>
              <a:gd name="connsiteY1103" fmla="*/ 1719645 h 6857546"/>
              <a:gd name="connsiteX1104" fmla="*/ 2948858 w 5970060"/>
              <a:gd name="connsiteY1104" fmla="*/ 1681358 h 6857546"/>
              <a:gd name="connsiteX1105" fmla="*/ 2844437 w 5970060"/>
              <a:gd name="connsiteY1105" fmla="*/ 1611718 h 6857546"/>
              <a:gd name="connsiteX1106" fmla="*/ 2050760 w 5970060"/>
              <a:gd name="connsiteY1106" fmla="*/ 1663929 h 6857546"/>
              <a:gd name="connsiteX1107" fmla="*/ 1921949 w 5970060"/>
              <a:gd name="connsiteY1107" fmla="*/ 1615199 h 6857546"/>
              <a:gd name="connsiteX1108" fmla="*/ 1908026 w 5970060"/>
              <a:gd name="connsiteY1108" fmla="*/ 1656968 h 6857546"/>
              <a:gd name="connsiteX1109" fmla="*/ 1814022 w 5970060"/>
              <a:gd name="connsiteY1109" fmla="*/ 1757933 h 6857546"/>
              <a:gd name="connsiteX1110" fmla="*/ 1928910 w 5970060"/>
              <a:gd name="connsiteY1110" fmla="*/ 1893706 h 6857546"/>
              <a:gd name="connsiteX1111" fmla="*/ 1970679 w 5970060"/>
              <a:gd name="connsiteY1111" fmla="*/ 1869341 h 6857546"/>
              <a:gd name="connsiteX1112" fmla="*/ 2057721 w 5970060"/>
              <a:gd name="connsiteY1112" fmla="*/ 1890225 h 6857546"/>
              <a:gd name="connsiteX1113" fmla="*/ 2050760 w 5970060"/>
              <a:gd name="connsiteY1113" fmla="*/ 1663929 h 6857546"/>
              <a:gd name="connsiteX1114" fmla="*/ 1633050 w 5970060"/>
              <a:gd name="connsiteY1114" fmla="*/ 1778792 h 6857546"/>
              <a:gd name="connsiteX1115" fmla="*/ 1695703 w 5970060"/>
              <a:gd name="connsiteY1115" fmla="*/ 1757908 h 6857546"/>
              <a:gd name="connsiteX1116" fmla="*/ 1344126 w 5970060"/>
              <a:gd name="connsiteY1116" fmla="*/ 1656942 h 6857546"/>
              <a:gd name="connsiteX1117" fmla="*/ 1298877 w 5970060"/>
              <a:gd name="connsiteY1117" fmla="*/ 1705672 h 6857546"/>
              <a:gd name="connsiteX1118" fmla="*/ 1633050 w 5970060"/>
              <a:gd name="connsiteY1118" fmla="*/ 1778792 h 6857546"/>
              <a:gd name="connsiteX1119" fmla="*/ 2444105 w 5970060"/>
              <a:gd name="connsiteY1119" fmla="*/ 1716140 h 6857546"/>
              <a:gd name="connsiteX1120" fmla="*/ 2353607 w 5970060"/>
              <a:gd name="connsiteY1120" fmla="*/ 1698736 h 6857546"/>
              <a:gd name="connsiteX1121" fmla="*/ 2266589 w 5970060"/>
              <a:gd name="connsiteY1121" fmla="*/ 1872797 h 6857546"/>
              <a:gd name="connsiteX1122" fmla="*/ 2353607 w 5970060"/>
              <a:gd name="connsiteY1122" fmla="*/ 1977243 h 6857546"/>
              <a:gd name="connsiteX1123" fmla="*/ 2496341 w 5970060"/>
              <a:gd name="connsiteY1123" fmla="*/ 1925032 h 6857546"/>
              <a:gd name="connsiteX1124" fmla="*/ 2545071 w 5970060"/>
              <a:gd name="connsiteY1124" fmla="*/ 1848457 h 6857546"/>
              <a:gd name="connsiteX1125" fmla="*/ 2520706 w 5970060"/>
              <a:gd name="connsiteY1125" fmla="*/ 1775362 h 6857546"/>
              <a:gd name="connsiteX1126" fmla="*/ 2444105 w 5970060"/>
              <a:gd name="connsiteY1126" fmla="*/ 1716140 h 6857546"/>
              <a:gd name="connsiteX1127" fmla="*/ 1305838 w 5970060"/>
              <a:gd name="connsiteY1127" fmla="*/ 1963295 h 6857546"/>
              <a:gd name="connsiteX1128" fmla="*/ 1264070 w 5970060"/>
              <a:gd name="connsiteY1128" fmla="*/ 1921526 h 6857546"/>
              <a:gd name="connsiteX1129" fmla="*/ 1368516 w 5970060"/>
              <a:gd name="connsiteY1129" fmla="*/ 1973737 h 6857546"/>
              <a:gd name="connsiteX1130" fmla="*/ 1326748 w 5970060"/>
              <a:gd name="connsiteY1130" fmla="*/ 1900642 h 6857546"/>
              <a:gd name="connsiteX1131" fmla="*/ 1389401 w 5970060"/>
              <a:gd name="connsiteY1131" fmla="*/ 1980698 h 6857546"/>
              <a:gd name="connsiteX1132" fmla="*/ 1434650 w 5970060"/>
              <a:gd name="connsiteY1132" fmla="*/ 1991141 h 6857546"/>
              <a:gd name="connsiteX1133" fmla="*/ 1410285 w 5970060"/>
              <a:gd name="connsiteY1133" fmla="*/ 1897161 h 6857546"/>
              <a:gd name="connsiteX1134" fmla="*/ 1448573 w 5970060"/>
              <a:gd name="connsiteY1134" fmla="*/ 1998102 h 6857546"/>
              <a:gd name="connsiteX1135" fmla="*/ 1493822 w 5970060"/>
              <a:gd name="connsiteY1135" fmla="*/ 2015506 h 6857546"/>
              <a:gd name="connsiteX1136" fmla="*/ 1469457 w 5970060"/>
              <a:gd name="connsiteY1136" fmla="*/ 1914565 h 6857546"/>
              <a:gd name="connsiteX1137" fmla="*/ 1535590 w 5970060"/>
              <a:gd name="connsiteY1137" fmla="*/ 2039870 h 6857546"/>
              <a:gd name="connsiteX1138" fmla="*/ 1573878 w 5970060"/>
              <a:gd name="connsiteY1138" fmla="*/ 1973737 h 6857546"/>
              <a:gd name="connsiteX1139" fmla="*/ 1445092 w 5970060"/>
              <a:gd name="connsiteY1139" fmla="*/ 1803157 h 6857546"/>
              <a:gd name="connsiteX1140" fmla="*/ 1413765 w 5970060"/>
              <a:gd name="connsiteY1140" fmla="*/ 1872771 h 6857546"/>
              <a:gd name="connsiteX1141" fmla="*/ 1298902 w 5970060"/>
              <a:gd name="connsiteY1141" fmla="*/ 1775311 h 6857546"/>
              <a:gd name="connsiteX1142" fmla="*/ 1288460 w 5970060"/>
              <a:gd name="connsiteY1142" fmla="*/ 1886694 h 6857546"/>
              <a:gd name="connsiteX1143" fmla="*/ 1204923 w 5970060"/>
              <a:gd name="connsiteY1143" fmla="*/ 1817080 h 6857546"/>
              <a:gd name="connsiteX1144" fmla="*/ 1232769 w 5970060"/>
              <a:gd name="connsiteY1144" fmla="*/ 1924982 h 6857546"/>
              <a:gd name="connsiteX1145" fmla="*/ 1197962 w 5970060"/>
              <a:gd name="connsiteY1145" fmla="*/ 1897136 h 6857546"/>
              <a:gd name="connsiteX1146" fmla="*/ 1006498 w 5970060"/>
              <a:gd name="connsiteY1146" fmla="*/ 1984154 h 6857546"/>
              <a:gd name="connsiteX1147" fmla="*/ 1389401 w 5970060"/>
              <a:gd name="connsiteY1147" fmla="*/ 2161695 h 6857546"/>
              <a:gd name="connsiteX1148" fmla="*/ 1514706 w 5970060"/>
              <a:gd name="connsiteY1148" fmla="*/ 2112965 h 6857546"/>
              <a:gd name="connsiteX1149" fmla="*/ 1528629 w 5970060"/>
              <a:gd name="connsiteY1149" fmla="*/ 2053793 h 6857546"/>
              <a:gd name="connsiteX1150" fmla="*/ 1486860 w 5970060"/>
              <a:gd name="connsiteY1150" fmla="*/ 2029428 h 6857546"/>
              <a:gd name="connsiteX1151" fmla="*/ 1399843 w 5970060"/>
              <a:gd name="connsiteY1151" fmla="*/ 2112991 h 6857546"/>
              <a:gd name="connsiteX1152" fmla="*/ 1472938 w 5970060"/>
              <a:gd name="connsiteY1152" fmla="*/ 2019011 h 6857546"/>
              <a:gd name="connsiteX1153" fmla="*/ 1438131 w 5970060"/>
              <a:gd name="connsiteY1153" fmla="*/ 2008569 h 6857546"/>
              <a:gd name="connsiteX1154" fmla="*/ 1340671 w 5970060"/>
              <a:gd name="connsiteY1154" fmla="*/ 2078183 h 6857546"/>
              <a:gd name="connsiteX1155" fmla="*/ 1420727 w 5970060"/>
              <a:gd name="connsiteY1155" fmla="*/ 2001608 h 6857546"/>
              <a:gd name="connsiteX1156" fmla="*/ 1365036 w 5970060"/>
              <a:gd name="connsiteY1156" fmla="*/ 1991166 h 6857546"/>
              <a:gd name="connsiteX1157" fmla="*/ 1288460 w 5970060"/>
              <a:gd name="connsiteY1157" fmla="*/ 2053819 h 6857546"/>
              <a:gd name="connsiteX1158" fmla="*/ 1347632 w 5970060"/>
              <a:gd name="connsiteY1158" fmla="*/ 1987685 h 6857546"/>
              <a:gd name="connsiteX1159" fmla="*/ 1159649 w 5970060"/>
              <a:gd name="connsiteY1159" fmla="*/ 1966801 h 6857546"/>
              <a:gd name="connsiteX1160" fmla="*/ 1305838 w 5970060"/>
              <a:gd name="connsiteY1160" fmla="*/ 1963295 h 6857546"/>
              <a:gd name="connsiteX1161" fmla="*/ 2082086 w 5970060"/>
              <a:gd name="connsiteY1161" fmla="*/ 1848432 h 6857546"/>
              <a:gd name="connsiteX1162" fmla="*/ 2085567 w 5970060"/>
              <a:gd name="connsiteY1162" fmla="*/ 1952853 h 6857546"/>
              <a:gd name="connsiteX1163" fmla="*/ 2186508 w 5970060"/>
              <a:gd name="connsiteY1163" fmla="*/ 1921526 h 6857546"/>
              <a:gd name="connsiteX1164" fmla="*/ 2228276 w 5970060"/>
              <a:gd name="connsiteY1164" fmla="*/ 1869316 h 6857546"/>
              <a:gd name="connsiteX1165" fmla="*/ 2082086 w 5970060"/>
              <a:gd name="connsiteY1165" fmla="*/ 1848432 h 6857546"/>
              <a:gd name="connsiteX1166" fmla="*/ 2238743 w 5970060"/>
              <a:gd name="connsiteY1166" fmla="*/ 1879758 h 6857546"/>
              <a:gd name="connsiteX1167" fmla="*/ 2196975 w 5970060"/>
              <a:gd name="connsiteY1167" fmla="*/ 1925007 h 6857546"/>
              <a:gd name="connsiteX1168" fmla="*/ 2263108 w 5970060"/>
              <a:gd name="connsiteY1168" fmla="*/ 1998102 h 6857546"/>
              <a:gd name="connsiteX1169" fmla="*/ 2242224 w 5970060"/>
              <a:gd name="connsiteY1169" fmla="*/ 2050313 h 6857546"/>
              <a:gd name="connsiteX1170" fmla="*/ 2322280 w 5970060"/>
              <a:gd name="connsiteY1170" fmla="*/ 2036390 h 6857546"/>
              <a:gd name="connsiteX1171" fmla="*/ 2238743 w 5970060"/>
              <a:gd name="connsiteY1171" fmla="*/ 1879758 h 6857546"/>
              <a:gd name="connsiteX1172" fmla="*/ 2057721 w 5970060"/>
              <a:gd name="connsiteY1172" fmla="*/ 1907604 h 6857546"/>
              <a:gd name="connsiteX1173" fmla="*/ 1960262 w 5970060"/>
              <a:gd name="connsiteY1173" fmla="*/ 1886719 h 6857546"/>
              <a:gd name="connsiteX1174" fmla="*/ 1974184 w 5970060"/>
              <a:gd name="connsiteY1174" fmla="*/ 2172163 h 6857546"/>
              <a:gd name="connsiteX1175" fmla="*/ 2002030 w 5970060"/>
              <a:gd name="connsiteY1175" fmla="*/ 2172163 h 6857546"/>
              <a:gd name="connsiteX1176" fmla="*/ 1956781 w 5970060"/>
              <a:gd name="connsiteY1176" fmla="*/ 2050338 h 6857546"/>
              <a:gd name="connsiteX1177" fmla="*/ 2047279 w 5970060"/>
              <a:gd name="connsiteY1177" fmla="*/ 2203514 h 6857546"/>
              <a:gd name="connsiteX1178" fmla="*/ 2008992 w 5970060"/>
              <a:gd name="connsiteY1178" fmla="*/ 2050338 h 6857546"/>
              <a:gd name="connsiteX1179" fmla="*/ 2078606 w 5970060"/>
              <a:gd name="connsiteY1179" fmla="*/ 2231360 h 6857546"/>
              <a:gd name="connsiteX1180" fmla="*/ 2064683 w 5970060"/>
              <a:gd name="connsiteY1180" fmla="*/ 2175669 h 6857546"/>
              <a:gd name="connsiteX1181" fmla="*/ 2075125 w 5970060"/>
              <a:gd name="connsiteY1181" fmla="*/ 1959839 h 6857546"/>
              <a:gd name="connsiteX1182" fmla="*/ 2057721 w 5970060"/>
              <a:gd name="connsiteY1182" fmla="*/ 1907604 h 6857546"/>
              <a:gd name="connsiteX1183" fmla="*/ 2249186 w 5970060"/>
              <a:gd name="connsiteY1183" fmla="*/ 1994621 h 6857546"/>
              <a:gd name="connsiteX1184" fmla="*/ 2210898 w 5970060"/>
              <a:gd name="connsiteY1184" fmla="*/ 1963295 h 6857546"/>
              <a:gd name="connsiteX1185" fmla="*/ 2148245 w 5970060"/>
              <a:gd name="connsiteY1185" fmla="*/ 1928488 h 6857546"/>
              <a:gd name="connsiteX1186" fmla="*/ 2071670 w 5970060"/>
              <a:gd name="connsiteY1186" fmla="*/ 2151278 h 6857546"/>
              <a:gd name="connsiteX1187" fmla="*/ 2089073 w 5970060"/>
              <a:gd name="connsiteY1187" fmla="*/ 2039896 h 6857546"/>
              <a:gd name="connsiteX1188" fmla="*/ 2099515 w 5970060"/>
              <a:gd name="connsiteY1188" fmla="*/ 2206995 h 6857546"/>
              <a:gd name="connsiteX1189" fmla="*/ 2151726 w 5970060"/>
              <a:gd name="connsiteY1189" fmla="*/ 2039896 h 6857546"/>
              <a:gd name="connsiteX1190" fmla="*/ 2120399 w 5970060"/>
              <a:gd name="connsiteY1190" fmla="*/ 2161720 h 6857546"/>
              <a:gd name="connsiteX1191" fmla="*/ 2249186 w 5970060"/>
              <a:gd name="connsiteY1191" fmla="*/ 1994621 h 6857546"/>
              <a:gd name="connsiteX1192" fmla="*/ 2350126 w 5970060"/>
              <a:gd name="connsiteY1192" fmla="*/ 1991141 h 6857546"/>
              <a:gd name="connsiteX1193" fmla="*/ 2336203 w 5970060"/>
              <a:gd name="connsiteY1193" fmla="*/ 2039870 h 6857546"/>
              <a:gd name="connsiteX1194" fmla="*/ 2541590 w 5970060"/>
              <a:gd name="connsiteY1194" fmla="*/ 2043351 h 6857546"/>
              <a:gd name="connsiteX1195" fmla="*/ 2391920 w 5970060"/>
              <a:gd name="connsiteY1195" fmla="*/ 2060755 h 6857546"/>
              <a:gd name="connsiteX1196" fmla="*/ 2576422 w 5970060"/>
              <a:gd name="connsiteY1196" fmla="*/ 2106004 h 6857546"/>
              <a:gd name="connsiteX1197" fmla="*/ 2287499 w 5970060"/>
              <a:gd name="connsiteY1197" fmla="*/ 2172137 h 6857546"/>
              <a:gd name="connsiteX1198" fmla="*/ 2377997 w 5970060"/>
              <a:gd name="connsiteY1198" fmla="*/ 2165176 h 6857546"/>
              <a:gd name="connsiteX1199" fmla="*/ 2517250 w 5970060"/>
              <a:gd name="connsiteY1199" fmla="*/ 2217387 h 6857546"/>
              <a:gd name="connsiteX1200" fmla="*/ 2687830 w 5970060"/>
              <a:gd name="connsiteY1200" fmla="*/ 2161695 h 6857546"/>
              <a:gd name="connsiteX1201" fmla="*/ 2649543 w 5970060"/>
              <a:gd name="connsiteY1201" fmla="*/ 2123407 h 6857546"/>
              <a:gd name="connsiteX1202" fmla="*/ 2708715 w 5970060"/>
              <a:gd name="connsiteY1202" fmla="*/ 2085120 h 6857546"/>
              <a:gd name="connsiteX1203" fmla="*/ 2666946 w 5970060"/>
              <a:gd name="connsiteY1203" fmla="*/ 2050313 h 6857546"/>
              <a:gd name="connsiteX1204" fmla="*/ 2680869 w 5970060"/>
              <a:gd name="connsiteY1204" fmla="*/ 2008544 h 6857546"/>
              <a:gd name="connsiteX1205" fmla="*/ 2350126 w 5970060"/>
              <a:gd name="connsiteY1205" fmla="*/ 1991141 h 6857546"/>
              <a:gd name="connsiteX1206" fmla="*/ 1894128 w 5970060"/>
              <a:gd name="connsiteY1206" fmla="*/ 2001583 h 6857546"/>
              <a:gd name="connsiteX1207" fmla="*/ 1789707 w 5970060"/>
              <a:gd name="connsiteY1207" fmla="*/ 1973737 h 6857546"/>
              <a:gd name="connsiteX1208" fmla="*/ 1921974 w 5970060"/>
              <a:gd name="connsiteY1208" fmla="*/ 2172163 h 6857546"/>
              <a:gd name="connsiteX1209" fmla="*/ 1834956 w 5970060"/>
              <a:gd name="connsiteY1209" fmla="*/ 2074703 h 6857546"/>
              <a:gd name="connsiteX1210" fmla="*/ 1956806 w 5970060"/>
              <a:gd name="connsiteY1210" fmla="*/ 2168682 h 6857546"/>
              <a:gd name="connsiteX1211" fmla="*/ 1894128 w 5970060"/>
              <a:gd name="connsiteY1211" fmla="*/ 2001583 h 6857546"/>
              <a:gd name="connsiteX1212" fmla="*/ 1667857 w 5970060"/>
              <a:gd name="connsiteY1212" fmla="*/ 1977218 h 6857546"/>
              <a:gd name="connsiteX1213" fmla="*/ 1552994 w 5970060"/>
              <a:gd name="connsiteY1213" fmla="*/ 2012025 h 6857546"/>
              <a:gd name="connsiteX1214" fmla="*/ 1525148 w 5970060"/>
              <a:gd name="connsiteY1214" fmla="*/ 2106029 h 6857546"/>
              <a:gd name="connsiteX1215" fmla="*/ 1573878 w 5970060"/>
              <a:gd name="connsiteY1215" fmla="*/ 2119952 h 6857546"/>
              <a:gd name="connsiteX1216" fmla="*/ 1532110 w 5970060"/>
              <a:gd name="connsiteY1216" fmla="*/ 2168682 h 6857546"/>
              <a:gd name="connsiteX1217" fmla="*/ 1566917 w 5970060"/>
              <a:gd name="connsiteY1217" fmla="*/ 2179124 h 6857546"/>
              <a:gd name="connsiteX1218" fmla="*/ 1671338 w 5970060"/>
              <a:gd name="connsiteY1218" fmla="*/ 2248738 h 6857546"/>
              <a:gd name="connsiteX1219" fmla="*/ 1786201 w 5970060"/>
              <a:gd name="connsiteY1219" fmla="*/ 2217412 h 6857546"/>
              <a:gd name="connsiteX1220" fmla="*/ 1866257 w 5970060"/>
              <a:gd name="connsiteY1220" fmla="*/ 2186085 h 6857546"/>
              <a:gd name="connsiteX1221" fmla="*/ 1754875 w 5970060"/>
              <a:gd name="connsiteY1221" fmla="*/ 2109510 h 6857546"/>
              <a:gd name="connsiteX1222" fmla="*/ 1626089 w 5970060"/>
              <a:gd name="connsiteY1222" fmla="*/ 2144317 h 6857546"/>
              <a:gd name="connsiteX1223" fmla="*/ 1754875 w 5970060"/>
              <a:gd name="connsiteY1223" fmla="*/ 2095587 h 6857546"/>
              <a:gd name="connsiteX1224" fmla="*/ 1622608 w 5970060"/>
              <a:gd name="connsiteY1224" fmla="*/ 2060780 h 6857546"/>
              <a:gd name="connsiteX1225" fmla="*/ 1751419 w 5970060"/>
              <a:gd name="connsiteY1225" fmla="*/ 2071222 h 6857546"/>
              <a:gd name="connsiteX1226" fmla="*/ 1761861 w 5970060"/>
              <a:gd name="connsiteY1226" fmla="*/ 2015531 h 6857546"/>
              <a:gd name="connsiteX1227" fmla="*/ 1667857 w 5970060"/>
              <a:gd name="connsiteY1227" fmla="*/ 1977218 h 6857546"/>
              <a:gd name="connsiteX1228" fmla="*/ 2116894 w 5970060"/>
              <a:gd name="connsiteY1228" fmla="*/ 2206970 h 6857546"/>
              <a:gd name="connsiteX1229" fmla="*/ 2270070 w 5970060"/>
              <a:gd name="connsiteY1229" fmla="*/ 2168682 h 6857546"/>
              <a:gd name="connsiteX1230" fmla="*/ 2395375 w 5970060"/>
              <a:gd name="connsiteY1230" fmla="*/ 2074703 h 6857546"/>
              <a:gd name="connsiteX1231" fmla="*/ 2116894 w 5970060"/>
              <a:gd name="connsiteY1231" fmla="*/ 2206970 h 6857546"/>
              <a:gd name="connsiteX1232" fmla="*/ 3199494 w 5970060"/>
              <a:gd name="connsiteY1232" fmla="*/ 2085145 h 6857546"/>
              <a:gd name="connsiteX1233" fmla="*/ 3154245 w 5970060"/>
              <a:gd name="connsiteY1233" fmla="*/ 2050338 h 6857546"/>
              <a:gd name="connsiteX1234" fmla="*/ 3122918 w 5970060"/>
              <a:gd name="connsiteY1234" fmla="*/ 2133875 h 6857546"/>
              <a:gd name="connsiteX1235" fmla="*/ 3070708 w 5970060"/>
              <a:gd name="connsiteY1235" fmla="*/ 2102548 h 6857546"/>
              <a:gd name="connsiteX1236" fmla="*/ 3136841 w 5970060"/>
              <a:gd name="connsiteY1236" fmla="*/ 2283570 h 6857546"/>
              <a:gd name="connsiteX1237" fmla="*/ 3255211 w 5970060"/>
              <a:gd name="connsiteY1237" fmla="*/ 2342742 h 6857546"/>
              <a:gd name="connsiteX1238" fmla="*/ 3272614 w 5970060"/>
              <a:gd name="connsiteY1238" fmla="*/ 2182605 h 6857546"/>
              <a:gd name="connsiteX1239" fmla="*/ 3234326 w 5970060"/>
              <a:gd name="connsiteY1239" fmla="*/ 2057299 h 6857546"/>
              <a:gd name="connsiteX1240" fmla="*/ 3199494 w 5970060"/>
              <a:gd name="connsiteY1240" fmla="*/ 2085145 h 6857546"/>
              <a:gd name="connsiteX1241" fmla="*/ 3397920 w 5970060"/>
              <a:gd name="connsiteY1241" fmla="*/ 2081664 h 6857546"/>
              <a:gd name="connsiteX1242" fmla="*/ 3276095 w 5970060"/>
              <a:gd name="connsiteY1242" fmla="*/ 2360146 h 6857546"/>
              <a:gd name="connsiteX1243" fmla="*/ 3397920 w 5970060"/>
              <a:gd name="connsiteY1243" fmla="*/ 2081664 h 6857546"/>
              <a:gd name="connsiteX1244" fmla="*/ 1476393 w 5970060"/>
              <a:gd name="connsiteY1244" fmla="*/ 2154759 h 6857546"/>
              <a:gd name="connsiteX1245" fmla="*/ 1264045 w 5970060"/>
              <a:gd name="connsiteY1245" fmla="*/ 2144317 h 6857546"/>
              <a:gd name="connsiteX1246" fmla="*/ 888103 w 5970060"/>
              <a:gd name="connsiteY1246" fmla="*/ 2300974 h 6857546"/>
              <a:gd name="connsiteX1247" fmla="*/ 1218796 w 5970060"/>
              <a:gd name="connsiteY1247" fmla="*/ 2220918 h 6857546"/>
              <a:gd name="connsiteX1248" fmla="*/ 1326698 w 5970060"/>
              <a:gd name="connsiteY1248" fmla="*/ 2241802 h 6857546"/>
              <a:gd name="connsiteX1249" fmla="*/ 1385869 w 5970060"/>
              <a:gd name="connsiteY1249" fmla="*/ 2213956 h 6857546"/>
              <a:gd name="connsiteX1250" fmla="*/ 1566891 w 5970060"/>
              <a:gd name="connsiteY1250" fmla="*/ 2196553 h 6857546"/>
              <a:gd name="connsiteX1251" fmla="*/ 1514681 w 5970060"/>
              <a:gd name="connsiteY1251" fmla="*/ 2172188 h 6857546"/>
              <a:gd name="connsiteX1252" fmla="*/ 1546007 w 5970060"/>
              <a:gd name="connsiteY1252" fmla="*/ 2123458 h 6857546"/>
              <a:gd name="connsiteX1253" fmla="*/ 1476393 w 5970060"/>
              <a:gd name="connsiteY1253" fmla="*/ 2154759 h 6857546"/>
              <a:gd name="connsiteX1254" fmla="*/ 4654556 w 5970060"/>
              <a:gd name="connsiteY1254" fmla="*/ 2154759 h 6857546"/>
              <a:gd name="connsiteX1255" fmla="*/ 4567538 w 5970060"/>
              <a:gd name="connsiteY1255" fmla="*/ 2283570 h 6857546"/>
              <a:gd name="connsiteX1256" fmla="*/ 4588422 w 5970060"/>
              <a:gd name="connsiteY1256" fmla="*/ 2381030 h 6857546"/>
              <a:gd name="connsiteX1257" fmla="*/ 4783367 w 5970060"/>
              <a:gd name="connsiteY1257" fmla="*/ 2231334 h 6857546"/>
              <a:gd name="connsiteX1258" fmla="*/ 4654556 w 5970060"/>
              <a:gd name="connsiteY1258" fmla="*/ 2154759 h 6857546"/>
              <a:gd name="connsiteX1259" fmla="*/ 2593801 w 5970060"/>
              <a:gd name="connsiteY1259" fmla="*/ 2321833 h 6857546"/>
              <a:gd name="connsiteX1260" fmla="*/ 2336203 w 5970060"/>
              <a:gd name="connsiteY1260" fmla="*/ 2186085 h 6857546"/>
              <a:gd name="connsiteX1261" fmla="*/ 2405817 w 5970060"/>
              <a:gd name="connsiteY1261" fmla="*/ 2259180 h 6857546"/>
              <a:gd name="connsiteX1262" fmla="*/ 2318800 w 5970060"/>
              <a:gd name="connsiteY1262" fmla="*/ 2259180 h 6857546"/>
              <a:gd name="connsiteX1263" fmla="*/ 2440650 w 5970060"/>
              <a:gd name="connsiteY1263" fmla="*/ 2384486 h 6857546"/>
              <a:gd name="connsiteX1264" fmla="*/ 2277031 w 5970060"/>
              <a:gd name="connsiteY1264" fmla="*/ 2269622 h 6857546"/>
              <a:gd name="connsiteX1265" fmla="*/ 2398881 w 5970060"/>
              <a:gd name="connsiteY1265" fmla="*/ 2450644 h 6857546"/>
              <a:gd name="connsiteX1266" fmla="*/ 2336229 w 5970060"/>
              <a:gd name="connsiteY1266" fmla="*/ 2356665 h 6857546"/>
              <a:gd name="connsiteX1267" fmla="*/ 2190014 w 5970060"/>
              <a:gd name="connsiteY1267" fmla="*/ 2290532 h 6857546"/>
              <a:gd name="connsiteX1268" fmla="*/ 2377997 w 5970060"/>
              <a:gd name="connsiteY1268" fmla="*/ 2502880 h 6857546"/>
              <a:gd name="connsiteX1269" fmla="*/ 2503302 w 5970060"/>
              <a:gd name="connsiteY1269" fmla="*/ 2509842 h 6857546"/>
              <a:gd name="connsiteX1270" fmla="*/ 2496341 w 5970060"/>
              <a:gd name="connsiteY1270" fmla="*/ 2405395 h 6857546"/>
              <a:gd name="connsiteX1271" fmla="*/ 2579878 w 5970060"/>
              <a:gd name="connsiteY1271" fmla="*/ 2454125 h 6857546"/>
              <a:gd name="connsiteX1272" fmla="*/ 2593801 w 5970060"/>
              <a:gd name="connsiteY1272" fmla="*/ 2321833 h 6857546"/>
              <a:gd name="connsiteX1273" fmla="*/ 1949820 w 5970060"/>
              <a:gd name="connsiteY1273" fmla="*/ 2182605 h 6857546"/>
              <a:gd name="connsiteX1274" fmla="*/ 1786201 w 5970060"/>
              <a:gd name="connsiteY1274" fmla="*/ 2321833 h 6857546"/>
              <a:gd name="connsiteX1275" fmla="*/ 2054241 w 5970060"/>
              <a:gd name="connsiteY1275" fmla="*/ 2238296 h 6857546"/>
              <a:gd name="connsiteX1276" fmla="*/ 1949820 w 5970060"/>
              <a:gd name="connsiteY1276" fmla="*/ 2182605 h 6857546"/>
              <a:gd name="connsiteX1277" fmla="*/ 2273550 w 5970060"/>
              <a:gd name="connsiteY1277" fmla="*/ 2182605 h 6857546"/>
              <a:gd name="connsiteX1278" fmla="*/ 2082086 w 5970060"/>
              <a:gd name="connsiteY1278" fmla="*/ 2248738 h 6857546"/>
              <a:gd name="connsiteX1279" fmla="*/ 2374491 w 5970060"/>
              <a:gd name="connsiteY1279" fmla="*/ 2238296 h 6857546"/>
              <a:gd name="connsiteX1280" fmla="*/ 2273550 w 5970060"/>
              <a:gd name="connsiteY1280" fmla="*/ 2182605 h 6857546"/>
              <a:gd name="connsiteX1281" fmla="*/ 3140322 w 5970060"/>
              <a:gd name="connsiteY1281" fmla="*/ 2300949 h 6857546"/>
              <a:gd name="connsiteX1282" fmla="*/ 3060266 w 5970060"/>
              <a:gd name="connsiteY1282" fmla="*/ 2220892 h 6857546"/>
              <a:gd name="connsiteX1283" fmla="*/ 2861840 w 5970060"/>
              <a:gd name="connsiteY1283" fmla="*/ 2210450 h 6857546"/>
              <a:gd name="connsiteX1284" fmla="*/ 2945377 w 5970060"/>
              <a:gd name="connsiteY1284" fmla="*/ 2307910 h 6857546"/>
              <a:gd name="connsiteX1285" fmla="*/ 2861840 w 5970060"/>
              <a:gd name="connsiteY1285" fmla="*/ 2314872 h 6857546"/>
              <a:gd name="connsiteX1286" fmla="*/ 3185571 w 5970060"/>
              <a:gd name="connsiteY1286" fmla="*/ 2436721 h 6857546"/>
              <a:gd name="connsiteX1287" fmla="*/ 3265628 w 5970060"/>
              <a:gd name="connsiteY1287" fmla="*/ 2370588 h 6857546"/>
              <a:gd name="connsiteX1288" fmla="*/ 3140322 w 5970060"/>
              <a:gd name="connsiteY1288" fmla="*/ 2300949 h 6857546"/>
              <a:gd name="connsiteX1289" fmla="*/ 1577334 w 5970060"/>
              <a:gd name="connsiteY1289" fmla="*/ 2210450 h 6857546"/>
              <a:gd name="connsiteX1290" fmla="*/ 1284929 w 5970060"/>
              <a:gd name="connsiteY1290" fmla="*/ 2293987 h 6857546"/>
              <a:gd name="connsiteX1291" fmla="*/ 1330178 w 5970060"/>
              <a:gd name="connsiteY1291" fmla="*/ 2356640 h 6857546"/>
              <a:gd name="connsiteX1292" fmla="*/ 1257083 w 5970060"/>
              <a:gd name="connsiteY1292" fmla="*/ 2377524 h 6857546"/>
              <a:gd name="connsiteX1293" fmla="*/ 1316255 w 5970060"/>
              <a:gd name="connsiteY1293" fmla="*/ 2415812 h 6857546"/>
              <a:gd name="connsiteX1294" fmla="*/ 1232718 w 5970060"/>
              <a:gd name="connsiteY1294" fmla="*/ 2492387 h 6857546"/>
              <a:gd name="connsiteX1295" fmla="*/ 1295371 w 5970060"/>
              <a:gd name="connsiteY1295" fmla="*/ 2509791 h 6857546"/>
              <a:gd name="connsiteX1296" fmla="*/ 1222276 w 5970060"/>
              <a:gd name="connsiteY1296" fmla="*/ 2697774 h 6857546"/>
              <a:gd name="connsiteX1297" fmla="*/ 1371947 w 5970060"/>
              <a:gd name="connsiteY1297" fmla="*/ 2610757 h 6857546"/>
              <a:gd name="connsiteX1298" fmla="*/ 1563411 w 5970060"/>
              <a:gd name="connsiteY1298" fmla="*/ 2544623 h 6857546"/>
              <a:gd name="connsiteX1299" fmla="*/ 1636505 w 5970060"/>
              <a:gd name="connsiteY1299" fmla="*/ 2415812 h 6857546"/>
              <a:gd name="connsiteX1300" fmla="*/ 1633025 w 5970060"/>
              <a:gd name="connsiteY1300" fmla="*/ 2367082 h 6857546"/>
              <a:gd name="connsiteX1301" fmla="*/ 1674793 w 5970060"/>
              <a:gd name="connsiteY1301" fmla="*/ 2276584 h 6857546"/>
              <a:gd name="connsiteX1302" fmla="*/ 1556424 w 5970060"/>
              <a:gd name="connsiteY1302" fmla="*/ 2335756 h 6857546"/>
              <a:gd name="connsiteX1303" fmla="*/ 1549463 w 5970060"/>
              <a:gd name="connsiteY1303" fmla="*/ 2475009 h 6857546"/>
              <a:gd name="connsiteX1304" fmla="*/ 1542501 w 5970060"/>
              <a:gd name="connsiteY1304" fmla="*/ 2346198 h 6857546"/>
              <a:gd name="connsiteX1305" fmla="*/ 1497252 w 5970060"/>
              <a:gd name="connsiteY1305" fmla="*/ 2391447 h 6857546"/>
              <a:gd name="connsiteX1306" fmla="*/ 1504214 w 5970060"/>
              <a:gd name="connsiteY1306" fmla="*/ 2506310 h 6857546"/>
              <a:gd name="connsiteX1307" fmla="*/ 1486810 w 5970060"/>
              <a:gd name="connsiteY1307" fmla="*/ 2401889 h 6857546"/>
              <a:gd name="connsiteX1308" fmla="*/ 1445041 w 5970060"/>
              <a:gd name="connsiteY1308" fmla="*/ 2551559 h 6857546"/>
              <a:gd name="connsiteX1309" fmla="*/ 1420677 w 5970060"/>
              <a:gd name="connsiteY1309" fmla="*/ 2457580 h 6857546"/>
              <a:gd name="connsiteX1310" fmla="*/ 1337140 w 5970060"/>
              <a:gd name="connsiteY1310" fmla="*/ 2558546 h 6857546"/>
              <a:gd name="connsiteX1311" fmla="*/ 1417196 w 5970060"/>
              <a:gd name="connsiteY1311" fmla="*/ 2443658 h 6857546"/>
              <a:gd name="connsiteX1312" fmla="*/ 1337140 w 5970060"/>
              <a:gd name="connsiteY1312" fmla="*/ 2440177 h 6857546"/>
              <a:gd name="connsiteX1313" fmla="*/ 1431119 w 5970060"/>
              <a:gd name="connsiteY1313" fmla="*/ 2433216 h 6857546"/>
              <a:gd name="connsiteX1314" fmla="*/ 1465926 w 5970060"/>
              <a:gd name="connsiteY1314" fmla="*/ 2387966 h 6857546"/>
              <a:gd name="connsiteX1315" fmla="*/ 1371921 w 5970060"/>
              <a:gd name="connsiteY1315" fmla="*/ 2370563 h 6857546"/>
              <a:gd name="connsiteX1316" fmla="*/ 1490265 w 5970060"/>
              <a:gd name="connsiteY1316" fmla="*/ 2374043 h 6857546"/>
              <a:gd name="connsiteX1317" fmla="*/ 1542476 w 5970060"/>
              <a:gd name="connsiteY1317" fmla="*/ 2328794 h 6857546"/>
              <a:gd name="connsiteX1318" fmla="*/ 1413665 w 5970060"/>
              <a:gd name="connsiteY1318" fmla="*/ 2304429 h 6857546"/>
              <a:gd name="connsiteX1319" fmla="*/ 1566841 w 5970060"/>
              <a:gd name="connsiteY1319" fmla="*/ 2314872 h 6857546"/>
              <a:gd name="connsiteX1320" fmla="*/ 1664301 w 5970060"/>
              <a:gd name="connsiteY1320" fmla="*/ 2262661 h 6857546"/>
              <a:gd name="connsiteX1321" fmla="*/ 1577334 w 5970060"/>
              <a:gd name="connsiteY1321" fmla="*/ 2210450 h 6857546"/>
              <a:gd name="connsiteX1322" fmla="*/ 1709626 w 5970060"/>
              <a:gd name="connsiteY1322" fmla="*/ 2255700 h 6857546"/>
              <a:gd name="connsiteX1323" fmla="*/ 1664376 w 5970060"/>
              <a:gd name="connsiteY1323" fmla="*/ 2481971 h 6857546"/>
              <a:gd name="connsiteX1324" fmla="*/ 1727029 w 5970060"/>
              <a:gd name="connsiteY1324" fmla="*/ 2461086 h 6857546"/>
              <a:gd name="connsiteX1325" fmla="*/ 1727029 w 5970060"/>
              <a:gd name="connsiteY1325" fmla="*/ 2541143 h 6857546"/>
              <a:gd name="connsiteX1326" fmla="*/ 1782720 w 5970060"/>
              <a:gd name="connsiteY1326" fmla="*/ 2502855 h 6857546"/>
              <a:gd name="connsiteX1327" fmla="*/ 1838412 w 5970060"/>
              <a:gd name="connsiteY1327" fmla="*/ 2555065 h 6857546"/>
              <a:gd name="connsiteX1328" fmla="*/ 1960262 w 5970060"/>
              <a:gd name="connsiteY1328" fmla="*/ 2485451 h 6857546"/>
              <a:gd name="connsiteX1329" fmla="*/ 1956781 w 5970060"/>
              <a:gd name="connsiteY1329" fmla="*/ 2394928 h 6857546"/>
              <a:gd name="connsiteX1330" fmla="*/ 1995069 w 5970060"/>
              <a:gd name="connsiteY1330" fmla="*/ 2297468 h 6857546"/>
              <a:gd name="connsiteX1331" fmla="*/ 1852360 w 5970060"/>
              <a:gd name="connsiteY1331" fmla="*/ 2307910 h 6857546"/>
              <a:gd name="connsiteX1332" fmla="*/ 1768823 w 5970060"/>
              <a:gd name="connsiteY1332" fmla="*/ 2342717 h 6857546"/>
              <a:gd name="connsiteX1333" fmla="*/ 1834956 w 5970060"/>
              <a:gd name="connsiteY1333" fmla="*/ 2217387 h 6857546"/>
              <a:gd name="connsiteX1334" fmla="*/ 1709626 w 5970060"/>
              <a:gd name="connsiteY1334" fmla="*/ 2255700 h 6857546"/>
              <a:gd name="connsiteX1335" fmla="*/ 4128943 w 5970060"/>
              <a:gd name="connsiteY1335" fmla="*/ 2471529 h 6857546"/>
              <a:gd name="connsiteX1336" fmla="*/ 4153308 w 5970060"/>
              <a:gd name="connsiteY1336" fmla="*/ 2548104 h 6857546"/>
              <a:gd name="connsiteX1337" fmla="*/ 4101098 w 5970060"/>
              <a:gd name="connsiteY1337" fmla="*/ 2788298 h 6857546"/>
              <a:gd name="connsiteX1338" fmla="*/ 4017561 w 5970060"/>
              <a:gd name="connsiteY1338" fmla="*/ 2910148 h 6857546"/>
              <a:gd name="connsiteX1339" fmla="*/ 4066291 w 5970060"/>
              <a:gd name="connsiteY1339" fmla="*/ 2934513 h 6857546"/>
              <a:gd name="connsiteX1340" fmla="*/ 4219467 w 5970060"/>
              <a:gd name="connsiteY1340" fmla="*/ 2840534 h 6857546"/>
              <a:gd name="connsiteX1341" fmla="*/ 4497949 w 5970060"/>
              <a:gd name="connsiteY1341" fmla="*/ 2878822 h 6857546"/>
              <a:gd name="connsiteX1342" fmla="*/ 4435296 w 5970060"/>
              <a:gd name="connsiteY1342" fmla="*/ 2791804 h 6857546"/>
              <a:gd name="connsiteX1343" fmla="*/ 4529275 w 5970060"/>
              <a:gd name="connsiteY1343" fmla="*/ 2802246 h 6857546"/>
              <a:gd name="connsiteX1344" fmla="*/ 4271678 w 5970060"/>
              <a:gd name="connsiteY1344" fmla="*/ 2711748 h 6857546"/>
              <a:gd name="connsiteX1345" fmla="*/ 4188141 w 5970060"/>
              <a:gd name="connsiteY1345" fmla="*/ 2788323 h 6857546"/>
              <a:gd name="connsiteX1346" fmla="*/ 4104604 w 5970060"/>
              <a:gd name="connsiteY1346" fmla="*/ 2857937 h 6857546"/>
              <a:gd name="connsiteX1347" fmla="*/ 4511872 w 5970060"/>
              <a:gd name="connsiteY1347" fmla="*/ 2544649 h 6857546"/>
              <a:gd name="connsiteX1348" fmla="*/ 4508391 w 5970060"/>
              <a:gd name="connsiteY1348" fmla="*/ 2492438 h 6857546"/>
              <a:gd name="connsiteX1349" fmla="*/ 4191621 w 5970060"/>
              <a:gd name="connsiteY1349" fmla="*/ 2722190 h 6857546"/>
              <a:gd name="connsiteX1350" fmla="*/ 4268223 w 5970060"/>
              <a:gd name="connsiteY1350" fmla="*/ 2572494 h 6857546"/>
              <a:gd name="connsiteX1351" fmla="*/ 4243857 w 5970060"/>
              <a:gd name="connsiteY1351" fmla="*/ 2217437 h 6857546"/>
              <a:gd name="connsiteX1352" fmla="*/ 4212531 w 5970060"/>
              <a:gd name="connsiteY1352" fmla="*/ 2342768 h 6857546"/>
              <a:gd name="connsiteX1353" fmla="*/ 4181205 w 5970060"/>
              <a:gd name="connsiteY1353" fmla="*/ 2245283 h 6857546"/>
              <a:gd name="connsiteX1354" fmla="*/ 4128943 w 5970060"/>
              <a:gd name="connsiteY1354" fmla="*/ 2471529 h 6857546"/>
              <a:gd name="connsiteX1355" fmla="*/ 3418804 w 5970060"/>
              <a:gd name="connsiteY1355" fmla="*/ 2314872 h 6857546"/>
              <a:gd name="connsiteX1356" fmla="*/ 3477976 w 5970060"/>
              <a:gd name="connsiteY1356" fmla="*/ 2245257 h 6857546"/>
              <a:gd name="connsiteX1357" fmla="*/ 3286512 w 5970060"/>
              <a:gd name="connsiteY1357" fmla="*/ 2374069 h 6857546"/>
              <a:gd name="connsiteX1358" fmla="*/ 3418804 w 5970060"/>
              <a:gd name="connsiteY1358" fmla="*/ 2314872 h 6857546"/>
              <a:gd name="connsiteX1359" fmla="*/ 4908672 w 5970060"/>
              <a:gd name="connsiteY1359" fmla="*/ 2266142 h 6857546"/>
              <a:gd name="connsiteX1360" fmla="*/ 4901711 w 5970060"/>
              <a:gd name="connsiteY1360" fmla="*/ 2262661 h 6857546"/>
              <a:gd name="connsiteX1361" fmla="*/ 4710247 w 5970060"/>
              <a:gd name="connsiteY1361" fmla="*/ 2280064 h 6857546"/>
              <a:gd name="connsiteX1362" fmla="*/ 4584916 w 5970060"/>
              <a:gd name="connsiteY1362" fmla="*/ 2408876 h 6857546"/>
              <a:gd name="connsiteX1363" fmla="*/ 4536186 w 5970060"/>
              <a:gd name="connsiteY1363" fmla="*/ 2509842 h 6857546"/>
              <a:gd name="connsiteX1364" fmla="*/ 4682376 w 5970060"/>
              <a:gd name="connsiteY1364" fmla="*/ 2669979 h 6857546"/>
              <a:gd name="connsiteX1365" fmla="*/ 4845994 w 5970060"/>
              <a:gd name="connsiteY1365" fmla="*/ 2729151 h 6857546"/>
              <a:gd name="connsiteX1366" fmla="*/ 4912128 w 5970060"/>
              <a:gd name="connsiteY1366" fmla="*/ 2687383 h 6857546"/>
              <a:gd name="connsiteX1367" fmla="*/ 4901686 w 5970060"/>
              <a:gd name="connsiteY1367" fmla="*/ 2635172 h 6857546"/>
              <a:gd name="connsiteX1368" fmla="*/ 4926051 w 5970060"/>
              <a:gd name="connsiteY1368" fmla="*/ 2582961 h 6857546"/>
              <a:gd name="connsiteX1369" fmla="*/ 4894724 w 5970060"/>
              <a:gd name="connsiteY1369" fmla="*/ 2537712 h 6857546"/>
              <a:gd name="connsiteX1370" fmla="*/ 4880802 w 5970060"/>
              <a:gd name="connsiteY1370" fmla="*/ 2499425 h 6857546"/>
              <a:gd name="connsiteX1371" fmla="*/ 4842514 w 5970060"/>
              <a:gd name="connsiteY1371" fmla="*/ 2478540 h 6857546"/>
              <a:gd name="connsiteX1372" fmla="*/ 4811187 w 5970060"/>
              <a:gd name="connsiteY1372" fmla="*/ 2454175 h 6857546"/>
              <a:gd name="connsiteX1373" fmla="*/ 4623204 w 5970060"/>
              <a:gd name="connsiteY1373" fmla="*/ 2471579 h 6857546"/>
              <a:gd name="connsiteX1374" fmla="*/ 4584916 w 5970060"/>
              <a:gd name="connsiteY1374" fmla="*/ 2488982 h 6857546"/>
              <a:gd name="connsiteX1375" fmla="*/ 4814668 w 5970060"/>
              <a:gd name="connsiteY1375" fmla="*/ 2440253 h 6857546"/>
              <a:gd name="connsiteX1376" fmla="*/ 4852956 w 5970060"/>
              <a:gd name="connsiteY1376" fmla="*/ 2457656 h 6857546"/>
              <a:gd name="connsiteX1377" fmla="*/ 4943454 w 5970060"/>
              <a:gd name="connsiteY1377" fmla="*/ 2412407 h 6857546"/>
              <a:gd name="connsiteX1378" fmla="*/ 4953896 w 5970060"/>
              <a:gd name="connsiteY1378" fmla="*/ 2335831 h 6857546"/>
              <a:gd name="connsiteX1379" fmla="*/ 4908672 w 5970060"/>
              <a:gd name="connsiteY1379" fmla="*/ 2266142 h 6857546"/>
              <a:gd name="connsiteX1380" fmla="*/ 3606787 w 5970060"/>
              <a:gd name="connsiteY1380" fmla="*/ 2475009 h 6857546"/>
              <a:gd name="connsiteX1381" fmla="*/ 3627671 w 5970060"/>
              <a:gd name="connsiteY1381" fmla="*/ 2252219 h 6857546"/>
              <a:gd name="connsiteX1382" fmla="*/ 3512808 w 5970060"/>
              <a:gd name="connsiteY1382" fmla="*/ 2443683 h 6857546"/>
              <a:gd name="connsiteX1383" fmla="*/ 3589384 w 5970060"/>
              <a:gd name="connsiteY1383" fmla="*/ 2499374 h 6857546"/>
              <a:gd name="connsiteX1384" fmla="*/ 3606787 w 5970060"/>
              <a:gd name="connsiteY1384" fmla="*/ 2475009 h 6857546"/>
              <a:gd name="connsiteX1385" fmla="*/ 2283993 w 5970060"/>
              <a:gd name="connsiteY1385" fmla="*/ 2502855 h 6857546"/>
              <a:gd name="connsiteX1386" fmla="*/ 2165649 w 5970060"/>
              <a:gd name="connsiteY1386" fmla="*/ 2283545 h 6857546"/>
              <a:gd name="connsiteX1387" fmla="*/ 2120399 w 5970060"/>
              <a:gd name="connsiteY1387" fmla="*/ 2280064 h 6857546"/>
              <a:gd name="connsiteX1388" fmla="*/ 2155207 w 5970060"/>
              <a:gd name="connsiteY1388" fmla="*/ 2433241 h 6857546"/>
              <a:gd name="connsiteX1389" fmla="*/ 2071670 w 5970060"/>
              <a:gd name="connsiteY1389" fmla="*/ 2259180 h 6857546"/>
              <a:gd name="connsiteX1390" fmla="*/ 2061227 w 5970060"/>
              <a:gd name="connsiteY1390" fmla="*/ 2485451 h 6857546"/>
              <a:gd name="connsiteX1391" fmla="*/ 2057747 w 5970060"/>
              <a:gd name="connsiteY1391" fmla="*/ 2262661 h 6857546"/>
              <a:gd name="connsiteX1392" fmla="*/ 2015978 w 5970060"/>
              <a:gd name="connsiteY1392" fmla="*/ 2287026 h 6857546"/>
              <a:gd name="connsiteX1393" fmla="*/ 2109957 w 5970060"/>
              <a:gd name="connsiteY1393" fmla="*/ 2607276 h 6857546"/>
              <a:gd name="connsiteX1394" fmla="*/ 2134322 w 5970060"/>
              <a:gd name="connsiteY1394" fmla="*/ 2551585 h 6857546"/>
              <a:gd name="connsiteX1395" fmla="*/ 2172610 w 5970060"/>
              <a:gd name="connsiteY1395" fmla="*/ 2638602 h 6857546"/>
              <a:gd name="connsiteX1396" fmla="*/ 2283993 w 5970060"/>
              <a:gd name="connsiteY1396" fmla="*/ 2502855 h 6857546"/>
              <a:gd name="connsiteX1397" fmla="*/ 4536212 w 5970060"/>
              <a:gd name="connsiteY1397" fmla="*/ 2266142 h 6857546"/>
              <a:gd name="connsiteX1398" fmla="*/ 4529250 w 5970060"/>
              <a:gd name="connsiteY1398" fmla="*/ 2495893 h 6857546"/>
              <a:gd name="connsiteX1399" fmla="*/ 4536212 w 5970060"/>
              <a:gd name="connsiteY1399" fmla="*/ 2266142 h 6857546"/>
              <a:gd name="connsiteX1400" fmla="*/ 3290018 w 5970060"/>
              <a:gd name="connsiteY1400" fmla="*/ 2422799 h 6857546"/>
              <a:gd name="connsiteX1401" fmla="*/ 3370074 w 5970060"/>
              <a:gd name="connsiteY1401" fmla="*/ 2475009 h 6857546"/>
              <a:gd name="connsiteX1402" fmla="*/ 3450130 w 5970060"/>
              <a:gd name="connsiteY1402" fmla="*/ 2530700 h 6857546"/>
              <a:gd name="connsiteX1403" fmla="*/ 3383997 w 5970060"/>
              <a:gd name="connsiteY1403" fmla="*/ 2443683 h 6857546"/>
              <a:gd name="connsiteX1404" fmla="*/ 3283031 w 5970060"/>
              <a:gd name="connsiteY1404" fmla="*/ 2387992 h 6857546"/>
              <a:gd name="connsiteX1405" fmla="*/ 3290018 w 5970060"/>
              <a:gd name="connsiteY1405" fmla="*/ 2422799 h 6857546"/>
              <a:gd name="connsiteX1406" fmla="*/ 3168168 w 5970060"/>
              <a:gd name="connsiteY1406" fmla="*/ 2600314 h 6857546"/>
              <a:gd name="connsiteX1407" fmla="*/ 3265628 w 5970060"/>
              <a:gd name="connsiteY1407" fmla="*/ 2394928 h 6857546"/>
              <a:gd name="connsiteX1408" fmla="*/ 3168168 w 5970060"/>
              <a:gd name="connsiteY1408" fmla="*/ 2600314 h 6857546"/>
              <a:gd name="connsiteX1409" fmla="*/ 2973223 w 5970060"/>
              <a:gd name="connsiteY1409" fmla="*/ 2513297 h 6857546"/>
              <a:gd name="connsiteX1410" fmla="*/ 3140322 w 5970060"/>
              <a:gd name="connsiteY1410" fmla="*/ 2534181 h 6857546"/>
              <a:gd name="connsiteX1411" fmla="*/ 3171649 w 5970060"/>
              <a:gd name="connsiteY1411" fmla="*/ 2450644 h 6857546"/>
              <a:gd name="connsiteX1412" fmla="*/ 2973223 w 5970060"/>
              <a:gd name="connsiteY1412" fmla="*/ 2513297 h 6857546"/>
              <a:gd name="connsiteX1413" fmla="*/ 3561538 w 5970060"/>
              <a:gd name="connsiteY1413" fmla="*/ 2475009 h 6857546"/>
              <a:gd name="connsiteX1414" fmla="*/ 3460572 w 5970060"/>
              <a:gd name="connsiteY1414" fmla="*/ 2541143 h 6857546"/>
              <a:gd name="connsiteX1415" fmla="*/ 3509302 w 5970060"/>
              <a:gd name="connsiteY1415" fmla="*/ 2607276 h 6857546"/>
              <a:gd name="connsiteX1416" fmla="*/ 3571955 w 5970060"/>
              <a:gd name="connsiteY1416" fmla="*/ 2589873 h 6857546"/>
              <a:gd name="connsiteX1417" fmla="*/ 3561538 w 5970060"/>
              <a:gd name="connsiteY1417" fmla="*/ 2475009 h 6857546"/>
              <a:gd name="connsiteX1418" fmla="*/ 3627671 w 5970060"/>
              <a:gd name="connsiteY1418" fmla="*/ 2478490 h 6857546"/>
              <a:gd name="connsiteX1419" fmla="*/ 3585903 w 5970060"/>
              <a:gd name="connsiteY1419" fmla="*/ 2593353 h 6857546"/>
              <a:gd name="connsiteX1420" fmla="*/ 3631152 w 5970060"/>
              <a:gd name="connsiteY1420" fmla="*/ 2624680 h 6857546"/>
              <a:gd name="connsiteX1421" fmla="*/ 3711208 w 5970060"/>
              <a:gd name="connsiteY1421" fmla="*/ 2568988 h 6857546"/>
              <a:gd name="connsiteX1422" fmla="*/ 3700766 w 5970060"/>
              <a:gd name="connsiteY1422" fmla="*/ 2509816 h 6857546"/>
              <a:gd name="connsiteX1423" fmla="*/ 3627671 w 5970060"/>
              <a:gd name="connsiteY1423" fmla="*/ 2478490 h 6857546"/>
              <a:gd name="connsiteX1424" fmla="*/ 2795707 w 5970060"/>
              <a:gd name="connsiteY1424" fmla="*/ 2781336 h 6857546"/>
              <a:gd name="connsiteX1425" fmla="*/ 2764380 w 5970060"/>
              <a:gd name="connsiteY1425" fmla="*/ 2537662 h 6857546"/>
              <a:gd name="connsiteX1426" fmla="*/ 2799188 w 5970060"/>
              <a:gd name="connsiteY1426" fmla="*/ 2488932 h 6857546"/>
              <a:gd name="connsiteX1427" fmla="*/ 2625127 w 5970060"/>
              <a:gd name="connsiteY1427" fmla="*/ 2596834 h 6857546"/>
              <a:gd name="connsiteX1428" fmla="*/ 2618166 w 5970060"/>
              <a:gd name="connsiteY1428" fmla="*/ 2544623 h 6857546"/>
              <a:gd name="connsiteX1429" fmla="*/ 2552007 w 5970060"/>
              <a:gd name="connsiteY1429" fmla="*/ 2680396 h 6857546"/>
              <a:gd name="connsiteX1430" fmla="*/ 2520681 w 5970060"/>
              <a:gd name="connsiteY1430" fmla="*/ 2614263 h 6857546"/>
              <a:gd name="connsiteX1431" fmla="*/ 2471951 w 5970060"/>
              <a:gd name="connsiteY1431" fmla="*/ 2753516 h 6857546"/>
              <a:gd name="connsiteX1432" fmla="*/ 2447586 w 5970060"/>
              <a:gd name="connsiteY1432" fmla="*/ 2701306 h 6857546"/>
              <a:gd name="connsiteX1433" fmla="*/ 2458028 w 5970060"/>
              <a:gd name="connsiteY1433" fmla="*/ 2972826 h 6857546"/>
              <a:gd name="connsiteX1434" fmla="*/ 2492835 w 5970060"/>
              <a:gd name="connsiteY1434" fmla="*/ 2993710 h 6857546"/>
              <a:gd name="connsiteX1435" fmla="*/ 2545046 w 5970060"/>
              <a:gd name="connsiteY1435" fmla="*/ 2938019 h 6857546"/>
              <a:gd name="connsiteX1436" fmla="*/ 2478912 w 5970060"/>
              <a:gd name="connsiteY1436" fmla="*/ 2854457 h 6857546"/>
              <a:gd name="connsiteX1437" fmla="*/ 2583334 w 5970060"/>
              <a:gd name="connsiteY1437" fmla="*/ 2934513 h 6857546"/>
              <a:gd name="connsiteX1438" fmla="*/ 2496316 w 5970060"/>
              <a:gd name="connsiteY1438" fmla="*/ 2791804 h 6857546"/>
              <a:gd name="connsiteX1439" fmla="*/ 2586814 w 5970060"/>
              <a:gd name="connsiteY1439" fmla="*/ 2875341 h 6857546"/>
              <a:gd name="connsiteX1440" fmla="*/ 2590295 w 5970060"/>
              <a:gd name="connsiteY1440" fmla="*/ 2826611 h 6857546"/>
              <a:gd name="connsiteX1441" fmla="*/ 2510239 w 5970060"/>
              <a:gd name="connsiteY1441" fmla="*/ 2729151 h 6857546"/>
              <a:gd name="connsiteX1442" fmla="*/ 2593775 w 5970060"/>
              <a:gd name="connsiteY1442" fmla="*/ 2805727 h 6857546"/>
              <a:gd name="connsiteX1443" fmla="*/ 2604218 w 5970060"/>
              <a:gd name="connsiteY1443" fmla="*/ 2753516 h 6857546"/>
              <a:gd name="connsiteX1444" fmla="*/ 2569411 w 5970060"/>
              <a:gd name="connsiteY1444" fmla="*/ 2708267 h 6857546"/>
              <a:gd name="connsiteX1445" fmla="*/ 2611179 w 5970060"/>
              <a:gd name="connsiteY1445" fmla="*/ 2732632 h 6857546"/>
              <a:gd name="connsiteX1446" fmla="*/ 2635544 w 5970060"/>
              <a:gd name="connsiteY1446" fmla="*/ 2673460 h 6857546"/>
              <a:gd name="connsiteX1447" fmla="*/ 2614660 w 5970060"/>
              <a:gd name="connsiteY1447" fmla="*/ 2774426 h 6857546"/>
              <a:gd name="connsiteX1448" fmla="*/ 2698197 w 5970060"/>
              <a:gd name="connsiteY1448" fmla="*/ 2729177 h 6857546"/>
              <a:gd name="connsiteX1449" fmla="*/ 2600737 w 5970060"/>
              <a:gd name="connsiteY1449" fmla="*/ 2857988 h 6857546"/>
              <a:gd name="connsiteX1450" fmla="*/ 2698197 w 5970060"/>
              <a:gd name="connsiteY1450" fmla="*/ 2812739 h 6857546"/>
              <a:gd name="connsiteX1451" fmla="*/ 2600737 w 5970060"/>
              <a:gd name="connsiteY1451" fmla="*/ 2875391 h 6857546"/>
              <a:gd name="connsiteX1452" fmla="*/ 2597256 w 5970060"/>
              <a:gd name="connsiteY1452" fmla="*/ 2927602 h 6857546"/>
              <a:gd name="connsiteX1453" fmla="*/ 2722562 w 5970060"/>
              <a:gd name="connsiteY1453" fmla="*/ 2857988 h 6857546"/>
              <a:gd name="connsiteX1454" fmla="*/ 2597256 w 5970060"/>
              <a:gd name="connsiteY1454" fmla="*/ 2948486 h 6857546"/>
              <a:gd name="connsiteX1455" fmla="*/ 2600737 w 5970060"/>
              <a:gd name="connsiteY1455" fmla="*/ 2958928 h 6857546"/>
              <a:gd name="connsiteX1456" fmla="*/ 2687754 w 5970060"/>
              <a:gd name="connsiteY1456" fmla="*/ 3014619 h 6857546"/>
              <a:gd name="connsiteX1457" fmla="*/ 2795707 w 5970060"/>
              <a:gd name="connsiteY1457" fmla="*/ 2781336 h 6857546"/>
              <a:gd name="connsiteX1458" fmla="*/ 4553615 w 5970060"/>
              <a:gd name="connsiteY1458" fmla="*/ 2534181 h 6857546"/>
              <a:gd name="connsiteX1459" fmla="*/ 4525770 w 5970060"/>
              <a:gd name="connsiteY1459" fmla="*/ 2527220 h 6857546"/>
              <a:gd name="connsiteX1460" fmla="*/ 4668504 w 5970060"/>
              <a:gd name="connsiteY1460" fmla="*/ 2722165 h 6857546"/>
              <a:gd name="connsiteX1461" fmla="*/ 4553615 w 5970060"/>
              <a:gd name="connsiteY1461" fmla="*/ 2534181 h 6857546"/>
              <a:gd name="connsiteX1462" fmla="*/ 3418804 w 5970060"/>
              <a:gd name="connsiteY1462" fmla="*/ 2541143 h 6857546"/>
              <a:gd name="connsiteX1463" fmla="*/ 3359632 w 5970060"/>
              <a:gd name="connsiteY1463" fmla="*/ 2586392 h 6857546"/>
              <a:gd name="connsiteX1464" fmla="*/ 3484937 w 5970060"/>
              <a:gd name="connsiteY1464" fmla="*/ 2656006 h 6857546"/>
              <a:gd name="connsiteX1465" fmla="*/ 3418804 w 5970060"/>
              <a:gd name="connsiteY1465" fmla="*/ 2541143 h 6857546"/>
              <a:gd name="connsiteX1466" fmla="*/ 1841893 w 5970060"/>
              <a:gd name="connsiteY1466" fmla="*/ 2572469 h 6857546"/>
              <a:gd name="connsiteX1467" fmla="*/ 1942833 w 5970060"/>
              <a:gd name="connsiteY1467" fmla="*/ 2669929 h 6857546"/>
              <a:gd name="connsiteX1468" fmla="*/ 1894103 w 5970060"/>
              <a:gd name="connsiteY1468" fmla="*/ 2558546 h 6857546"/>
              <a:gd name="connsiteX1469" fmla="*/ 1841893 w 5970060"/>
              <a:gd name="connsiteY1469" fmla="*/ 2572469 h 6857546"/>
              <a:gd name="connsiteX1470" fmla="*/ 4003613 w 5970060"/>
              <a:gd name="connsiteY1470" fmla="*/ 2906642 h 6857546"/>
              <a:gd name="connsiteX1471" fmla="*/ 3954883 w 5970060"/>
              <a:gd name="connsiteY1471" fmla="*/ 2568988 h 6857546"/>
              <a:gd name="connsiteX1472" fmla="*/ 3954883 w 5970060"/>
              <a:gd name="connsiteY1472" fmla="*/ 2955397 h 6857546"/>
              <a:gd name="connsiteX1473" fmla="*/ 4003613 w 5970060"/>
              <a:gd name="connsiteY1473" fmla="*/ 2906642 h 6857546"/>
              <a:gd name="connsiteX1474" fmla="*/ 2137778 w 5970060"/>
              <a:gd name="connsiteY1474" fmla="*/ 2579430 h 6857546"/>
              <a:gd name="connsiteX1475" fmla="*/ 2123855 w 5970060"/>
              <a:gd name="connsiteY1475" fmla="*/ 2631641 h 6857546"/>
              <a:gd name="connsiteX1476" fmla="*/ 2207392 w 5970060"/>
              <a:gd name="connsiteY1476" fmla="*/ 2788298 h 6857546"/>
              <a:gd name="connsiteX1477" fmla="*/ 2207392 w 5970060"/>
              <a:gd name="connsiteY1477" fmla="*/ 2635122 h 6857546"/>
              <a:gd name="connsiteX1478" fmla="*/ 2162143 w 5970060"/>
              <a:gd name="connsiteY1478" fmla="*/ 2652525 h 6857546"/>
              <a:gd name="connsiteX1479" fmla="*/ 2137778 w 5970060"/>
              <a:gd name="connsiteY1479" fmla="*/ 2579430 h 6857546"/>
              <a:gd name="connsiteX1480" fmla="*/ 3728612 w 5970060"/>
              <a:gd name="connsiteY1480" fmla="*/ 2579430 h 6857546"/>
              <a:gd name="connsiteX1481" fmla="*/ 3634608 w 5970060"/>
              <a:gd name="connsiteY1481" fmla="*/ 2649045 h 6857546"/>
              <a:gd name="connsiteX1482" fmla="*/ 3763419 w 5970060"/>
              <a:gd name="connsiteY1482" fmla="*/ 2694294 h 6857546"/>
              <a:gd name="connsiteX1483" fmla="*/ 3728612 w 5970060"/>
              <a:gd name="connsiteY1483" fmla="*/ 2579430 h 6857546"/>
              <a:gd name="connsiteX1484" fmla="*/ 2217859 w 5970060"/>
              <a:gd name="connsiteY1484" fmla="*/ 2635147 h 6857546"/>
              <a:gd name="connsiteX1485" fmla="*/ 2217859 w 5970060"/>
              <a:gd name="connsiteY1485" fmla="*/ 2809207 h 6857546"/>
              <a:gd name="connsiteX1486" fmla="*/ 2113438 w 5970060"/>
              <a:gd name="connsiteY1486" fmla="*/ 2621224 h 6857546"/>
              <a:gd name="connsiteX1487" fmla="*/ 2075150 w 5970060"/>
              <a:gd name="connsiteY1487" fmla="*/ 2617743 h 6857546"/>
              <a:gd name="connsiteX1488" fmla="*/ 2224846 w 5970060"/>
              <a:gd name="connsiteY1488" fmla="*/ 2857937 h 6857546"/>
              <a:gd name="connsiteX1489" fmla="*/ 2336229 w 5970060"/>
              <a:gd name="connsiteY1489" fmla="*/ 3171226 h 6857546"/>
              <a:gd name="connsiteX1490" fmla="*/ 2364074 w 5970060"/>
              <a:gd name="connsiteY1490" fmla="*/ 3178188 h 6857546"/>
              <a:gd name="connsiteX1491" fmla="*/ 2329267 w 5970060"/>
              <a:gd name="connsiteY1491" fmla="*/ 3077247 h 6857546"/>
              <a:gd name="connsiteX1492" fmla="*/ 2266614 w 5970060"/>
              <a:gd name="connsiteY1492" fmla="*/ 2586417 h 6857546"/>
              <a:gd name="connsiteX1493" fmla="*/ 2217859 w 5970060"/>
              <a:gd name="connsiteY1493" fmla="*/ 2635147 h 6857546"/>
              <a:gd name="connsiteX1494" fmla="*/ 2301396 w 5970060"/>
              <a:gd name="connsiteY1494" fmla="*/ 2937993 h 6857546"/>
              <a:gd name="connsiteX1495" fmla="*/ 2395375 w 5970060"/>
              <a:gd name="connsiteY1495" fmla="*/ 2607301 h 6857546"/>
              <a:gd name="connsiteX1496" fmla="*/ 2409298 w 5970060"/>
              <a:gd name="connsiteY1496" fmla="*/ 2586417 h 6857546"/>
              <a:gd name="connsiteX1497" fmla="*/ 2301396 w 5970060"/>
              <a:gd name="connsiteY1497" fmla="*/ 2937993 h 6857546"/>
              <a:gd name="connsiteX1498" fmla="*/ 3575461 w 5970060"/>
              <a:gd name="connsiteY1498" fmla="*/ 2722165 h 6857546"/>
              <a:gd name="connsiteX1499" fmla="*/ 3592864 w 5970060"/>
              <a:gd name="connsiteY1499" fmla="*/ 2610757 h 6857546"/>
              <a:gd name="connsiteX1500" fmla="*/ 3575461 w 5970060"/>
              <a:gd name="connsiteY1500" fmla="*/ 2722165 h 6857546"/>
              <a:gd name="connsiteX1501" fmla="*/ 3363112 w 5970060"/>
              <a:gd name="connsiteY1501" fmla="*/ 2732607 h 6857546"/>
              <a:gd name="connsiteX1502" fmla="*/ 3401400 w 5970060"/>
              <a:gd name="connsiteY1502" fmla="*/ 2736087 h 6857546"/>
              <a:gd name="connsiteX1503" fmla="*/ 3526706 w 5970060"/>
              <a:gd name="connsiteY1503" fmla="*/ 2732607 h 6857546"/>
              <a:gd name="connsiteX1504" fmla="*/ 3488418 w 5970060"/>
              <a:gd name="connsiteY1504" fmla="*/ 2669954 h 6857546"/>
              <a:gd name="connsiteX1505" fmla="*/ 3363112 w 5970060"/>
              <a:gd name="connsiteY1505" fmla="*/ 2732607 h 6857546"/>
              <a:gd name="connsiteX1506" fmla="*/ 3582422 w 5970060"/>
              <a:gd name="connsiteY1506" fmla="*/ 2736087 h 6857546"/>
              <a:gd name="connsiteX1507" fmla="*/ 3596345 w 5970060"/>
              <a:gd name="connsiteY1507" fmla="*/ 2812663 h 6857546"/>
              <a:gd name="connsiteX1508" fmla="*/ 3658998 w 5970060"/>
              <a:gd name="connsiteY1508" fmla="*/ 2861393 h 6857546"/>
              <a:gd name="connsiteX1509" fmla="*/ 3718170 w 5970060"/>
              <a:gd name="connsiteY1509" fmla="*/ 2777856 h 6857546"/>
              <a:gd name="connsiteX1510" fmla="*/ 3634608 w 5970060"/>
              <a:gd name="connsiteY1510" fmla="*/ 2676915 h 6857546"/>
              <a:gd name="connsiteX1511" fmla="*/ 3582422 w 5970060"/>
              <a:gd name="connsiteY1511" fmla="*/ 2736087 h 6857546"/>
              <a:gd name="connsiteX1512" fmla="*/ 3846981 w 5970060"/>
              <a:gd name="connsiteY1512" fmla="*/ 2704761 h 6857546"/>
              <a:gd name="connsiteX1513" fmla="*/ 3805213 w 5970060"/>
              <a:gd name="connsiteY1513" fmla="*/ 2924071 h 6857546"/>
              <a:gd name="connsiteX1514" fmla="*/ 3773886 w 5970060"/>
              <a:gd name="connsiteY1514" fmla="*/ 2983243 h 6857546"/>
              <a:gd name="connsiteX1515" fmla="*/ 3860904 w 5970060"/>
              <a:gd name="connsiteY1515" fmla="*/ 2997166 h 6857546"/>
              <a:gd name="connsiteX1516" fmla="*/ 3846981 w 5970060"/>
              <a:gd name="connsiteY1516" fmla="*/ 2704761 h 6857546"/>
              <a:gd name="connsiteX1517" fmla="*/ 3540654 w 5970060"/>
              <a:gd name="connsiteY1517" fmla="*/ 2732607 h 6857546"/>
              <a:gd name="connsiteX1518" fmla="*/ 3502366 w 5970060"/>
              <a:gd name="connsiteY1518" fmla="*/ 2844014 h 6857546"/>
              <a:gd name="connsiteX1519" fmla="*/ 3578942 w 5970060"/>
              <a:gd name="connsiteY1519" fmla="*/ 2812688 h 6857546"/>
              <a:gd name="connsiteX1520" fmla="*/ 3568499 w 5970060"/>
              <a:gd name="connsiteY1520" fmla="*/ 2736113 h 6857546"/>
              <a:gd name="connsiteX1521" fmla="*/ 3540654 w 5970060"/>
              <a:gd name="connsiteY1521" fmla="*/ 2732607 h 6857546"/>
              <a:gd name="connsiteX1522" fmla="*/ 2019434 w 5970060"/>
              <a:gd name="connsiteY1522" fmla="*/ 2951916 h 6857546"/>
              <a:gd name="connsiteX1523" fmla="*/ 2127336 w 5970060"/>
              <a:gd name="connsiteY1523" fmla="*/ 3049376 h 6857546"/>
              <a:gd name="connsiteX1524" fmla="*/ 2231757 w 5970060"/>
              <a:gd name="connsiteY1524" fmla="*/ 3150317 h 6857546"/>
              <a:gd name="connsiteX1525" fmla="*/ 2311813 w 5970060"/>
              <a:gd name="connsiteY1525" fmla="*/ 3160759 h 6857546"/>
              <a:gd name="connsiteX1526" fmla="*/ 1921949 w 5970060"/>
              <a:gd name="connsiteY1526" fmla="*/ 2777856 h 6857546"/>
              <a:gd name="connsiteX1527" fmla="*/ 1580814 w 5970060"/>
              <a:gd name="connsiteY1527" fmla="*/ 2823105 h 6857546"/>
              <a:gd name="connsiteX1528" fmla="*/ 2019434 w 5970060"/>
              <a:gd name="connsiteY1528" fmla="*/ 2951916 h 6857546"/>
              <a:gd name="connsiteX1529" fmla="*/ 3067227 w 5970060"/>
              <a:gd name="connsiteY1529" fmla="*/ 2746530 h 6857546"/>
              <a:gd name="connsiteX1530" fmla="*/ 2844437 w 5970060"/>
              <a:gd name="connsiteY1530" fmla="*/ 2976281 h 6857546"/>
              <a:gd name="connsiteX1531" fmla="*/ 2907090 w 5970060"/>
              <a:gd name="connsiteY1531" fmla="*/ 2969320 h 6857546"/>
              <a:gd name="connsiteX1532" fmla="*/ 3067227 w 5970060"/>
              <a:gd name="connsiteY1532" fmla="*/ 2746530 h 6857546"/>
              <a:gd name="connsiteX1533" fmla="*/ 3209936 w 5970060"/>
              <a:gd name="connsiteY1533" fmla="*/ 2833547 h 6857546"/>
              <a:gd name="connsiteX1534" fmla="*/ 3241263 w 5970060"/>
              <a:gd name="connsiteY1534" fmla="*/ 2864873 h 6857546"/>
              <a:gd name="connsiteX1535" fmla="*/ 3164687 w 5970060"/>
              <a:gd name="connsiteY1535" fmla="*/ 2910123 h 6857546"/>
              <a:gd name="connsiteX1536" fmla="*/ 3377035 w 5970060"/>
              <a:gd name="connsiteY1536" fmla="*/ 2955372 h 6857546"/>
              <a:gd name="connsiteX1537" fmla="*/ 3397920 w 5970060"/>
              <a:gd name="connsiteY1537" fmla="*/ 2920565 h 6857546"/>
              <a:gd name="connsiteX1538" fmla="*/ 3300460 w 5970060"/>
              <a:gd name="connsiteY1538" fmla="*/ 2878796 h 6857546"/>
              <a:gd name="connsiteX1539" fmla="*/ 3436232 w 5970060"/>
              <a:gd name="connsiteY1539" fmla="*/ 2913603 h 6857546"/>
              <a:gd name="connsiteX1540" fmla="*/ 3209936 w 5970060"/>
              <a:gd name="connsiteY1540" fmla="*/ 2833547 h 6857546"/>
              <a:gd name="connsiteX1541" fmla="*/ 3530212 w 5970060"/>
              <a:gd name="connsiteY1541" fmla="*/ 2823105 h 6857546"/>
              <a:gd name="connsiteX1542" fmla="*/ 3558057 w 5970060"/>
              <a:gd name="connsiteY1542" fmla="*/ 3007608 h 6857546"/>
              <a:gd name="connsiteX1543" fmla="*/ 3627671 w 5970060"/>
              <a:gd name="connsiteY1543" fmla="*/ 2997166 h 6857546"/>
              <a:gd name="connsiteX1544" fmla="*/ 3648556 w 5970060"/>
              <a:gd name="connsiteY1544" fmla="*/ 2878796 h 6857546"/>
              <a:gd name="connsiteX1545" fmla="*/ 3530212 w 5970060"/>
              <a:gd name="connsiteY1545" fmla="*/ 2823105 h 6857546"/>
              <a:gd name="connsiteX1546" fmla="*/ 3697285 w 5970060"/>
              <a:gd name="connsiteY1546" fmla="*/ 2837028 h 6857546"/>
              <a:gd name="connsiteX1547" fmla="*/ 3641594 w 5970060"/>
              <a:gd name="connsiteY1547" fmla="*/ 2993685 h 6857546"/>
              <a:gd name="connsiteX1548" fmla="*/ 3676401 w 5970060"/>
              <a:gd name="connsiteY1548" fmla="*/ 3031973 h 6857546"/>
              <a:gd name="connsiteX1549" fmla="*/ 3773861 w 5970060"/>
              <a:gd name="connsiteY1549" fmla="*/ 2847470 h 6857546"/>
              <a:gd name="connsiteX1550" fmla="*/ 3697285 w 5970060"/>
              <a:gd name="connsiteY1550" fmla="*/ 2837028 h 6857546"/>
              <a:gd name="connsiteX1551" fmla="*/ 1608685 w 5970060"/>
              <a:gd name="connsiteY1551" fmla="*/ 3112029 h 6857546"/>
              <a:gd name="connsiteX1552" fmla="*/ 1577359 w 5970060"/>
              <a:gd name="connsiteY1552" fmla="*/ 2976256 h 6857546"/>
              <a:gd name="connsiteX1553" fmla="*/ 1504264 w 5970060"/>
              <a:gd name="connsiteY1553" fmla="*/ 2899681 h 6857546"/>
              <a:gd name="connsiteX1554" fmla="*/ 1476418 w 5970060"/>
              <a:gd name="connsiteY1554" fmla="*/ 2885758 h 6857546"/>
              <a:gd name="connsiteX1555" fmla="*/ 1462495 w 5970060"/>
              <a:gd name="connsiteY1555" fmla="*/ 2958853 h 6857546"/>
              <a:gd name="connsiteX1556" fmla="*/ 1424208 w 5970060"/>
              <a:gd name="connsiteY1556" fmla="*/ 2913603 h 6857546"/>
              <a:gd name="connsiteX1557" fmla="*/ 1619153 w 5970060"/>
              <a:gd name="connsiteY1557" fmla="*/ 3209489 h 6857546"/>
              <a:gd name="connsiteX1558" fmla="*/ 1650479 w 5970060"/>
              <a:gd name="connsiteY1558" fmla="*/ 3185124 h 6857546"/>
              <a:gd name="connsiteX1559" fmla="*/ 1490341 w 5970060"/>
              <a:gd name="connsiteY1559" fmla="*/ 3028467 h 6857546"/>
              <a:gd name="connsiteX1560" fmla="*/ 1601749 w 5970060"/>
              <a:gd name="connsiteY1560" fmla="*/ 3146836 h 6857546"/>
              <a:gd name="connsiteX1561" fmla="*/ 1664402 w 5970060"/>
              <a:gd name="connsiteY1561" fmla="*/ 3164240 h 6857546"/>
              <a:gd name="connsiteX1562" fmla="*/ 1608685 w 5970060"/>
              <a:gd name="connsiteY1562" fmla="*/ 3112029 h 6857546"/>
              <a:gd name="connsiteX1563" fmla="*/ 1253603 w 5970060"/>
              <a:gd name="connsiteY1563" fmla="*/ 3059818 h 6857546"/>
              <a:gd name="connsiteX1564" fmla="*/ 1218796 w 5970060"/>
              <a:gd name="connsiteY1564" fmla="*/ 3021530 h 6857546"/>
              <a:gd name="connsiteX1565" fmla="*/ 1187469 w 5970060"/>
              <a:gd name="connsiteY1565" fmla="*/ 2924071 h 6857546"/>
              <a:gd name="connsiteX1566" fmla="*/ 1194431 w 5970060"/>
              <a:gd name="connsiteY1566" fmla="*/ 3080728 h 6857546"/>
              <a:gd name="connsiteX1567" fmla="*/ 1211834 w 5970060"/>
              <a:gd name="connsiteY1567" fmla="*/ 3143380 h 6857546"/>
              <a:gd name="connsiteX1568" fmla="*/ 1337140 w 5970060"/>
              <a:gd name="connsiteY1568" fmla="*/ 3202552 h 6857546"/>
              <a:gd name="connsiteX1569" fmla="*/ 1253603 w 5970060"/>
              <a:gd name="connsiteY1569" fmla="*/ 3059818 h 6857546"/>
              <a:gd name="connsiteX1570" fmla="*/ 4007094 w 5970060"/>
              <a:gd name="connsiteY1570" fmla="*/ 2924071 h 6857546"/>
              <a:gd name="connsiteX1571" fmla="*/ 3954883 w 5970060"/>
              <a:gd name="connsiteY1571" fmla="*/ 2972801 h 6857546"/>
              <a:gd name="connsiteX1572" fmla="*/ 4007094 w 5970060"/>
              <a:gd name="connsiteY1572" fmla="*/ 3139900 h 6857546"/>
              <a:gd name="connsiteX1573" fmla="*/ 4097592 w 5970060"/>
              <a:gd name="connsiteY1573" fmla="*/ 3119015 h 6857546"/>
              <a:gd name="connsiteX1574" fmla="*/ 4087150 w 5970060"/>
              <a:gd name="connsiteY1574" fmla="*/ 2948436 h 6857546"/>
              <a:gd name="connsiteX1575" fmla="*/ 4007094 w 5970060"/>
              <a:gd name="connsiteY1575" fmla="*/ 2924071 h 6857546"/>
              <a:gd name="connsiteX1576" fmla="*/ 3491899 w 5970060"/>
              <a:gd name="connsiteY1576" fmla="*/ 2944955 h 6857546"/>
              <a:gd name="connsiteX1577" fmla="*/ 3394439 w 5970060"/>
              <a:gd name="connsiteY1577" fmla="*/ 2948436 h 6857546"/>
              <a:gd name="connsiteX1578" fmla="*/ 3383997 w 5970060"/>
              <a:gd name="connsiteY1578" fmla="*/ 3007608 h 6857546"/>
              <a:gd name="connsiteX1579" fmla="*/ 3505822 w 5970060"/>
              <a:gd name="connsiteY1579" fmla="*/ 3073741 h 6857546"/>
              <a:gd name="connsiteX1580" fmla="*/ 3544109 w 5970060"/>
              <a:gd name="connsiteY1580" fmla="*/ 3014569 h 6857546"/>
              <a:gd name="connsiteX1581" fmla="*/ 3491899 w 5970060"/>
              <a:gd name="connsiteY1581" fmla="*/ 2944955 h 6857546"/>
              <a:gd name="connsiteX1582" fmla="*/ 2593801 w 5970060"/>
              <a:gd name="connsiteY1582" fmla="*/ 2976281 h 6857546"/>
              <a:gd name="connsiteX1583" fmla="*/ 2583359 w 5970060"/>
              <a:gd name="connsiteY1583" fmla="*/ 2948436 h 6857546"/>
              <a:gd name="connsiteX1584" fmla="*/ 2558994 w 5970060"/>
              <a:gd name="connsiteY1584" fmla="*/ 2944955 h 6857546"/>
              <a:gd name="connsiteX1585" fmla="*/ 2489380 w 5970060"/>
              <a:gd name="connsiteY1585" fmla="*/ 3007608 h 6857546"/>
              <a:gd name="connsiteX1586" fmla="*/ 2398881 w 5970060"/>
              <a:gd name="connsiteY1586" fmla="*/ 2990204 h 6857546"/>
              <a:gd name="connsiteX1587" fmla="*/ 2346671 w 5970060"/>
              <a:gd name="connsiteY1587" fmla="*/ 3052857 h 6857546"/>
              <a:gd name="connsiteX1588" fmla="*/ 2416285 w 5970060"/>
              <a:gd name="connsiteY1588" fmla="*/ 3216475 h 6857546"/>
              <a:gd name="connsiteX1589" fmla="*/ 2419765 w 5970060"/>
              <a:gd name="connsiteY1589" fmla="*/ 3233879 h 6857546"/>
              <a:gd name="connsiteX1590" fmla="*/ 2471976 w 5970060"/>
              <a:gd name="connsiteY1590" fmla="*/ 3303493 h 6857546"/>
              <a:gd name="connsiteX1591" fmla="*/ 2520706 w 5970060"/>
              <a:gd name="connsiteY1591" fmla="*/ 3380068 h 6857546"/>
              <a:gd name="connsiteX1592" fmla="*/ 2541590 w 5970060"/>
              <a:gd name="connsiteY1592" fmla="*/ 3265205 h 6857546"/>
              <a:gd name="connsiteX1593" fmla="*/ 2409323 w 5970060"/>
              <a:gd name="connsiteY1593" fmla="*/ 3125952 h 6857546"/>
              <a:gd name="connsiteX1594" fmla="*/ 2552032 w 5970060"/>
              <a:gd name="connsiteY1594" fmla="*/ 3251257 h 6857546"/>
              <a:gd name="connsiteX1595" fmla="*/ 2541590 w 5970060"/>
              <a:gd name="connsiteY1595" fmla="*/ 3174682 h 6857546"/>
              <a:gd name="connsiteX1596" fmla="*/ 2527667 w 5970060"/>
              <a:gd name="connsiteY1596" fmla="*/ 3056312 h 6857546"/>
              <a:gd name="connsiteX1597" fmla="*/ 2576397 w 5970060"/>
              <a:gd name="connsiteY1597" fmla="*/ 3230373 h 6857546"/>
              <a:gd name="connsiteX1598" fmla="*/ 2673857 w 5970060"/>
              <a:gd name="connsiteY1598" fmla="*/ 3233854 h 6857546"/>
              <a:gd name="connsiteX1599" fmla="*/ 2701703 w 5970060"/>
              <a:gd name="connsiteY1599" fmla="*/ 3073716 h 6857546"/>
              <a:gd name="connsiteX1600" fmla="*/ 2593801 w 5970060"/>
              <a:gd name="connsiteY1600" fmla="*/ 2976281 h 6857546"/>
              <a:gd name="connsiteX1601" fmla="*/ 1747913 w 5970060"/>
              <a:gd name="connsiteY1601" fmla="*/ 2962358 h 6857546"/>
              <a:gd name="connsiteX1602" fmla="*/ 1758355 w 5970060"/>
              <a:gd name="connsiteY1602" fmla="*/ 3143380 h 6857546"/>
              <a:gd name="connsiteX1603" fmla="*/ 1761836 w 5970060"/>
              <a:gd name="connsiteY1603" fmla="*/ 3059844 h 6857546"/>
              <a:gd name="connsiteX1604" fmla="*/ 1747913 w 5970060"/>
              <a:gd name="connsiteY1604" fmla="*/ 2962358 h 6857546"/>
              <a:gd name="connsiteX1605" fmla="*/ 1361530 w 5970060"/>
              <a:gd name="connsiteY1605" fmla="*/ 3192085 h 6857546"/>
              <a:gd name="connsiteX1606" fmla="*/ 1305838 w 5970060"/>
              <a:gd name="connsiteY1606" fmla="*/ 2969295 h 6857546"/>
              <a:gd name="connsiteX1607" fmla="*/ 1361530 w 5970060"/>
              <a:gd name="connsiteY1607" fmla="*/ 3192085 h 6857546"/>
              <a:gd name="connsiteX1608" fmla="*/ 2938416 w 5970060"/>
              <a:gd name="connsiteY1608" fmla="*/ 3011089 h 6857546"/>
              <a:gd name="connsiteX1609" fmla="*/ 2719106 w 5970060"/>
              <a:gd name="connsiteY1609" fmla="*/ 3070260 h 6857546"/>
              <a:gd name="connsiteX1610" fmla="*/ 2687780 w 5970060"/>
              <a:gd name="connsiteY1610" fmla="*/ 3240840 h 6857546"/>
              <a:gd name="connsiteX1611" fmla="*/ 2729548 w 5970060"/>
              <a:gd name="connsiteY1611" fmla="*/ 3296531 h 6857546"/>
              <a:gd name="connsiteX1612" fmla="*/ 2781759 w 5970060"/>
              <a:gd name="connsiteY1612" fmla="*/ 3258244 h 6857546"/>
              <a:gd name="connsiteX1613" fmla="*/ 2833970 w 5970060"/>
              <a:gd name="connsiteY1613" fmla="*/ 3275647 h 6857546"/>
              <a:gd name="connsiteX1614" fmla="*/ 2875738 w 5970060"/>
              <a:gd name="connsiteY1614" fmla="*/ 3279128 h 6857546"/>
              <a:gd name="connsiteX1615" fmla="*/ 2927949 w 5970060"/>
              <a:gd name="connsiteY1615" fmla="*/ 3334819 h 6857546"/>
              <a:gd name="connsiteX1616" fmla="*/ 3056735 w 5970060"/>
              <a:gd name="connsiteY1616" fmla="*/ 3101587 h 6857546"/>
              <a:gd name="connsiteX1617" fmla="*/ 3011486 w 5970060"/>
              <a:gd name="connsiteY1617" fmla="*/ 3018050 h 6857546"/>
              <a:gd name="connsiteX1618" fmla="*/ 2938416 w 5970060"/>
              <a:gd name="connsiteY1618" fmla="*/ 3011089 h 6857546"/>
              <a:gd name="connsiteX1619" fmla="*/ 4202038 w 5970060"/>
              <a:gd name="connsiteY1619" fmla="*/ 2979762 h 6857546"/>
              <a:gd name="connsiteX1620" fmla="*/ 4121982 w 5970060"/>
              <a:gd name="connsiteY1620" fmla="*/ 3025011 h 6857546"/>
              <a:gd name="connsiteX1621" fmla="*/ 4111540 w 5970060"/>
              <a:gd name="connsiteY1621" fmla="*/ 3122471 h 6857546"/>
              <a:gd name="connsiteX1622" fmla="*/ 4163751 w 5970060"/>
              <a:gd name="connsiteY1622" fmla="*/ 3181643 h 6857546"/>
              <a:gd name="connsiteX1623" fmla="*/ 4299523 w 5970060"/>
              <a:gd name="connsiteY1623" fmla="*/ 3080703 h 6857546"/>
              <a:gd name="connsiteX1624" fmla="*/ 4275159 w 5970060"/>
              <a:gd name="connsiteY1624" fmla="*/ 3021530 h 6857546"/>
              <a:gd name="connsiteX1625" fmla="*/ 4202038 w 5970060"/>
              <a:gd name="connsiteY1625" fmla="*/ 2979762 h 6857546"/>
              <a:gd name="connsiteX1626" fmla="*/ 3686844 w 5970060"/>
              <a:gd name="connsiteY1626" fmla="*/ 3045895 h 6857546"/>
              <a:gd name="connsiteX1627" fmla="*/ 3822616 w 5970060"/>
              <a:gd name="connsiteY1627" fmla="*/ 3181668 h 6857546"/>
              <a:gd name="connsiteX1628" fmla="*/ 3867865 w 5970060"/>
              <a:gd name="connsiteY1628" fmla="*/ 3035453 h 6857546"/>
              <a:gd name="connsiteX1629" fmla="*/ 3686844 w 5970060"/>
              <a:gd name="connsiteY1629" fmla="*/ 3045895 h 6857546"/>
              <a:gd name="connsiteX1630" fmla="*/ 3589384 w 5970060"/>
              <a:gd name="connsiteY1630" fmla="*/ 3157278 h 6857546"/>
              <a:gd name="connsiteX1631" fmla="*/ 3627671 w 5970060"/>
              <a:gd name="connsiteY1631" fmla="*/ 3011063 h 6857546"/>
              <a:gd name="connsiteX1632" fmla="*/ 3589384 w 5970060"/>
              <a:gd name="connsiteY1632" fmla="*/ 3157278 h 6857546"/>
              <a:gd name="connsiteX1633" fmla="*/ 1789682 w 5970060"/>
              <a:gd name="connsiteY1633" fmla="*/ 3049376 h 6857546"/>
              <a:gd name="connsiteX1634" fmla="*/ 1841893 w 5970060"/>
              <a:gd name="connsiteY1634" fmla="*/ 3230398 h 6857546"/>
              <a:gd name="connsiteX1635" fmla="*/ 1894103 w 5970060"/>
              <a:gd name="connsiteY1635" fmla="*/ 3216475 h 6857546"/>
              <a:gd name="connsiteX1636" fmla="*/ 1866257 w 5970060"/>
              <a:gd name="connsiteY1636" fmla="*/ 3028492 h 6857546"/>
              <a:gd name="connsiteX1637" fmla="*/ 1789682 w 5970060"/>
              <a:gd name="connsiteY1637" fmla="*/ 3049376 h 6857546"/>
              <a:gd name="connsiteX1638" fmla="*/ 3220404 w 5970060"/>
              <a:gd name="connsiteY1638" fmla="*/ 3084183 h 6857546"/>
              <a:gd name="connsiteX1639" fmla="*/ 3363138 w 5970060"/>
              <a:gd name="connsiteY1639" fmla="*/ 3094625 h 6857546"/>
              <a:gd name="connsiteX1640" fmla="*/ 3415348 w 5970060"/>
              <a:gd name="connsiteY1640" fmla="*/ 3066780 h 6857546"/>
              <a:gd name="connsiteX1641" fmla="*/ 3220404 w 5970060"/>
              <a:gd name="connsiteY1641" fmla="*/ 3084183 h 6857546"/>
              <a:gd name="connsiteX1642" fmla="*/ 1103932 w 5970060"/>
              <a:gd name="connsiteY1642" fmla="*/ 3035453 h 6857546"/>
              <a:gd name="connsiteX1643" fmla="*/ 1055202 w 5970060"/>
              <a:gd name="connsiteY1643" fmla="*/ 3077222 h 6857546"/>
              <a:gd name="connsiteX1644" fmla="*/ 1020395 w 5970060"/>
              <a:gd name="connsiteY1644" fmla="*/ 3063299 h 6857546"/>
              <a:gd name="connsiteX1645" fmla="*/ 1030837 w 5970060"/>
              <a:gd name="connsiteY1645" fmla="*/ 3132913 h 6857546"/>
              <a:gd name="connsiteX1646" fmla="*/ 999511 w 5970060"/>
              <a:gd name="connsiteY1646" fmla="*/ 3164240 h 6857546"/>
              <a:gd name="connsiteX1647" fmla="*/ 1037799 w 5970060"/>
              <a:gd name="connsiteY1647" fmla="*/ 3233854 h 6857546"/>
              <a:gd name="connsiteX1648" fmla="*/ 1096971 w 5970060"/>
              <a:gd name="connsiteY1648" fmla="*/ 3240815 h 6857546"/>
              <a:gd name="connsiteX1649" fmla="*/ 1194431 w 5970060"/>
              <a:gd name="connsiteY1649" fmla="*/ 3265180 h 6857546"/>
              <a:gd name="connsiteX1650" fmla="*/ 1330203 w 5970060"/>
              <a:gd name="connsiteY1650" fmla="*/ 3219931 h 6857546"/>
              <a:gd name="connsiteX1651" fmla="*/ 1173546 w 5970060"/>
              <a:gd name="connsiteY1651" fmla="*/ 3066754 h 6857546"/>
              <a:gd name="connsiteX1652" fmla="*/ 1103932 w 5970060"/>
              <a:gd name="connsiteY1652" fmla="*/ 3035453 h 6857546"/>
              <a:gd name="connsiteX1653" fmla="*/ 1974184 w 5970060"/>
              <a:gd name="connsiteY1653" fmla="*/ 3049376 h 6857546"/>
              <a:gd name="connsiteX1654" fmla="*/ 1908051 w 5970060"/>
              <a:gd name="connsiteY1654" fmla="*/ 3209514 h 6857546"/>
              <a:gd name="connsiteX1655" fmla="*/ 1963742 w 5970060"/>
              <a:gd name="connsiteY1655" fmla="*/ 3233879 h 6857546"/>
              <a:gd name="connsiteX1656" fmla="*/ 2064708 w 5970060"/>
              <a:gd name="connsiteY1656" fmla="*/ 3143380 h 6857546"/>
              <a:gd name="connsiteX1657" fmla="*/ 2054266 w 5970060"/>
              <a:gd name="connsiteY1657" fmla="*/ 3080728 h 6857546"/>
              <a:gd name="connsiteX1658" fmla="*/ 2002055 w 5970060"/>
              <a:gd name="connsiteY1658" fmla="*/ 3035479 h 6857546"/>
              <a:gd name="connsiteX1659" fmla="*/ 1974184 w 5970060"/>
              <a:gd name="connsiteY1659" fmla="*/ 3049376 h 6857546"/>
              <a:gd name="connsiteX1660" fmla="*/ 3885269 w 5970060"/>
              <a:gd name="connsiteY1660" fmla="*/ 3045895 h 6857546"/>
              <a:gd name="connsiteX1661" fmla="*/ 3829578 w 5970060"/>
              <a:gd name="connsiteY1661" fmla="*/ 3115509 h 6857546"/>
              <a:gd name="connsiteX1662" fmla="*/ 3993196 w 5970060"/>
              <a:gd name="connsiteY1662" fmla="*/ 3254763 h 6857546"/>
              <a:gd name="connsiteX1663" fmla="*/ 3996677 w 5970060"/>
              <a:gd name="connsiteY1663" fmla="*/ 3153797 h 6857546"/>
              <a:gd name="connsiteX1664" fmla="*/ 3885269 w 5970060"/>
              <a:gd name="connsiteY1664" fmla="*/ 3045895 h 6857546"/>
              <a:gd name="connsiteX1665" fmla="*/ 4292537 w 5970060"/>
              <a:gd name="connsiteY1665" fmla="*/ 3056338 h 6857546"/>
              <a:gd name="connsiteX1666" fmla="*/ 4289056 w 5970060"/>
              <a:gd name="connsiteY1666" fmla="*/ 3132913 h 6857546"/>
              <a:gd name="connsiteX1667" fmla="*/ 4362151 w 5970060"/>
              <a:gd name="connsiteY1667" fmla="*/ 3153797 h 6857546"/>
              <a:gd name="connsiteX1668" fmla="*/ 4584941 w 5970060"/>
              <a:gd name="connsiteY1668" fmla="*/ 3143355 h 6857546"/>
              <a:gd name="connsiteX1669" fmla="*/ 4616268 w 5970060"/>
              <a:gd name="connsiteY1669" fmla="*/ 3164240 h 6857546"/>
              <a:gd name="connsiteX1670" fmla="*/ 4292537 w 5970060"/>
              <a:gd name="connsiteY1670" fmla="*/ 3056338 h 6857546"/>
              <a:gd name="connsiteX1671" fmla="*/ 3429246 w 5970060"/>
              <a:gd name="connsiteY1671" fmla="*/ 3073741 h 6857546"/>
              <a:gd name="connsiteX1672" fmla="*/ 3370074 w 5970060"/>
              <a:gd name="connsiteY1672" fmla="*/ 3122471 h 6857546"/>
              <a:gd name="connsiteX1673" fmla="*/ 3401400 w 5970060"/>
              <a:gd name="connsiteY1673" fmla="*/ 3206008 h 6857546"/>
              <a:gd name="connsiteX1674" fmla="*/ 3491899 w 5970060"/>
              <a:gd name="connsiteY1674" fmla="*/ 3223411 h 6857546"/>
              <a:gd name="connsiteX1675" fmla="*/ 3551071 w 5970060"/>
              <a:gd name="connsiteY1675" fmla="*/ 3157278 h 6857546"/>
              <a:gd name="connsiteX1676" fmla="*/ 3509302 w 5970060"/>
              <a:gd name="connsiteY1676" fmla="*/ 3087664 h 6857546"/>
              <a:gd name="connsiteX1677" fmla="*/ 3429246 w 5970060"/>
              <a:gd name="connsiteY1677" fmla="*/ 3073741 h 6857546"/>
              <a:gd name="connsiteX1678" fmla="*/ 3746015 w 5970060"/>
              <a:gd name="connsiteY1678" fmla="*/ 3313935 h 6857546"/>
              <a:gd name="connsiteX1679" fmla="*/ 3794745 w 5970060"/>
              <a:gd name="connsiteY1679" fmla="*/ 3237360 h 6857546"/>
              <a:gd name="connsiteX1680" fmla="*/ 3683338 w 5970060"/>
              <a:gd name="connsiteY1680" fmla="*/ 3115535 h 6857546"/>
              <a:gd name="connsiteX1681" fmla="*/ 3627646 w 5970060"/>
              <a:gd name="connsiteY1681" fmla="*/ 3171226 h 6857546"/>
              <a:gd name="connsiteX1682" fmla="*/ 3746015 w 5970060"/>
              <a:gd name="connsiteY1682" fmla="*/ 3313935 h 6857546"/>
              <a:gd name="connsiteX1683" fmla="*/ 4007094 w 5970060"/>
              <a:gd name="connsiteY1683" fmla="*/ 3164240 h 6857546"/>
              <a:gd name="connsiteX1684" fmla="*/ 4142866 w 5970060"/>
              <a:gd name="connsiteY1684" fmla="*/ 3251257 h 6857546"/>
              <a:gd name="connsiteX1685" fmla="*/ 4048887 w 5970060"/>
              <a:gd name="connsiteY1685" fmla="*/ 3132888 h 6857546"/>
              <a:gd name="connsiteX1686" fmla="*/ 4007094 w 5970060"/>
              <a:gd name="connsiteY1686" fmla="*/ 3164240 h 6857546"/>
              <a:gd name="connsiteX1687" fmla="*/ 1636531 w 5970060"/>
              <a:gd name="connsiteY1687" fmla="*/ 3251282 h 6857546"/>
              <a:gd name="connsiteX1688" fmla="*/ 1803630 w 5970060"/>
              <a:gd name="connsiteY1688" fmla="*/ 3306974 h 6857546"/>
              <a:gd name="connsiteX1689" fmla="*/ 1827995 w 5970060"/>
              <a:gd name="connsiteY1689" fmla="*/ 3247802 h 6857546"/>
              <a:gd name="connsiteX1690" fmla="*/ 1688741 w 5970060"/>
              <a:gd name="connsiteY1690" fmla="*/ 3150342 h 6857546"/>
              <a:gd name="connsiteX1691" fmla="*/ 1636531 w 5970060"/>
              <a:gd name="connsiteY1691" fmla="*/ 3251282 h 6857546"/>
              <a:gd name="connsiteX1692" fmla="*/ 4379554 w 5970060"/>
              <a:gd name="connsiteY1692" fmla="*/ 3247802 h 6857546"/>
              <a:gd name="connsiteX1693" fmla="*/ 4365632 w 5970060"/>
              <a:gd name="connsiteY1693" fmla="*/ 3178188 h 6857546"/>
              <a:gd name="connsiteX1694" fmla="*/ 4163725 w 5970060"/>
              <a:gd name="connsiteY1694" fmla="*/ 3195591 h 6857546"/>
              <a:gd name="connsiteX1695" fmla="*/ 4160245 w 5970060"/>
              <a:gd name="connsiteY1695" fmla="*/ 3244321 h 6857546"/>
              <a:gd name="connsiteX1696" fmla="*/ 4355190 w 5970060"/>
              <a:gd name="connsiteY1696" fmla="*/ 3296531 h 6857546"/>
              <a:gd name="connsiteX1697" fmla="*/ 4379554 w 5970060"/>
              <a:gd name="connsiteY1697" fmla="*/ 3247802 h 6857546"/>
              <a:gd name="connsiteX1698" fmla="*/ 1970704 w 5970060"/>
              <a:gd name="connsiteY1698" fmla="*/ 3247802 h 6857546"/>
              <a:gd name="connsiteX1699" fmla="*/ 1988107 w 5970060"/>
              <a:gd name="connsiteY1699" fmla="*/ 3279128 h 6857546"/>
              <a:gd name="connsiteX1700" fmla="*/ 1988107 w 5970060"/>
              <a:gd name="connsiteY1700" fmla="*/ 3324377 h 6857546"/>
              <a:gd name="connsiteX1701" fmla="*/ 2158687 w 5970060"/>
              <a:gd name="connsiteY1701" fmla="*/ 3275647 h 6857546"/>
              <a:gd name="connsiteX1702" fmla="*/ 2130842 w 5970060"/>
              <a:gd name="connsiteY1702" fmla="*/ 3244321 h 6857546"/>
              <a:gd name="connsiteX1703" fmla="*/ 2137803 w 5970060"/>
              <a:gd name="connsiteY1703" fmla="*/ 3216475 h 6857546"/>
              <a:gd name="connsiteX1704" fmla="*/ 2102996 w 5970060"/>
              <a:gd name="connsiteY1704" fmla="*/ 3164265 h 6857546"/>
              <a:gd name="connsiteX1705" fmla="*/ 1970704 w 5970060"/>
              <a:gd name="connsiteY1705" fmla="*/ 3247802 h 6857546"/>
              <a:gd name="connsiteX1706" fmla="*/ 2395375 w 5970060"/>
              <a:gd name="connsiteY1706" fmla="*/ 3219956 h 6857546"/>
              <a:gd name="connsiteX1707" fmla="*/ 2151701 w 5970060"/>
              <a:gd name="connsiteY1707" fmla="*/ 3209514 h 6857546"/>
              <a:gd name="connsiteX1708" fmla="*/ 2144739 w 5970060"/>
              <a:gd name="connsiteY1708" fmla="*/ 3244321 h 6857546"/>
              <a:gd name="connsiteX1709" fmla="*/ 2165623 w 5970060"/>
              <a:gd name="connsiteY1709" fmla="*/ 3338300 h 6857546"/>
              <a:gd name="connsiteX1710" fmla="*/ 2409298 w 5970060"/>
              <a:gd name="connsiteY1710" fmla="*/ 3463631 h 6857546"/>
              <a:gd name="connsiteX1711" fmla="*/ 2492835 w 5970060"/>
              <a:gd name="connsiteY1711" fmla="*/ 3376613 h 6857546"/>
              <a:gd name="connsiteX1712" fmla="*/ 2395375 w 5970060"/>
              <a:gd name="connsiteY1712" fmla="*/ 3219956 h 6857546"/>
              <a:gd name="connsiteX1713" fmla="*/ 3568499 w 5970060"/>
              <a:gd name="connsiteY1713" fmla="*/ 3164240 h 6857546"/>
              <a:gd name="connsiteX1714" fmla="*/ 3516289 w 5970060"/>
              <a:gd name="connsiteY1714" fmla="*/ 3317416 h 6857546"/>
              <a:gd name="connsiteX1715" fmla="*/ 3641594 w 5970060"/>
              <a:gd name="connsiteY1715" fmla="*/ 3275647 h 6857546"/>
              <a:gd name="connsiteX1716" fmla="*/ 3613748 w 5970060"/>
              <a:gd name="connsiteY1716" fmla="*/ 3171201 h 6857546"/>
              <a:gd name="connsiteX1717" fmla="*/ 3568499 w 5970060"/>
              <a:gd name="connsiteY1717" fmla="*/ 3164240 h 6857546"/>
              <a:gd name="connsiteX1718" fmla="*/ 3154245 w 5970060"/>
              <a:gd name="connsiteY1718" fmla="*/ 3505374 h 6857546"/>
              <a:gd name="connsiteX1719" fmla="*/ 3025433 w 5970060"/>
              <a:gd name="connsiteY1719" fmla="*/ 3522778 h 6857546"/>
              <a:gd name="connsiteX1720" fmla="*/ 3303915 w 5970060"/>
              <a:gd name="connsiteY1720" fmla="*/ 3404408 h 6857546"/>
              <a:gd name="connsiteX1721" fmla="*/ 3296954 w 5970060"/>
              <a:gd name="connsiteY1721" fmla="*/ 3338275 h 6857546"/>
              <a:gd name="connsiteX1722" fmla="*/ 3310877 w 5970060"/>
              <a:gd name="connsiteY1722" fmla="*/ 3296506 h 6857546"/>
              <a:gd name="connsiteX1723" fmla="*/ 3272589 w 5970060"/>
              <a:gd name="connsiteY1723" fmla="*/ 3244296 h 6857546"/>
              <a:gd name="connsiteX1724" fmla="*/ 3223859 w 5970060"/>
              <a:gd name="connsiteY1724" fmla="*/ 3199046 h 6857546"/>
              <a:gd name="connsiteX1725" fmla="*/ 3192533 w 5970060"/>
              <a:gd name="connsiteY1725" fmla="*/ 3206008 h 6857546"/>
              <a:gd name="connsiteX1726" fmla="*/ 3032395 w 5970060"/>
              <a:gd name="connsiteY1726" fmla="*/ 3226892 h 6857546"/>
              <a:gd name="connsiteX1727" fmla="*/ 2969742 w 5970060"/>
              <a:gd name="connsiteY1727" fmla="*/ 3268661 h 6857546"/>
              <a:gd name="connsiteX1728" fmla="*/ 2927974 w 5970060"/>
              <a:gd name="connsiteY1728" fmla="*/ 3425318 h 6857546"/>
              <a:gd name="connsiteX1729" fmla="*/ 3154245 w 5970060"/>
              <a:gd name="connsiteY1729" fmla="*/ 3439241 h 6857546"/>
              <a:gd name="connsiteX1730" fmla="*/ 2927974 w 5970060"/>
              <a:gd name="connsiteY1730" fmla="*/ 3602859 h 6857546"/>
              <a:gd name="connsiteX1731" fmla="*/ 3182090 w 5970060"/>
              <a:gd name="connsiteY1731" fmla="*/ 3655069 h 6857546"/>
              <a:gd name="connsiteX1732" fmla="*/ 2955819 w 5970060"/>
              <a:gd name="connsiteY1732" fmla="*/ 3742087 h 6857546"/>
              <a:gd name="connsiteX1733" fmla="*/ 3227340 w 5970060"/>
              <a:gd name="connsiteY1733" fmla="*/ 3808220 h 6857546"/>
              <a:gd name="connsiteX1734" fmla="*/ 3338722 w 5970060"/>
              <a:gd name="connsiteY1734" fmla="*/ 3776894 h 6857546"/>
              <a:gd name="connsiteX1735" fmla="*/ 3370049 w 5970060"/>
              <a:gd name="connsiteY1735" fmla="*/ 3721203 h 6857546"/>
              <a:gd name="connsiteX1736" fmla="*/ 3331761 w 5970060"/>
              <a:gd name="connsiteY1736" fmla="*/ 3672473 h 6857546"/>
              <a:gd name="connsiteX1737" fmla="*/ 3366568 w 5970060"/>
              <a:gd name="connsiteY1737" fmla="*/ 3641147 h 6857546"/>
              <a:gd name="connsiteX1738" fmla="*/ 3314357 w 5970060"/>
              <a:gd name="connsiteY1738" fmla="*/ 3575013 h 6857546"/>
              <a:gd name="connsiteX1739" fmla="*/ 3310877 w 5970060"/>
              <a:gd name="connsiteY1739" fmla="*/ 3547168 h 6857546"/>
              <a:gd name="connsiteX1740" fmla="*/ 3154245 w 5970060"/>
              <a:gd name="connsiteY1740" fmla="*/ 3505374 h 6857546"/>
              <a:gd name="connsiteX1741" fmla="*/ 1371972 w 5970060"/>
              <a:gd name="connsiteY1741" fmla="*/ 3195566 h 6857546"/>
              <a:gd name="connsiteX1742" fmla="*/ 1385895 w 5970060"/>
              <a:gd name="connsiteY1742" fmla="*/ 3226892 h 6857546"/>
              <a:gd name="connsiteX1743" fmla="*/ 1622608 w 5970060"/>
              <a:gd name="connsiteY1743" fmla="*/ 3258219 h 6857546"/>
              <a:gd name="connsiteX1744" fmla="*/ 1622608 w 5970060"/>
              <a:gd name="connsiteY1744" fmla="*/ 3223411 h 6857546"/>
              <a:gd name="connsiteX1745" fmla="*/ 1371972 w 5970060"/>
              <a:gd name="connsiteY1745" fmla="*/ 3195566 h 6857546"/>
              <a:gd name="connsiteX1746" fmla="*/ 3728612 w 5970060"/>
              <a:gd name="connsiteY1746" fmla="*/ 3338300 h 6857546"/>
              <a:gd name="connsiteX1747" fmla="*/ 3732093 w 5970060"/>
              <a:gd name="connsiteY1747" fmla="*/ 3362665 h 6857546"/>
              <a:gd name="connsiteX1748" fmla="*/ 3871346 w 5970060"/>
              <a:gd name="connsiteY1748" fmla="*/ 3341781 h 6857546"/>
              <a:gd name="connsiteX1749" fmla="*/ 3920076 w 5970060"/>
              <a:gd name="connsiteY1749" fmla="*/ 3261725 h 6857546"/>
              <a:gd name="connsiteX1750" fmla="*/ 3833058 w 5970060"/>
              <a:gd name="connsiteY1750" fmla="*/ 3188629 h 6857546"/>
              <a:gd name="connsiteX1751" fmla="*/ 3801732 w 5970060"/>
              <a:gd name="connsiteY1751" fmla="*/ 3192110 h 6857546"/>
              <a:gd name="connsiteX1752" fmla="*/ 3728612 w 5970060"/>
              <a:gd name="connsiteY1752" fmla="*/ 3338300 h 6857546"/>
              <a:gd name="connsiteX1753" fmla="*/ 1309319 w 5970060"/>
              <a:gd name="connsiteY1753" fmla="*/ 3439241 h 6857546"/>
              <a:gd name="connsiteX1754" fmla="*/ 1361530 w 5970060"/>
              <a:gd name="connsiteY1754" fmla="*/ 3219931 h 6857546"/>
              <a:gd name="connsiteX1755" fmla="*/ 1309319 w 5970060"/>
              <a:gd name="connsiteY1755" fmla="*/ 3439241 h 6857546"/>
              <a:gd name="connsiteX1756" fmla="*/ 1897609 w 5970060"/>
              <a:gd name="connsiteY1756" fmla="*/ 3373107 h 6857546"/>
              <a:gd name="connsiteX1757" fmla="*/ 1911532 w 5970060"/>
              <a:gd name="connsiteY1757" fmla="*/ 3226892 h 6857546"/>
              <a:gd name="connsiteX1758" fmla="*/ 1817553 w 5970060"/>
              <a:gd name="connsiteY1758" fmla="*/ 3306948 h 6857546"/>
              <a:gd name="connsiteX1759" fmla="*/ 1897609 w 5970060"/>
              <a:gd name="connsiteY1759" fmla="*/ 3373107 h 6857546"/>
              <a:gd name="connsiteX1760" fmla="*/ 2715651 w 5970060"/>
              <a:gd name="connsiteY1760" fmla="*/ 3306974 h 6857546"/>
              <a:gd name="connsiteX1761" fmla="*/ 2569436 w 5970060"/>
              <a:gd name="connsiteY1761" fmla="*/ 3247802 h 6857546"/>
              <a:gd name="connsiteX1762" fmla="*/ 2534629 w 5970060"/>
              <a:gd name="connsiteY1762" fmla="*/ 3383574 h 6857546"/>
              <a:gd name="connsiteX1763" fmla="*/ 2565955 w 5970060"/>
              <a:gd name="connsiteY1763" fmla="*/ 3421862 h 6857546"/>
              <a:gd name="connsiteX1764" fmla="*/ 2597281 w 5970060"/>
              <a:gd name="connsiteY1764" fmla="*/ 3387055 h 6857546"/>
              <a:gd name="connsiteX1765" fmla="*/ 2579878 w 5970060"/>
              <a:gd name="connsiteY1765" fmla="*/ 3300037 h 6857546"/>
              <a:gd name="connsiteX1766" fmla="*/ 2611204 w 5970060"/>
              <a:gd name="connsiteY1766" fmla="*/ 3380094 h 6857546"/>
              <a:gd name="connsiteX1767" fmla="*/ 2621646 w 5970060"/>
              <a:gd name="connsiteY1767" fmla="*/ 3373132 h 6857546"/>
              <a:gd name="connsiteX1768" fmla="*/ 2625127 w 5970060"/>
              <a:gd name="connsiteY1768" fmla="*/ 3286115 h 6857546"/>
              <a:gd name="connsiteX1769" fmla="*/ 2663415 w 5970060"/>
              <a:gd name="connsiteY1769" fmla="*/ 3387055 h 6857546"/>
              <a:gd name="connsiteX1770" fmla="*/ 2670376 w 5970060"/>
              <a:gd name="connsiteY1770" fmla="*/ 3286115 h 6857546"/>
              <a:gd name="connsiteX1771" fmla="*/ 2687780 w 5970060"/>
              <a:gd name="connsiteY1771" fmla="*/ 3411445 h 6857546"/>
              <a:gd name="connsiteX1772" fmla="*/ 2715651 w 5970060"/>
              <a:gd name="connsiteY1772" fmla="*/ 3306974 h 6857546"/>
              <a:gd name="connsiteX1773" fmla="*/ 1093490 w 5970060"/>
              <a:gd name="connsiteY1773" fmla="*/ 3254763 h 6857546"/>
              <a:gd name="connsiteX1774" fmla="*/ 950756 w 5970060"/>
              <a:gd name="connsiteY1774" fmla="*/ 3300012 h 6857546"/>
              <a:gd name="connsiteX1775" fmla="*/ 957717 w 5970060"/>
              <a:gd name="connsiteY1775" fmla="*/ 3341781 h 6857546"/>
              <a:gd name="connsiteX1776" fmla="*/ 940314 w 5970060"/>
              <a:gd name="connsiteY1776" fmla="*/ 3373107 h 6857546"/>
              <a:gd name="connsiteX1777" fmla="*/ 996005 w 5970060"/>
              <a:gd name="connsiteY1777" fmla="*/ 3421837 h 6857546"/>
              <a:gd name="connsiteX1778" fmla="*/ 1069100 w 5970060"/>
              <a:gd name="connsiteY1778" fmla="*/ 3435760 h 6857546"/>
              <a:gd name="connsiteX1779" fmla="*/ 1277968 w 5970060"/>
              <a:gd name="connsiteY1779" fmla="*/ 3334819 h 6857546"/>
              <a:gd name="connsiteX1780" fmla="*/ 1305813 w 5970060"/>
              <a:gd name="connsiteY1780" fmla="*/ 3254763 h 6857546"/>
              <a:gd name="connsiteX1781" fmla="*/ 1093490 w 5970060"/>
              <a:gd name="connsiteY1781" fmla="*/ 3254763 h 6857546"/>
              <a:gd name="connsiteX1782" fmla="*/ 4104579 w 5970060"/>
              <a:gd name="connsiteY1782" fmla="*/ 3296531 h 6857546"/>
              <a:gd name="connsiteX1783" fmla="*/ 4181154 w 5970060"/>
              <a:gd name="connsiteY1783" fmla="*/ 3481034 h 6857546"/>
              <a:gd name="connsiteX1784" fmla="*/ 4243807 w 5970060"/>
              <a:gd name="connsiteY1784" fmla="*/ 3474073 h 6857546"/>
              <a:gd name="connsiteX1785" fmla="*/ 4153308 w 5970060"/>
              <a:gd name="connsiteY1785" fmla="*/ 3258244 h 6857546"/>
              <a:gd name="connsiteX1786" fmla="*/ 4104579 w 5970060"/>
              <a:gd name="connsiteY1786" fmla="*/ 3296531 h 6857546"/>
              <a:gd name="connsiteX1787" fmla="*/ 4010574 w 5970060"/>
              <a:gd name="connsiteY1787" fmla="*/ 3265205 h 6857546"/>
              <a:gd name="connsiteX1788" fmla="*/ 3878282 w 5970060"/>
              <a:gd name="connsiteY1788" fmla="*/ 3341781 h 6857546"/>
              <a:gd name="connsiteX1789" fmla="*/ 3892205 w 5970060"/>
              <a:gd name="connsiteY1789" fmla="*/ 3387030 h 6857546"/>
              <a:gd name="connsiteX1790" fmla="*/ 3927012 w 5970060"/>
              <a:gd name="connsiteY1790" fmla="*/ 3498413 h 6857546"/>
              <a:gd name="connsiteX1791" fmla="*/ 4090631 w 5970060"/>
              <a:gd name="connsiteY1791" fmla="*/ 3400953 h 6857546"/>
              <a:gd name="connsiteX1792" fmla="*/ 4090631 w 5970060"/>
              <a:gd name="connsiteY1792" fmla="*/ 3299987 h 6857546"/>
              <a:gd name="connsiteX1793" fmla="*/ 4010574 w 5970060"/>
              <a:gd name="connsiteY1793" fmla="*/ 3265205 h 6857546"/>
              <a:gd name="connsiteX1794" fmla="*/ 2886205 w 5970060"/>
              <a:gd name="connsiteY1794" fmla="*/ 3300012 h 6857546"/>
              <a:gd name="connsiteX1795" fmla="*/ 2827033 w 5970060"/>
              <a:gd name="connsiteY1795" fmla="*/ 3289570 h 6857546"/>
              <a:gd name="connsiteX1796" fmla="*/ 2785265 w 5970060"/>
              <a:gd name="connsiteY1796" fmla="*/ 3272166 h 6857546"/>
              <a:gd name="connsiteX1797" fmla="*/ 2708664 w 5970060"/>
              <a:gd name="connsiteY1797" fmla="*/ 3400978 h 6857546"/>
              <a:gd name="connsiteX1798" fmla="*/ 2739990 w 5970060"/>
              <a:gd name="connsiteY1798" fmla="*/ 3400978 h 6857546"/>
              <a:gd name="connsiteX1799" fmla="*/ 2750433 w 5970060"/>
              <a:gd name="connsiteY1799" fmla="*/ 3334845 h 6857546"/>
              <a:gd name="connsiteX1800" fmla="*/ 2753913 w 5970060"/>
              <a:gd name="connsiteY1800" fmla="*/ 3404459 h 6857546"/>
              <a:gd name="connsiteX1801" fmla="*/ 2778278 w 5970060"/>
              <a:gd name="connsiteY1801" fmla="*/ 3407939 h 6857546"/>
              <a:gd name="connsiteX1802" fmla="*/ 2802643 w 5970060"/>
              <a:gd name="connsiteY1802" fmla="*/ 3348767 h 6857546"/>
              <a:gd name="connsiteX1803" fmla="*/ 2788720 w 5970060"/>
              <a:gd name="connsiteY1803" fmla="*/ 3421862 h 6857546"/>
              <a:gd name="connsiteX1804" fmla="*/ 2809605 w 5970060"/>
              <a:gd name="connsiteY1804" fmla="*/ 3439266 h 6857546"/>
              <a:gd name="connsiteX1805" fmla="*/ 2847892 w 5970060"/>
              <a:gd name="connsiteY1805" fmla="*/ 3362690 h 6857546"/>
              <a:gd name="connsiteX1806" fmla="*/ 2823527 w 5970060"/>
              <a:gd name="connsiteY1806" fmla="*/ 3487996 h 6857546"/>
              <a:gd name="connsiteX1807" fmla="*/ 2910545 w 5970060"/>
              <a:gd name="connsiteY1807" fmla="*/ 3432304 h 6857546"/>
              <a:gd name="connsiteX1808" fmla="*/ 2886205 w 5970060"/>
              <a:gd name="connsiteY1808" fmla="*/ 3300012 h 6857546"/>
              <a:gd name="connsiteX1809" fmla="*/ 3648556 w 5970060"/>
              <a:gd name="connsiteY1809" fmla="*/ 3296531 h 6857546"/>
              <a:gd name="connsiteX1810" fmla="*/ 3568499 w 5970060"/>
              <a:gd name="connsiteY1810" fmla="*/ 3352223 h 6857546"/>
              <a:gd name="connsiteX1811" fmla="*/ 3683363 w 5970060"/>
              <a:gd name="connsiteY1811" fmla="*/ 3432279 h 6857546"/>
              <a:gd name="connsiteX1812" fmla="*/ 3648556 w 5970060"/>
              <a:gd name="connsiteY1812" fmla="*/ 3296531 h 6857546"/>
              <a:gd name="connsiteX1813" fmla="*/ 1431144 w 5970060"/>
              <a:gd name="connsiteY1813" fmla="*/ 3484490 h 6857546"/>
              <a:gd name="connsiteX1814" fmla="*/ 1479874 w 5970060"/>
              <a:gd name="connsiteY1814" fmla="*/ 3470567 h 6857546"/>
              <a:gd name="connsiteX1815" fmla="*/ 1486835 w 5970060"/>
              <a:gd name="connsiteY1815" fmla="*/ 3481009 h 6857546"/>
              <a:gd name="connsiteX1816" fmla="*/ 1486835 w 5970060"/>
              <a:gd name="connsiteY1816" fmla="*/ 3568027 h 6857546"/>
              <a:gd name="connsiteX1817" fmla="*/ 1587776 w 5970060"/>
              <a:gd name="connsiteY1817" fmla="*/ 3463580 h 6857546"/>
              <a:gd name="connsiteX1818" fmla="*/ 1643467 w 5970060"/>
              <a:gd name="connsiteY1818" fmla="*/ 3373082 h 6857546"/>
              <a:gd name="connsiteX1819" fmla="*/ 1699158 w 5970060"/>
              <a:gd name="connsiteY1819" fmla="*/ 3327833 h 6857546"/>
              <a:gd name="connsiteX1820" fmla="*/ 1667832 w 5970060"/>
              <a:gd name="connsiteY1820" fmla="*/ 3317391 h 6857546"/>
              <a:gd name="connsiteX1821" fmla="*/ 1507719 w 5970060"/>
              <a:gd name="connsiteY1821" fmla="*/ 3432279 h 6857546"/>
              <a:gd name="connsiteX1822" fmla="*/ 1653934 w 5970060"/>
              <a:gd name="connsiteY1822" fmla="*/ 3303468 h 6857546"/>
              <a:gd name="connsiteX1823" fmla="*/ 1431144 w 5970060"/>
              <a:gd name="connsiteY1823" fmla="*/ 3484490 h 6857546"/>
              <a:gd name="connsiteX1824" fmla="*/ 4797290 w 5970060"/>
              <a:gd name="connsiteY1824" fmla="*/ 3432279 h 6857546"/>
              <a:gd name="connsiteX1825" fmla="*/ 4804251 w 5970060"/>
              <a:gd name="connsiteY1825" fmla="*/ 3327833 h 6857546"/>
              <a:gd name="connsiteX1826" fmla="*/ 4738118 w 5970060"/>
              <a:gd name="connsiteY1826" fmla="*/ 3442721 h 6857546"/>
              <a:gd name="connsiteX1827" fmla="*/ 4734637 w 5970060"/>
              <a:gd name="connsiteY1827" fmla="*/ 3404433 h 6857546"/>
              <a:gd name="connsiteX1828" fmla="*/ 4689388 w 5970060"/>
              <a:gd name="connsiteY1828" fmla="*/ 3362665 h 6857546"/>
              <a:gd name="connsiteX1829" fmla="*/ 4658061 w 5970060"/>
              <a:gd name="connsiteY1829" fmla="*/ 3460125 h 6857546"/>
              <a:gd name="connsiteX1830" fmla="*/ 4609332 w 5970060"/>
              <a:gd name="connsiteY1830" fmla="*/ 3442721 h 6857546"/>
              <a:gd name="connsiteX1831" fmla="*/ 4651100 w 5970060"/>
              <a:gd name="connsiteY1831" fmla="*/ 3756010 h 6857546"/>
              <a:gd name="connsiteX1832" fmla="*/ 4682426 w 5970060"/>
              <a:gd name="connsiteY1832" fmla="*/ 3769933 h 6857546"/>
              <a:gd name="connsiteX1833" fmla="*/ 4748560 w 5970060"/>
              <a:gd name="connsiteY1833" fmla="*/ 3909186 h 6857546"/>
              <a:gd name="connsiteX1834" fmla="*/ 4762483 w 5970060"/>
              <a:gd name="connsiteY1834" fmla="*/ 3884821 h 6857546"/>
              <a:gd name="connsiteX1835" fmla="*/ 4738118 w 5970060"/>
              <a:gd name="connsiteY1835" fmla="*/ 3728164 h 6857546"/>
              <a:gd name="connsiteX1836" fmla="*/ 4658061 w 5970060"/>
              <a:gd name="connsiteY1836" fmla="*/ 3665512 h 6857546"/>
              <a:gd name="connsiteX1837" fmla="*/ 4741598 w 5970060"/>
              <a:gd name="connsiteY1837" fmla="*/ 3714241 h 6857546"/>
              <a:gd name="connsiteX1838" fmla="*/ 4741598 w 5970060"/>
              <a:gd name="connsiteY1838" fmla="*/ 3655069 h 6857546"/>
              <a:gd name="connsiteX1839" fmla="*/ 4658061 w 5970060"/>
              <a:gd name="connsiteY1839" fmla="*/ 3585455 h 6857546"/>
              <a:gd name="connsiteX1840" fmla="*/ 4745079 w 5970060"/>
              <a:gd name="connsiteY1840" fmla="*/ 3641147 h 6857546"/>
              <a:gd name="connsiteX1841" fmla="*/ 4752041 w 5970060"/>
              <a:gd name="connsiteY1841" fmla="*/ 3602859 h 6857546"/>
              <a:gd name="connsiteX1842" fmla="*/ 4678946 w 5970060"/>
              <a:gd name="connsiteY1842" fmla="*/ 3529764 h 6857546"/>
              <a:gd name="connsiteX1843" fmla="*/ 4755521 w 5970060"/>
              <a:gd name="connsiteY1843" fmla="*/ 3588936 h 6857546"/>
              <a:gd name="connsiteX1844" fmla="*/ 4765963 w 5970060"/>
              <a:gd name="connsiteY1844" fmla="*/ 3554129 h 6857546"/>
              <a:gd name="connsiteX1845" fmla="*/ 4703311 w 5970060"/>
              <a:gd name="connsiteY1845" fmla="*/ 3487996 h 6857546"/>
              <a:gd name="connsiteX1846" fmla="*/ 4772925 w 5970060"/>
              <a:gd name="connsiteY1846" fmla="*/ 3533245 h 6857546"/>
              <a:gd name="connsiteX1847" fmla="*/ 4818174 w 5970060"/>
              <a:gd name="connsiteY1847" fmla="*/ 3460150 h 6857546"/>
              <a:gd name="connsiteX1848" fmla="*/ 4793809 w 5970060"/>
              <a:gd name="connsiteY1848" fmla="*/ 3519322 h 6857546"/>
              <a:gd name="connsiteX1849" fmla="*/ 4873865 w 5970060"/>
              <a:gd name="connsiteY1849" fmla="*/ 3519322 h 6857546"/>
              <a:gd name="connsiteX1850" fmla="*/ 4783367 w 5970060"/>
              <a:gd name="connsiteY1850" fmla="*/ 3540206 h 6857546"/>
              <a:gd name="connsiteX1851" fmla="*/ 4769444 w 5970060"/>
              <a:gd name="connsiteY1851" fmla="*/ 3585455 h 6857546"/>
              <a:gd name="connsiteX1852" fmla="*/ 4887813 w 5970060"/>
              <a:gd name="connsiteY1852" fmla="*/ 3575013 h 6857546"/>
              <a:gd name="connsiteX1853" fmla="*/ 4765963 w 5970060"/>
              <a:gd name="connsiteY1853" fmla="*/ 3602859 h 6857546"/>
              <a:gd name="connsiteX1854" fmla="*/ 4762483 w 5970060"/>
              <a:gd name="connsiteY1854" fmla="*/ 3648108 h 6857546"/>
              <a:gd name="connsiteX1855" fmla="*/ 4880852 w 5970060"/>
              <a:gd name="connsiteY1855" fmla="*/ 3641147 h 6857546"/>
              <a:gd name="connsiteX1856" fmla="*/ 4755547 w 5970060"/>
              <a:gd name="connsiteY1856" fmla="*/ 3662031 h 6857546"/>
              <a:gd name="connsiteX1857" fmla="*/ 4755547 w 5970060"/>
              <a:gd name="connsiteY1857" fmla="*/ 3707280 h 6857546"/>
              <a:gd name="connsiteX1858" fmla="*/ 4877396 w 5970060"/>
              <a:gd name="connsiteY1858" fmla="*/ 3707280 h 6857546"/>
              <a:gd name="connsiteX1859" fmla="*/ 4752066 w 5970060"/>
              <a:gd name="connsiteY1859" fmla="*/ 3721203 h 6857546"/>
              <a:gd name="connsiteX1860" fmla="*/ 4769469 w 5970060"/>
              <a:gd name="connsiteY1860" fmla="*/ 3874379 h 6857546"/>
              <a:gd name="connsiteX1861" fmla="*/ 4947011 w 5970060"/>
              <a:gd name="connsiteY1861" fmla="*/ 3815207 h 6857546"/>
              <a:gd name="connsiteX1862" fmla="*/ 4940049 w 5970060"/>
              <a:gd name="connsiteY1862" fmla="*/ 3651589 h 6857546"/>
              <a:gd name="connsiteX1863" fmla="*/ 4978337 w 5970060"/>
              <a:gd name="connsiteY1863" fmla="*/ 3526283 h 6857546"/>
              <a:gd name="connsiteX1864" fmla="*/ 4957453 w 5970060"/>
              <a:gd name="connsiteY1864" fmla="*/ 3306974 h 6857546"/>
              <a:gd name="connsiteX1865" fmla="*/ 4797290 w 5970060"/>
              <a:gd name="connsiteY1865" fmla="*/ 3432279 h 6857546"/>
              <a:gd name="connsiteX1866" fmla="*/ 3697285 w 5970060"/>
              <a:gd name="connsiteY1866" fmla="*/ 3421837 h 6857546"/>
              <a:gd name="connsiteX1867" fmla="*/ 3718170 w 5970060"/>
              <a:gd name="connsiteY1867" fmla="*/ 3338275 h 6857546"/>
              <a:gd name="connsiteX1868" fmla="*/ 3672921 w 5970060"/>
              <a:gd name="connsiteY1868" fmla="*/ 3317391 h 6857546"/>
              <a:gd name="connsiteX1869" fmla="*/ 3697285 w 5970060"/>
              <a:gd name="connsiteY1869" fmla="*/ 3421837 h 6857546"/>
              <a:gd name="connsiteX1870" fmla="*/ 1807085 w 5970060"/>
              <a:gd name="connsiteY1870" fmla="*/ 3320896 h 6857546"/>
              <a:gd name="connsiteX1871" fmla="*/ 1653909 w 5970060"/>
              <a:gd name="connsiteY1871" fmla="*/ 3383549 h 6857546"/>
              <a:gd name="connsiteX1872" fmla="*/ 1789682 w 5970060"/>
              <a:gd name="connsiteY1872" fmla="*/ 3477528 h 6857546"/>
              <a:gd name="connsiteX1873" fmla="*/ 1852335 w 5970060"/>
              <a:gd name="connsiteY1873" fmla="*/ 3380068 h 6857546"/>
              <a:gd name="connsiteX1874" fmla="*/ 1807085 w 5970060"/>
              <a:gd name="connsiteY1874" fmla="*/ 3320896 h 6857546"/>
              <a:gd name="connsiteX1875" fmla="*/ 2029876 w 5970060"/>
              <a:gd name="connsiteY1875" fmla="*/ 3515841 h 6857546"/>
              <a:gd name="connsiteX1876" fmla="*/ 2071644 w 5970060"/>
              <a:gd name="connsiteY1876" fmla="*/ 3491476 h 6857546"/>
              <a:gd name="connsiteX1877" fmla="*/ 2116894 w 5970060"/>
              <a:gd name="connsiteY1877" fmla="*/ 3435785 h 6857546"/>
              <a:gd name="connsiteX1878" fmla="*/ 2099490 w 5970060"/>
              <a:gd name="connsiteY1878" fmla="*/ 3366171 h 6857546"/>
              <a:gd name="connsiteX1879" fmla="*/ 1981121 w 5970060"/>
              <a:gd name="connsiteY1879" fmla="*/ 3334845 h 6857546"/>
              <a:gd name="connsiteX1880" fmla="*/ 1939352 w 5970060"/>
              <a:gd name="connsiteY1880" fmla="*/ 3380094 h 6857546"/>
              <a:gd name="connsiteX1881" fmla="*/ 2029876 w 5970060"/>
              <a:gd name="connsiteY1881" fmla="*/ 3515841 h 6857546"/>
              <a:gd name="connsiteX1882" fmla="*/ 3484937 w 5970060"/>
              <a:gd name="connsiteY1882" fmla="*/ 3334819 h 6857546"/>
              <a:gd name="connsiteX1883" fmla="*/ 3314357 w 5970060"/>
              <a:gd name="connsiteY1883" fmla="*/ 3383549 h 6857546"/>
              <a:gd name="connsiteX1884" fmla="*/ 3631127 w 5970060"/>
              <a:gd name="connsiteY1884" fmla="*/ 3421837 h 6857546"/>
              <a:gd name="connsiteX1885" fmla="*/ 3484937 w 5970060"/>
              <a:gd name="connsiteY1885" fmla="*/ 3334819 h 6857546"/>
              <a:gd name="connsiteX1886" fmla="*/ 2109932 w 5970060"/>
              <a:gd name="connsiteY1886" fmla="*/ 3355703 h 6857546"/>
              <a:gd name="connsiteX1887" fmla="*/ 2127336 w 5970060"/>
              <a:gd name="connsiteY1887" fmla="*/ 3432279 h 6857546"/>
              <a:gd name="connsiteX1888" fmla="*/ 2224795 w 5970060"/>
              <a:gd name="connsiteY1888" fmla="*/ 3404433 h 6857546"/>
              <a:gd name="connsiteX1889" fmla="*/ 2151701 w 5970060"/>
              <a:gd name="connsiteY1889" fmla="*/ 3338300 h 6857546"/>
              <a:gd name="connsiteX1890" fmla="*/ 2109932 w 5970060"/>
              <a:gd name="connsiteY1890" fmla="*/ 3355703 h 6857546"/>
              <a:gd name="connsiteX1891" fmla="*/ 3707728 w 5970060"/>
              <a:gd name="connsiteY1891" fmla="*/ 3439241 h 6857546"/>
              <a:gd name="connsiteX1892" fmla="*/ 3735573 w 5970060"/>
              <a:gd name="connsiteY1892" fmla="*/ 3581949 h 6857546"/>
              <a:gd name="connsiteX1893" fmla="*/ 3766900 w 5970060"/>
              <a:gd name="connsiteY1893" fmla="*/ 3578469 h 6857546"/>
              <a:gd name="connsiteX1894" fmla="*/ 3801707 w 5970060"/>
              <a:gd name="connsiteY1894" fmla="*/ 3487970 h 6857546"/>
              <a:gd name="connsiteX1895" fmla="*/ 3780822 w 5970060"/>
              <a:gd name="connsiteY1895" fmla="*/ 3581949 h 6857546"/>
              <a:gd name="connsiteX1896" fmla="*/ 3822591 w 5970060"/>
              <a:gd name="connsiteY1896" fmla="*/ 3592392 h 6857546"/>
              <a:gd name="connsiteX1897" fmla="*/ 3878282 w 5970060"/>
              <a:gd name="connsiteY1897" fmla="*/ 3387005 h 6857546"/>
              <a:gd name="connsiteX1898" fmla="*/ 3881763 w 5970060"/>
              <a:gd name="connsiteY1898" fmla="*/ 3366120 h 6857546"/>
              <a:gd name="connsiteX1899" fmla="*/ 3707728 w 5970060"/>
              <a:gd name="connsiteY1899" fmla="*/ 3439241 h 6857546"/>
              <a:gd name="connsiteX1900" fmla="*/ 1291916 w 5970060"/>
              <a:gd name="connsiteY1900" fmla="*/ 3428798 h 6857546"/>
              <a:gd name="connsiteX1901" fmla="*/ 1271031 w 5970060"/>
              <a:gd name="connsiteY1901" fmla="*/ 3359184 h 6857546"/>
              <a:gd name="connsiteX1902" fmla="*/ 1187494 w 5970060"/>
              <a:gd name="connsiteY1902" fmla="*/ 3428798 h 6857546"/>
              <a:gd name="connsiteX1903" fmla="*/ 1291916 w 5970060"/>
              <a:gd name="connsiteY1903" fmla="*/ 3428798 h 6857546"/>
              <a:gd name="connsiteX1904" fmla="*/ 1838412 w 5970060"/>
              <a:gd name="connsiteY1904" fmla="*/ 3543687 h 6857546"/>
              <a:gd name="connsiteX1905" fmla="*/ 1914987 w 5970060"/>
              <a:gd name="connsiteY1905" fmla="*/ 3554129 h 6857546"/>
              <a:gd name="connsiteX1906" fmla="*/ 1928910 w 5970060"/>
              <a:gd name="connsiteY1906" fmla="*/ 3383549 h 6857546"/>
              <a:gd name="connsiteX1907" fmla="*/ 1862777 w 5970060"/>
              <a:gd name="connsiteY1907" fmla="*/ 3383549 h 6857546"/>
              <a:gd name="connsiteX1908" fmla="*/ 1838412 w 5970060"/>
              <a:gd name="connsiteY1908" fmla="*/ 3543687 h 6857546"/>
              <a:gd name="connsiteX1909" fmla="*/ 2628608 w 5970060"/>
              <a:gd name="connsiteY1909" fmla="*/ 3383549 h 6857546"/>
              <a:gd name="connsiteX1910" fmla="*/ 2569436 w 5970060"/>
              <a:gd name="connsiteY1910" fmla="*/ 3446202 h 6857546"/>
              <a:gd name="connsiteX1911" fmla="*/ 2694766 w 5970060"/>
              <a:gd name="connsiteY1911" fmla="*/ 3693357 h 6857546"/>
              <a:gd name="connsiteX1912" fmla="*/ 2673882 w 5970060"/>
              <a:gd name="connsiteY1912" fmla="*/ 3658550 h 6857546"/>
              <a:gd name="connsiteX1913" fmla="*/ 2642556 w 5970060"/>
              <a:gd name="connsiteY1913" fmla="*/ 3620262 h 6857546"/>
              <a:gd name="connsiteX1914" fmla="*/ 2604268 w 5970060"/>
              <a:gd name="connsiteY1914" fmla="*/ 3533245 h 6857546"/>
              <a:gd name="connsiteX1915" fmla="*/ 2715676 w 5970060"/>
              <a:gd name="connsiteY1915" fmla="*/ 3686421 h 6857546"/>
              <a:gd name="connsiteX1916" fmla="*/ 2677388 w 5970060"/>
              <a:gd name="connsiteY1916" fmla="*/ 3599404 h 6857546"/>
              <a:gd name="connsiteX1917" fmla="*/ 2646062 w 5970060"/>
              <a:gd name="connsiteY1917" fmla="*/ 3505399 h 6857546"/>
              <a:gd name="connsiteX1918" fmla="*/ 2726118 w 5970060"/>
              <a:gd name="connsiteY1918" fmla="*/ 3648133 h 6857546"/>
              <a:gd name="connsiteX1919" fmla="*/ 2736560 w 5970060"/>
              <a:gd name="connsiteY1919" fmla="*/ 3623768 h 6857546"/>
              <a:gd name="connsiteX1920" fmla="*/ 2691311 w 5970060"/>
              <a:gd name="connsiteY1920" fmla="*/ 3491502 h 6857546"/>
              <a:gd name="connsiteX1921" fmla="*/ 2743522 w 5970060"/>
              <a:gd name="connsiteY1921" fmla="*/ 3606365 h 6857546"/>
              <a:gd name="connsiteX1922" fmla="*/ 2736560 w 5970060"/>
              <a:gd name="connsiteY1922" fmla="*/ 3463631 h 6857546"/>
              <a:gd name="connsiteX1923" fmla="*/ 2767886 w 5970060"/>
              <a:gd name="connsiteY1923" fmla="*/ 3561116 h 6857546"/>
              <a:gd name="connsiteX1924" fmla="*/ 2813136 w 5970060"/>
              <a:gd name="connsiteY1924" fmla="*/ 3498463 h 6857546"/>
              <a:gd name="connsiteX1925" fmla="*/ 2684324 w 5970060"/>
              <a:gd name="connsiteY1925" fmla="*/ 3425368 h 6857546"/>
              <a:gd name="connsiteX1926" fmla="*/ 2628608 w 5970060"/>
              <a:gd name="connsiteY1926" fmla="*/ 3383549 h 6857546"/>
              <a:gd name="connsiteX1927" fmla="*/ 2558994 w 5970060"/>
              <a:gd name="connsiteY1927" fmla="*/ 3432279 h 6857546"/>
              <a:gd name="connsiteX1928" fmla="*/ 2423221 w 5970060"/>
              <a:gd name="connsiteY1928" fmla="*/ 3467086 h 6857546"/>
              <a:gd name="connsiteX1929" fmla="*/ 2555513 w 5970060"/>
              <a:gd name="connsiteY1929" fmla="*/ 3679435 h 6857546"/>
              <a:gd name="connsiteX1930" fmla="*/ 2471976 w 5970060"/>
              <a:gd name="connsiteY1930" fmla="*/ 3581975 h 6857546"/>
              <a:gd name="connsiteX1931" fmla="*/ 2593801 w 5970060"/>
              <a:gd name="connsiteY1931" fmla="*/ 3682940 h 6857546"/>
              <a:gd name="connsiteX1932" fmla="*/ 2482418 w 5970060"/>
              <a:gd name="connsiteY1932" fmla="*/ 3501918 h 6857546"/>
              <a:gd name="connsiteX1933" fmla="*/ 2541590 w 5970060"/>
              <a:gd name="connsiteY1933" fmla="*/ 3602859 h 6857546"/>
              <a:gd name="connsiteX1934" fmla="*/ 2646037 w 5970060"/>
              <a:gd name="connsiteY1934" fmla="*/ 3682915 h 6857546"/>
              <a:gd name="connsiteX1935" fmla="*/ 2558994 w 5970060"/>
              <a:gd name="connsiteY1935" fmla="*/ 3432279 h 6857546"/>
              <a:gd name="connsiteX1936" fmla="*/ 3202975 w 5970060"/>
              <a:gd name="connsiteY1936" fmla="*/ 3501918 h 6857546"/>
              <a:gd name="connsiteX1937" fmla="*/ 3303940 w 5970060"/>
              <a:gd name="connsiteY1937" fmla="*/ 3533245 h 6857546"/>
              <a:gd name="connsiteX1938" fmla="*/ 3415323 w 5970060"/>
              <a:gd name="connsiteY1938" fmla="*/ 3421862 h 6857546"/>
              <a:gd name="connsiteX1939" fmla="*/ 3314383 w 5970060"/>
              <a:gd name="connsiteY1939" fmla="*/ 3400978 h 6857546"/>
              <a:gd name="connsiteX1940" fmla="*/ 3202975 w 5970060"/>
              <a:gd name="connsiteY1940" fmla="*/ 3501918 h 6857546"/>
              <a:gd name="connsiteX1941" fmla="*/ 2907090 w 5970060"/>
              <a:gd name="connsiteY1941" fmla="*/ 3606340 h 6857546"/>
              <a:gd name="connsiteX1942" fmla="*/ 3119438 w 5970060"/>
              <a:gd name="connsiteY1942" fmla="*/ 3425318 h 6857546"/>
              <a:gd name="connsiteX1943" fmla="*/ 2948858 w 5970060"/>
              <a:gd name="connsiteY1943" fmla="*/ 3432279 h 6857546"/>
              <a:gd name="connsiteX1944" fmla="*/ 2726068 w 5970060"/>
              <a:gd name="connsiteY1944" fmla="*/ 3724684 h 6857546"/>
              <a:gd name="connsiteX1945" fmla="*/ 2907090 w 5970060"/>
              <a:gd name="connsiteY1945" fmla="*/ 3606340 h 6857546"/>
              <a:gd name="connsiteX1946" fmla="*/ 4101098 w 5970060"/>
              <a:gd name="connsiteY1946" fmla="*/ 3414876 h 6857546"/>
              <a:gd name="connsiteX1947" fmla="*/ 4031484 w 5970060"/>
              <a:gd name="connsiteY1947" fmla="*/ 3481009 h 6857546"/>
              <a:gd name="connsiteX1948" fmla="*/ 4083694 w 5970060"/>
              <a:gd name="connsiteY1948" fmla="*/ 3501893 h 6857546"/>
              <a:gd name="connsiteX1949" fmla="*/ 4076733 w 5970060"/>
              <a:gd name="connsiteY1949" fmla="*/ 3526258 h 6857546"/>
              <a:gd name="connsiteX1950" fmla="*/ 4160295 w 5970060"/>
              <a:gd name="connsiteY1950" fmla="*/ 3487970 h 6857546"/>
              <a:gd name="connsiteX1951" fmla="*/ 4101098 w 5970060"/>
              <a:gd name="connsiteY1951" fmla="*/ 3414876 h 6857546"/>
              <a:gd name="connsiteX1952" fmla="*/ 2082086 w 5970060"/>
              <a:gd name="connsiteY1952" fmla="*/ 3501918 h 6857546"/>
              <a:gd name="connsiteX1953" fmla="*/ 2040318 w 5970060"/>
              <a:gd name="connsiteY1953" fmla="*/ 3540206 h 6857546"/>
              <a:gd name="connsiteX1954" fmla="*/ 2061202 w 5970060"/>
              <a:gd name="connsiteY1954" fmla="*/ 3581975 h 6857546"/>
              <a:gd name="connsiteX1955" fmla="*/ 2036837 w 5970060"/>
              <a:gd name="connsiteY1955" fmla="*/ 3655069 h 6857546"/>
              <a:gd name="connsiteX1956" fmla="*/ 2096009 w 5970060"/>
              <a:gd name="connsiteY1956" fmla="*/ 3672473 h 6857546"/>
              <a:gd name="connsiteX1957" fmla="*/ 2106451 w 5970060"/>
              <a:gd name="connsiteY1957" fmla="*/ 3738606 h 6857546"/>
              <a:gd name="connsiteX1958" fmla="*/ 2270070 w 5970060"/>
              <a:gd name="connsiteY1958" fmla="*/ 3620262 h 6857546"/>
              <a:gd name="connsiteX1959" fmla="*/ 2099490 w 5970060"/>
              <a:gd name="connsiteY1959" fmla="*/ 3568052 h 6857546"/>
              <a:gd name="connsiteX1960" fmla="*/ 2256147 w 5970060"/>
              <a:gd name="connsiteY1960" fmla="*/ 3578494 h 6857546"/>
              <a:gd name="connsiteX1961" fmla="*/ 2405843 w 5970060"/>
              <a:gd name="connsiteY1961" fmla="*/ 3536725 h 6857546"/>
              <a:gd name="connsiteX1962" fmla="*/ 2405843 w 5970060"/>
              <a:gd name="connsiteY1962" fmla="*/ 3477553 h 6857546"/>
              <a:gd name="connsiteX1963" fmla="*/ 2082086 w 5970060"/>
              <a:gd name="connsiteY1963" fmla="*/ 3501918 h 6857546"/>
              <a:gd name="connsiteX1964" fmla="*/ 3321344 w 5970060"/>
              <a:gd name="connsiteY1964" fmla="*/ 3519322 h 6857546"/>
              <a:gd name="connsiteX1965" fmla="*/ 3523250 w 5970060"/>
              <a:gd name="connsiteY1965" fmla="*/ 3470592 h 6857546"/>
              <a:gd name="connsiteX1966" fmla="*/ 3530212 w 5970060"/>
              <a:gd name="connsiteY1966" fmla="*/ 3428824 h 6857546"/>
              <a:gd name="connsiteX1967" fmla="*/ 3321344 w 5970060"/>
              <a:gd name="connsiteY1967" fmla="*/ 3519322 h 6857546"/>
              <a:gd name="connsiteX1968" fmla="*/ 3711208 w 5970060"/>
              <a:gd name="connsiteY1968" fmla="*/ 3467086 h 6857546"/>
              <a:gd name="connsiteX1969" fmla="*/ 3551096 w 5970060"/>
              <a:gd name="connsiteY1969" fmla="*/ 3432279 h 6857546"/>
              <a:gd name="connsiteX1970" fmla="*/ 3523250 w 5970060"/>
              <a:gd name="connsiteY1970" fmla="*/ 3498413 h 6857546"/>
              <a:gd name="connsiteX1971" fmla="*/ 3530212 w 5970060"/>
              <a:gd name="connsiteY1971" fmla="*/ 3561065 h 6857546"/>
              <a:gd name="connsiteX1972" fmla="*/ 3669465 w 5970060"/>
              <a:gd name="connsiteY1972" fmla="*/ 3634160 h 6857546"/>
              <a:gd name="connsiteX1973" fmla="*/ 3686868 w 5970060"/>
              <a:gd name="connsiteY1973" fmla="*/ 3613276 h 6857546"/>
              <a:gd name="connsiteX1974" fmla="*/ 3592864 w 5970060"/>
              <a:gd name="connsiteY1974" fmla="*/ 3529739 h 6857546"/>
              <a:gd name="connsiteX1975" fmla="*/ 3704272 w 5970060"/>
              <a:gd name="connsiteY1975" fmla="*/ 3599353 h 6857546"/>
              <a:gd name="connsiteX1976" fmla="*/ 3721676 w 5970060"/>
              <a:gd name="connsiteY1976" fmla="*/ 3588911 h 6857546"/>
              <a:gd name="connsiteX1977" fmla="*/ 3711208 w 5970060"/>
              <a:gd name="connsiteY1977" fmla="*/ 3467086 h 6857546"/>
              <a:gd name="connsiteX1978" fmla="*/ 5225467 w 5970060"/>
              <a:gd name="connsiteY1978" fmla="*/ 3829130 h 6857546"/>
              <a:gd name="connsiteX1979" fmla="*/ 5082733 w 5970060"/>
              <a:gd name="connsiteY1979" fmla="*/ 3808246 h 6857546"/>
              <a:gd name="connsiteX1980" fmla="*/ 5051406 w 5970060"/>
              <a:gd name="connsiteY1980" fmla="*/ 3905706 h 6857546"/>
              <a:gd name="connsiteX1981" fmla="*/ 5127982 w 5970060"/>
              <a:gd name="connsiteY1981" fmla="*/ 3943993 h 6857546"/>
              <a:gd name="connsiteX1982" fmla="*/ 5340331 w 5970060"/>
              <a:gd name="connsiteY1982" fmla="*/ 3644627 h 6857546"/>
              <a:gd name="connsiteX1983" fmla="*/ 5406464 w 5970060"/>
              <a:gd name="connsiteY1983" fmla="*/ 3498413 h 6857546"/>
              <a:gd name="connsiteX1984" fmla="*/ 5430829 w 5970060"/>
              <a:gd name="connsiteY1984" fmla="*/ 3463605 h 6857546"/>
              <a:gd name="connsiteX1985" fmla="*/ 5249807 w 5970060"/>
              <a:gd name="connsiteY1985" fmla="*/ 3543662 h 6857546"/>
              <a:gd name="connsiteX1986" fmla="*/ 5242845 w 5970060"/>
              <a:gd name="connsiteY1986" fmla="*/ 3456644 h 6857546"/>
              <a:gd name="connsiteX1987" fmla="*/ 5141905 w 5970060"/>
              <a:gd name="connsiteY1987" fmla="*/ 3547142 h 6857546"/>
              <a:gd name="connsiteX1988" fmla="*/ 5121021 w 5970060"/>
              <a:gd name="connsiteY1988" fmla="*/ 3463580 h 6857546"/>
              <a:gd name="connsiteX1989" fmla="*/ 5051406 w 5970060"/>
              <a:gd name="connsiteY1989" fmla="*/ 3550623 h 6857546"/>
              <a:gd name="connsiteX1990" fmla="*/ 5016600 w 5970060"/>
              <a:gd name="connsiteY1990" fmla="*/ 3519297 h 6857546"/>
              <a:gd name="connsiteX1991" fmla="*/ 4971350 w 5970060"/>
              <a:gd name="connsiteY1991" fmla="*/ 3630679 h 6857546"/>
              <a:gd name="connsiteX1992" fmla="*/ 4953947 w 5970060"/>
              <a:gd name="connsiteY1992" fmla="*/ 3655044 h 6857546"/>
              <a:gd name="connsiteX1993" fmla="*/ 4960908 w 5970060"/>
              <a:gd name="connsiteY1993" fmla="*/ 3822143 h 6857546"/>
              <a:gd name="connsiteX1994" fmla="*/ 5023561 w 5970060"/>
              <a:gd name="connsiteY1994" fmla="*/ 3829105 h 6857546"/>
              <a:gd name="connsiteX1995" fmla="*/ 5020080 w 5970060"/>
              <a:gd name="connsiteY1995" fmla="*/ 3895238 h 6857546"/>
              <a:gd name="connsiteX1996" fmla="*/ 5034003 w 5970060"/>
              <a:gd name="connsiteY1996" fmla="*/ 3898719 h 6857546"/>
              <a:gd name="connsiteX1997" fmla="*/ 5058368 w 5970060"/>
              <a:gd name="connsiteY1997" fmla="*/ 3832586 h 6857546"/>
              <a:gd name="connsiteX1998" fmla="*/ 4988754 w 5970060"/>
              <a:gd name="connsiteY1998" fmla="*/ 3735126 h 6857546"/>
              <a:gd name="connsiteX1999" fmla="*/ 5065329 w 5970060"/>
              <a:gd name="connsiteY1999" fmla="*/ 3818663 h 6857546"/>
              <a:gd name="connsiteX2000" fmla="*/ 5086214 w 5970060"/>
              <a:gd name="connsiteY2000" fmla="*/ 3769933 h 6857546"/>
              <a:gd name="connsiteX2001" fmla="*/ 5006157 w 5970060"/>
              <a:gd name="connsiteY2001" fmla="*/ 3651589 h 6857546"/>
              <a:gd name="connsiteX2002" fmla="*/ 5093175 w 5970060"/>
              <a:gd name="connsiteY2002" fmla="*/ 3756010 h 6857546"/>
              <a:gd name="connsiteX2003" fmla="*/ 5114059 w 5970060"/>
              <a:gd name="connsiteY2003" fmla="*/ 3710761 h 6857546"/>
              <a:gd name="connsiteX2004" fmla="*/ 5047926 w 5970060"/>
              <a:gd name="connsiteY2004" fmla="*/ 3606340 h 6857546"/>
              <a:gd name="connsiteX2005" fmla="*/ 5124501 w 5970060"/>
              <a:gd name="connsiteY2005" fmla="*/ 3700319 h 6857546"/>
              <a:gd name="connsiteX2006" fmla="*/ 5166270 w 5970060"/>
              <a:gd name="connsiteY2006" fmla="*/ 3637666 h 6857546"/>
              <a:gd name="connsiteX2007" fmla="*/ 5114059 w 5970060"/>
              <a:gd name="connsiteY2007" fmla="*/ 3561090 h 6857546"/>
              <a:gd name="connsiteX2008" fmla="*/ 5176712 w 5970060"/>
              <a:gd name="connsiteY2008" fmla="*/ 3630704 h 6857546"/>
              <a:gd name="connsiteX2009" fmla="*/ 5225442 w 5970060"/>
              <a:gd name="connsiteY2009" fmla="*/ 3592417 h 6857546"/>
              <a:gd name="connsiteX2010" fmla="*/ 5124501 w 5970060"/>
              <a:gd name="connsiteY2010" fmla="*/ 3728190 h 6857546"/>
              <a:gd name="connsiteX2011" fmla="*/ 5235884 w 5970060"/>
              <a:gd name="connsiteY2011" fmla="*/ 3762997 h 6857546"/>
              <a:gd name="connsiteX2012" fmla="*/ 5114059 w 5970060"/>
              <a:gd name="connsiteY2012" fmla="*/ 3742112 h 6857546"/>
              <a:gd name="connsiteX2013" fmla="*/ 5093175 w 5970060"/>
              <a:gd name="connsiteY2013" fmla="*/ 3794323 h 6857546"/>
              <a:gd name="connsiteX2014" fmla="*/ 5225467 w 5970060"/>
              <a:gd name="connsiteY2014" fmla="*/ 3829130 h 6857546"/>
              <a:gd name="connsiteX2015" fmla="*/ 4097617 w 5970060"/>
              <a:gd name="connsiteY2015" fmla="*/ 3529764 h 6857546"/>
              <a:gd name="connsiteX2016" fmla="*/ 4108059 w 5970060"/>
              <a:gd name="connsiteY2016" fmla="*/ 3554129 h 6857546"/>
              <a:gd name="connsiteX2017" fmla="*/ 4191596 w 5970060"/>
              <a:gd name="connsiteY2017" fmla="*/ 3554129 h 6857546"/>
              <a:gd name="connsiteX2018" fmla="*/ 4264691 w 5970060"/>
              <a:gd name="connsiteY2018" fmla="*/ 3588936 h 6857546"/>
              <a:gd name="connsiteX2019" fmla="*/ 4396958 w 5970060"/>
              <a:gd name="connsiteY2019" fmla="*/ 3585455 h 6857546"/>
              <a:gd name="connsiteX2020" fmla="*/ 4219417 w 5970060"/>
              <a:gd name="connsiteY2020" fmla="*/ 3481034 h 6857546"/>
              <a:gd name="connsiteX2021" fmla="*/ 4097617 w 5970060"/>
              <a:gd name="connsiteY2021" fmla="*/ 3529764 h 6857546"/>
              <a:gd name="connsiteX2022" fmla="*/ 3836539 w 5970060"/>
              <a:gd name="connsiteY2022" fmla="*/ 3609820 h 6857546"/>
              <a:gd name="connsiteX2023" fmla="*/ 3923557 w 5970060"/>
              <a:gd name="connsiteY2023" fmla="*/ 3588936 h 6857546"/>
              <a:gd name="connsiteX2024" fmla="*/ 3850462 w 5970060"/>
              <a:gd name="connsiteY2024" fmla="*/ 3630704 h 6857546"/>
              <a:gd name="connsiteX2025" fmla="*/ 3864385 w 5970060"/>
              <a:gd name="connsiteY2025" fmla="*/ 3675954 h 6857546"/>
              <a:gd name="connsiteX2026" fmla="*/ 4000157 w 5970060"/>
              <a:gd name="connsiteY2026" fmla="*/ 3675954 h 6857546"/>
              <a:gd name="connsiteX2027" fmla="*/ 4097617 w 5970060"/>
              <a:gd name="connsiteY2027" fmla="*/ 3557584 h 6857546"/>
              <a:gd name="connsiteX2028" fmla="*/ 4066291 w 5970060"/>
              <a:gd name="connsiteY2028" fmla="*/ 3529739 h 6857546"/>
              <a:gd name="connsiteX2029" fmla="*/ 4069772 w 5970060"/>
              <a:gd name="connsiteY2029" fmla="*/ 3498413 h 6857546"/>
              <a:gd name="connsiteX2030" fmla="*/ 3836539 w 5970060"/>
              <a:gd name="connsiteY2030" fmla="*/ 3609820 h 6857546"/>
              <a:gd name="connsiteX2031" fmla="*/ 3377035 w 5970060"/>
              <a:gd name="connsiteY2031" fmla="*/ 3648108 h 6857546"/>
              <a:gd name="connsiteX2032" fmla="*/ 3349190 w 5970060"/>
              <a:gd name="connsiteY2032" fmla="*/ 3668992 h 6857546"/>
              <a:gd name="connsiteX2033" fmla="*/ 3383997 w 5970060"/>
              <a:gd name="connsiteY2033" fmla="*/ 3738606 h 6857546"/>
              <a:gd name="connsiteX2034" fmla="*/ 3363112 w 5970060"/>
              <a:gd name="connsiteY2034" fmla="*/ 3742087 h 6857546"/>
              <a:gd name="connsiteX2035" fmla="*/ 3161206 w 5970060"/>
              <a:gd name="connsiteY2035" fmla="*/ 3811701 h 6857546"/>
              <a:gd name="connsiteX2036" fmla="*/ 3223859 w 5970060"/>
              <a:gd name="connsiteY2036" fmla="*/ 3891757 h 6857546"/>
              <a:gd name="connsiteX2037" fmla="*/ 3641569 w 5970060"/>
              <a:gd name="connsiteY2037" fmla="*/ 4048414 h 6857546"/>
              <a:gd name="connsiteX2038" fmla="*/ 3672895 w 5970060"/>
              <a:gd name="connsiteY2038" fmla="*/ 3856951 h 6857546"/>
              <a:gd name="connsiteX2039" fmla="*/ 3558032 w 5970060"/>
              <a:gd name="connsiteY2039" fmla="*/ 3881315 h 6857546"/>
              <a:gd name="connsiteX2040" fmla="*/ 3509302 w 5970060"/>
              <a:gd name="connsiteY2040" fmla="*/ 3829105 h 6857546"/>
              <a:gd name="connsiteX2041" fmla="*/ 3467534 w 5970060"/>
              <a:gd name="connsiteY2041" fmla="*/ 3804740 h 6857546"/>
              <a:gd name="connsiteX2042" fmla="*/ 3474495 w 5970060"/>
              <a:gd name="connsiteY2042" fmla="*/ 3783855 h 6857546"/>
              <a:gd name="connsiteX2043" fmla="*/ 3439688 w 5970060"/>
              <a:gd name="connsiteY2043" fmla="*/ 3752529 h 6857546"/>
              <a:gd name="connsiteX2044" fmla="*/ 3467534 w 5970060"/>
              <a:gd name="connsiteY2044" fmla="*/ 3717722 h 6857546"/>
              <a:gd name="connsiteX2045" fmla="*/ 3571955 w 5970060"/>
              <a:gd name="connsiteY2045" fmla="*/ 3627224 h 6857546"/>
              <a:gd name="connsiteX2046" fmla="*/ 3519744 w 5970060"/>
              <a:gd name="connsiteY2046" fmla="*/ 3557610 h 6857546"/>
              <a:gd name="connsiteX2047" fmla="*/ 3512783 w 5970060"/>
              <a:gd name="connsiteY2047" fmla="*/ 3494957 h 6857546"/>
              <a:gd name="connsiteX2048" fmla="*/ 3314357 w 5970060"/>
              <a:gd name="connsiteY2048" fmla="*/ 3533245 h 6857546"/>
              <a:gd name="connsiteX2049" fmla="*/ 3377035 w 5970060"/>
              <a:gd name="connsiteY2049" fmla="*/ 3648108 h 6857546"/>
              <a:gd name="connsiteX2050" fmla="*/ 2346645 w 5970060"/>
              <a:gd name="connsiteY2050" fmla="*/ 3526283 h 6857546"/>
              <a:gd name="connsiteX2051" fmla="*/ 2266589 w 5970060"/>
              <a:gd name="connsiteY2051" fmla="*/ 3592417 h 6857546"/>
              <a:gd name="connsiteX2052" fmla="*/ 2454572 w 5970060"/>
              <a:gd name="connsiteY2052" fmla="*/ 3686421 h 6857546"/>
              <a:gd name="connsiteX2053" fmla="*/ 2374516 w 5970060"/>
              <a:gd name="connsiteY2053" fmla="*/ 3630730 h 6857546"/>
              <a:gd name="connsiteX2054" fmla="*/ 2506808 w 5970060"/>
              <a:gd name="connsiteY2054" fmla="*/ 3679460 h 6857546"/>
              <a:gd name="connsiteX2055" fmla="*/ 2346645 w 5970060"/>
              <a:gd name="connsiteY2055" fmla="*/ 3526283 h 6857546"/>
              <a:gd name="connsiteX2056" fmla="*/ 4108059 w 5970060"/>
              <a:gd name="connsiteY2056" fmla="*/ 3568052 h 6857546"/>
              <a:gd name="connsiteX2057" fmla="*/ 4087175 w 5970060"/>
              <a:gd name="connsiteY2057" fmla="*/ 3606340 h 6857546"/>
              <a:gd name="connsiteX2058" fmla="*/ 4289081 w 5970060"/>
              <a:gd name="connsiteY2058" fmla="*/ 3648108 h 6857546"/>
              <a:gd name="connsiteX2059" fmla="*/ 4108059 w 5970060"/>
              <a:gd name="connsiteY2059" fmla="*/ 3568052 h 6857546"/>
              <a:gd name="connsiteX2060" fmla="*/ 3822616 w 5970060"/>
              <a:gd name="connsiteY2060" fmla="*/ 3609820 h 6857546"/>
              <a:gd name="connsiteX2061" fmla="*/ 3676401 w 5970060"/>
              <a:gd name="connsiteY2061" fmla="*/ 3648108 h 6857546"/>
              <a:gd name="connsiteX2062" fmla="*/ 3843501 w 5970060"/>
              <a:gd name="connsiteY2062" fmla="*/ 3728164 h 6857546"/>
              <a:gd name="connsiteX2063" fmla="*/ 3822616 w 5970060"/>
              <a:gd name="connsiteY2063" fmla="*/ 3609820 h 6857546"/>
              <a:gd name="connsiteX2064" fmla="*/ 3063747 w 5970060"/>
              <a:gd name="connsiteY2064" fmla="*/ 3606340 h 6857546"/>
              <a:gd name="connsiteX2065" fmla="*/ 2736535 w 5970060"/>
              <a:gd name="connsiteY2065" fmla="*/ 3742112 h 6857546"/>
              <a:gd name="connsiteX2066" fmla="*/ 3143828 w 5970060"/>
              <a:gd name="connsiteY2066" fmla="*/ 3637691 h 6857546"/>
              <a:gd name="connsiteX2067" fmla="*/ 3063747 w 5970060"/>
              <a:gd name="connsiteY2067" fmla="*/ 3606340 h 6857546"/>
              <a:gd name="connsiteX2068" fmla="*/ 3477976 w 5970060"/>
              <a:gd name="connsiteY2068" fmla="*/ 3724684 h 6857546"/>
              <a:gd name="connsiteX2069" fmla="*/ 3453611 w 5970060"/>
              <a:gd name="connsiteY2069" fmla="*/ 3752529 h 6857546"/>
              <a:gd name="connsiteX2070" fmla="*/ 3488418 w 5970060"/>
              <a:gd name="connsiteY2070" fmla="*/ 3787336 h 6857546"/>
              <a:gd name="connsiteX2071" fmla="*/ 3481457 w 5970060"/>
              <a:gd name="connsiteY2071" fmla="*/ 3811701 h 6857546"/>
              <a:gd name="connsiteX2072" fmla="*/ 3512783 w 5970060"/>
              <a:gd name="connsiteY2072" fmla="*/ 3818663 h 6857546"/>
              <a:gd name="connsiteX2073" fmla="*/ 3735573 w 5970060"/>
              <a:gd name="connsiteY2073" fmla="*/ 3769933 h 6857546"/>
              <a:gd name="connsiteX2074" fmla="*/ 3686844 w 5970060"/>
              <a:gd name="connsiteY2074" fmla="*/ 3738606 h 6857546"/>
              <a:gd name="connsiteX2075" fmla="*/ 3592839 w 5970060"/>
              <a:gd name="connsiteY2075" fmla="*/ 3759491 h 6857546"/>
              <a:gd name="connsiteX2076" fmla="*/ 3679857 w 5970060"/>
              <a:gd name="connsiteY2076" fmla="*/ 3728164 h 6857546"/>
              <a:gd name="connsiteX2077" fmla="*/ 3662453 w 5970060"/>
              <a:gd name="connsiteY2077" fmla="*/ 3648108 h 6857546"/>
              <a:gd name="connsiteX2078" fmla="*/ 3477976 w 5970060"/>
              <a:gd name="connsiteY2078" fmla="*/ 3724684 h 6857546"/>
              <a:gd name="connsiteX2079" fmla="*/ 2283993 w 5970060"/>
              <a:gd name="connsiteY2079" fmla="*/ 3641147 h 6857546"/>
              <a:gd name="connsiteX2080" fmla="*/ 2113413 w 5970060"/>
              <a:gd name="connsiteY2080" fmla="*/ 3745593 h 6857546"/>
              <a:gd name="connsiteX2081" fmla="*/ 2395375 w 5970060"/>
              <a:gd name="connsiteY2081" fmla="*/ 3710786 h 6857546"/>
              <a:gd name="connsiteX2082" fmla="*/ 2283993 w 5970060"/>
              <a:gd name="connsiteY2082" fmla="*/ 3641147 h 6857546"/>
              <a:gd name="connsiteX2083" fmla="*/ 1737471 w 5970060"/>
              <a:gd name="connsiteY2083" fmla="*/ 3804765 h 6857546"/>
              <a:gd name="connsiteX2084" fmla="*/ 1800124 w 5970060"/>
              <a:gd name="connsiteY2084" fmla="*/ 3891783 h 6857546"/>
              <a:gd name="connsiteX2085" fmla="*/ 1866257 w 5970060"/>
              <a:gd name="connsiteY2085" fmla="*/ 3829130 h 6857546"/>
              <a:gd name="connsiteX2086" fmla="*/ 1869738 w 5970060"/>
              <a:gd name="connsiteY2086" fmla="*/ 3926590 h 6857546"/>
              <a:gd name="connsiteX2087" fmla="*/ 1995044 w 5970060"/>
              <a:gd name="connsiteY2087" fmla="*/ 3794323 h 6857546"/>
              <a:gd name="connsiteX2088" fmla="*/ 1995044 w 5970060"/>
              <a:gd name="connsiteY2088" fmla="*/ 3738632 h 6857546"/>
              <a:gd name="connsiteX2089" fmla="*/ 1848829 w 5970060"/>
              <a:gd name="connsiteY2089" fmla="*/ 3672498 h 6857546"/>
              <a:gd name="connsiteX2090" fmla="*/ 1782695 w 5970060"/>
              <a:gd name="connsiteY2090" fmla="*/ 3808271 h 6857546"/>
              <a:gd name="connsiteX2091" fmla="*/ 1786176 w 5970060"/>
              <a:gd name="connsiteY2091" fmla="*/ 3857001 h 6857546"/>
              <a:gd name="connsiteX2092" fmla="*/ 1779214 w 5970060"/>
              <a:gd name="connsiteY2092" fmla="*/ 3742138 h 6857546"/>
              <a:gd name="connsiteX2093" fmla="*/ 1699158 w 5970060"/>
              <a:gd name="connsiteY2093" fmla="*/ 3676004 h 6857546"/>
              <a:gd name="connsiteX2094" fmla="*/ 1636505 w 5970060"/>
              <a:gd name="connsiteY2094" fmla="*/ 3679485 h 6857546"/>
              <a:gd name="connsiteX2095" fmla="*/ 1556449 w 5970060"/>
              <a:gd name="connsiteY2095" fmla="*/ 3794373 h 6857546"/>
              <a:gd name="connsiteX2096" fmla="*/ 1622583 w 5970060"/>
              <a:gd name="connsiteY2096" fmla="*/ 3877910 h 6857546"/>
              <a:gd name="connsiteX2097" fmla="*/ 1695678 w 5970060"/>
              <a:gd name="connsiteY2097" fmla="*/ 3863987 h 6857546"/>
              <a:gd name="connsiteX2098" fmla="*/ 1737471 w 5970060"/>
              <a:gd name="connsiteY2098" fmla="*/ 3804765 h 6857546"/>
              <a:gd name="connsiteX2099" fmla="*/ 3930518 w 5970060"/>
              <a:gd name="connsiteY2099" fmla="*/ 3773439 h 6857546"/>
              <a:gd name="connsiteX2100" fmla="*/ 3829578 w 5970060"/>
              <a:gd name="connsiteY2100" fmla="*/ 3752555 h 6857546"/>
              <a:gd name="connsiteX2101" fmla="*/ 4024522 w 5970060"/>
              <a:gd name="connsiteY2101" fmla="*/ 3856976 h 6857546"/>
              <a:gd name="connsiteX2102" fmla="*/ 4007119 w 5970060"/>
              <a:gd name="connsiteY2102" fmla="*/ 3822169 h 6857546"/>
              <a:gd name="connsiteX2103" fmla="*/ 4055849 w 5970060"/>
              <a:gd name="connsiteY2103" fmla="*/ 3787361 h 6857546"/>
              <a:gd name="connsiteX2104" fmla="*/ 3864385 w 5970060"/>
              <a:gd name="connsiteY2104" fmla="*/ 3689902 h 6857546"/>
              <a:gd name="connsiteX2105" fmla="*/ 3860904 w 5970060"/>
              <a:gd name="connsiteY2105" fmla="*/ 3728190 h 6857546"/>
              <a:gd name="connsiteX2106" fmla="*/ 3930518 w 5970060"/>
              <a:gd name="connsiteY2106" fmla="*/ 3773439 h 6857546"/>
              <a:gd name="connsiteX2107" fmla="*/ 2569436 w 5970060"/>
              <a:gd name="connsiteY2107" fmla="*/ 3801284 h 6857546"/>
              <a:gd name="connsiteX2108" fmla="*/ 2712145 w 5970060"/>
              <a:gd name="connsiteY2108" fmla="*/ 3724709 h 6857546"/>
              <a:gd name="connsiteX2109" fmla="*/ 2503277 w 5970060"/>
              <a:gd name="connsiteY2109" fmla="*/ 3700344 h 6857546"/>
              <a:gd name="connsiteX2110" fmla="*/ 2308332 w 5970060"/>
              <a:gd name="connsiteY2110" fmla="*/ 3881366 h 6857546"/>
              <a:gd name="connsiteX2111" fmla="*/ 2569436 w 5970060"/>
              <a:gd name="connsiteY2111" fmla="*/ 3801284 h 6857546"/>
              <a:gd name="connsiteX2112" fmla="*/ 4494443 w 5970060"/>
              <a:gd name="connsiteY2112" fmla="*/ 3707280 h 6857546"/>
              <a:gd name="connsiteX2113" fmla="*/ 4424829 w 5970060"/>
              <a:gd name="connsiteY2113" fmla="*/ 3804740 h 6857546"/>
              <a:gd name="connsiteX2114" fmla="*/ 4386541 w 5970060"/>
              <a:gd name="connsiteY2114" fmla="*/ 3728164 h 6857546"/>
              <a:gd name="connsiteX2115" fmla="*/ 4299498 w 5970060"/>
              <a:gd name="connsiteY2115" fmla="*/ 3769933 h 6857546"/>
              <a:gd name="connsiteX2116" fmla="*/ 4250768 w 5970060"/>
              <a:gd name="connsiteY2116" fmla="*/ 3943993 h 6857546"/>
              <a:gd name="connsiteX2117" fmla="*/ 4327344 w 5970060"/>
              <a:gd name="connsiteY2117" fmla="*/ 4083222 h 6857546"/>
              <a:gd name="connsiteX2118" fmla="*/ 4428284 w 5970060"/>
              <a:gd name="connsiteY2118" fmla="*/ 4079741 h 6857546"/>
              <a:gd name="connsiteX2119" fmla="*/ 4508341 w 5970060"/>
              <a:gd name="connsiteY2119" fmla="*/ 4201566 h 6857546"/>
              <a:gd name="connsiteX2120" fmla="*/ 4536186 w 5970060"/>
              <a:gd name="connsiteY2120" fmla="*/ 4159797 h 6857546"/>
              <a:gd name="connsiteX2121" fmla="*/ 4400413 w 5970060"/>
              <a:gd name="connsiteY2121" fmla="*/ 3961371 h 6857546"/>
              <a:gd name="connsiteX2122" fmla="*/ 4553590 w 5970060"/>
              <a:gd name="connsiteY2122" fmla="*/ 4156316 h 6857546"/>
              <a:gd name="connsiteX2123" fmla="*/ 4557070 w 5970060"/>
              <a:gd name="connsiteY2123" fmla="*/ 4065818 h 6857546"/>
              <a:gd name="connsiteX2124" fmla="*/ 4588397 w 5970060"/>
              <a:gd name="connsiteY2124" fmla="*/ 3954435 h 6857546"/>
              <a:gd name="connsiteX2125" fmla="*/ 4581435 w 5970060"/>
              <a:gd name="connsiteY2125" fmla="*/ 4159822 h 6857546"/>
              <a:gd name="connsiteX2126" fmla="*/ 4664972 w 5970060"/>
              <a:gd name="connsiteY2126" fmla="*/ 4131977 h 6857546"/>
              <a:gd name="connsiteX2127" fmla="*/ 4731106 w 5970060"/>
              <a:gd name="connsiteY2127" fmla="*/ 3930071 h 6857546"/>
              <a:gd name="connsiteX2128" fmla="*/ 4605801 w 5970060"/>
              <a:gd name="connsiteY2128" fmla="*/ 3710761 h 6857546"/>
              <a:gd name="connsiteX2129" fmla="*/ 4536186 w 5970060"/>
              <a:gd name="connsiteY2129" fmla="*/ 3759491 h 6857546"/>
              <a:gd name="connsiteX2130" fmla="*/ 4494443 w 5970060"/>
              <a:gd name="connsiteY2130" fmla="*/ 3707280 h 6857546"/>
              <a:gd name="connsiteX2131" fmla="*/ 2155181 w 5970060"/>
              <a:gd name="connsiteY2131" fmla="*/ 3978800 h 6857546"/>
              <a:gd name="connsiteX2132" fmla="*/ 2179546 w 5970060"/>
              <a:gd name="connsiteY2132" fmla="*/ 4006646 h 6857546"/>
              <a:gd name="connsiteX2133" fmla="*/ 2183027 w 5970060"/>
              <a:gd name="connsiteY2133" fmla="*/ 4034492 h 6857546"/>
              <a:gd name="connsiteX2134" fmla="*/ 2245680 w 5970060"/>
              <a:gd name="connsiteY2134" fmla="*/ 4020569 h 6857546"/>
              <a:gd name="connsiteX2135" fmla="*/ 2245680 w 5970060"/>
              <a:gd name="connsiteY2135" fmla="*/ 4086702 h 6857546"/>
              <a:gd name="connsiteX2136" fmla="*/ 2395375 w 5970060"/>
              <a:gd name="connsiteY2136" fmla="*/ 4093664 h 6857546"/>
              <a:gd name="connsiteX2137" fmla="*/ 2489380 w 5970060"/>
              <a:gd name="connsiteY2137" fmla="*/ 4031011 h 6857546"/>
              <a:gd name="connsiteX2138" fmla="*/ 2485899 w 5970060"/>
              <a:gd name="connsiteY2138" fmla="*/ 3957916 h 6857546"/>
              <a:gd name="connsiteX2139" fmla="*/ 2545071 w 5970060"/>
              <a:gd name="connsiteY2139" fmla="*/ 3818663 h 6857546"/>
              <a:gd name="connsiteX2140" fmla="*/ 2322280 w 5970060"/>
              <a:gd name="connsiteY2140" fmla="*/ 3888277 h 6857546"/>
              <a:gd name="connsiteX2141" fmla="*/ 2301396 w 5970060"/>
              <a:gd name="connsiteY2141" fmla="*/ 3923084 h 6857546"/>
              <a:gd name="connsiteX2142" fmla="*/ 2364049 w 5970060"/>
              <a:gd name="connsiteY2142" fmla="*/ 3735100 h 6857546"/>
              <a:gd name="connsiteX2143" fmla="*/ 2155181 w 5970060"/>
              <a:gd name="connsiteY2143" fmla="*/ 3978800 h 6857546"/>
              <a:gd name="connsiteX2144" fmla="*/ 2733054 w 5970060"/>
              <a:gd name="connsiteY2144" fmla="*/ 3773439 h 6857546"/>
              <a:gd name="connsiteX2145" fmla="*/ 2844462 w 5970060"/>
              <a:gd name="connsiteY2145" fmla="*/ 3898744 h 6857546"/>
              <a:gd name="connsiteX2146" fmla="*/ 2868827 w 5970060"/>
              <a:gd name="connsiteY2146" fmla="*/ 3971839 h 6857546"/>
              <a:gd name="connsiteX2147" fmla="*/ 3077695 w 5970060"/>
              <a:gd name="connsiteY2147" fmla="*/ 4086702 h 6857546"/>
              <a:gd name="connsiteX2148" fmla="*/ 3084656 w 5970060"/>
              <a:gd name="connsiteY2148" fmla="*/ 4013607 h 6857546"/>
              <a:gd name="connsiteX2149" fmla="*/ 3164712 w 5970060"/>
              <a:gd name="connsiteY2149" fmla="*/ 4062337 h 6857546"/>
              <a:gd name="connsiteX2150" fmla="*/ 3203000 w 5970060"/>
              <a:gd name="connsiteY2150" fmla="*/ 4010127 h 6857546"/>
              <a:gd name="connsiteX2151" fmla="*/ 2938441 w 5970060"/>
              <a:gd name="connsiteY2151" fmla="*/ 3749049 h 6857546"/>
              <a:gd name="connsiteX2152" fmla="*/ 2882750 w 5970060"/>
              <a:gd name="connsiteY2152" fmla="*/ 3769933 h 6857546"/>
              <a:gd name="connsiteX2153" fmla="*/ 2983690 w 5970060"/>
              <a:gd name="connsiteY2153" fmla="*/ 3818663 h 6857546"/>
              <a:gd name="connsiteX2154" fmla="*/ 3091592 w 5970060"/>
              <a:gd name="connsiteY2154" fmla="*/ 3860431 h 6857546"/>
              <a:gd name="connsiteX2155" fmla="*/ 2889686 w 5970060"/>
              <a:gd name="connsiteY2155" fmla="*/ 3794298 h 6857546"/>
              <a:gd name="connsiteX2156" fmla="*/ 2997588 w 5970060"/>
              <a:gd name="connsiteY2156" fmla="*/ 3950955 h 6857546"/>
              <a:gd name="connsiteX2157" fmla="*/ 2955819 w 5970060"/>
              <a:gd name="connsiteY2157" fmla="*/ 3881341 h 6857546"/>
              <a:gd name="connsiteX2158" fmla="*/ 2844437 w 5970060"/>
              <a:gd name="connsiteY2158" fmla="*/ 3776919 h 6857546"/>
              <a:gd name="connsiteX2159" fmla="*/ 2813111 w 5970060"/>
              <a:gd name="connsiteY2159" fmla="*/ 3780400 h 6857546"/>
              <a:gd name="connsiteX2160" fmla="*/ 2753938 w 5970060"/>
              <a:gd name="connsiteY2160" fmla="*/ 3766477 h 6857546"/>
              <a:gd name="connsiteX2161" fmla="*/ 2722612 w 5970060"/>
              <a:gd name="connsiteY2161" fmla="*/ 3752555 h 6857546"/>
              <a:gd name="connsiteX2162" fmla="*/ 2733054 w 5970060"/>
              <a:gd name="connsiteY2162" fmla="*/ 3773439 h 6857546"/>
              <a:gd name="connsiteX2163" fmla="*/ 3773861 w 5970060"/>
              <a:gd name="connsiteY2163" fmla="*/ 3884821 h 6857546"/>
              <a:gd name="connsiteX2164" fmla="*/ 3773861 w 5970060"/>
              <a:gd name="connsiteY2164" fmla="*/ 3773414 h 6857546"/>
              <a:gd name="connsiteX2165" fmla="*/ 3739054 w 5970060"/>
              <a:gd name="connsiteY2165" fmla="*/ 3801259 h 6857546"/>
              <a:gd name="connsiteX2166" fmla="*/ 3676401 w 5970060"/>
              <a:gd name="connsiteY2166" fmla="*/ 3909161 h 6857546"/>
              <a:gd name="connsiteX2167" fmla="*/ 3777342 w 5970060"/>
              <a:gd name="connsiteY2167" fmla="*/ 3937007 h 6857546"/>
              <a:gd name="connsiteX2168" fmla="*/ 3805187 w 5970060"/>
              <a:gd name="connsiteY2168" fmla="*/ 3968333 h 6857546"/>
              <a:gd name="connsiteX2169" fmla="*/ 3812149 w 5970060"/>
              <a:gd name="connsiteY2169" fmla="*/ 3762946 h 6857546"/>
              <a:gd name="connsiteX2170" fmla="*/ 3773861 w 5970060"/>
              <a:gd name="connsiteY2170" fmla="*/ 3884821 h 6857546"/>
              <a:gd name="connsiteX2171" fmla="*/ 2861840 w 5970060"/>
              <a:gd name="connsiteY2171" fmla="*/ 4093689 h 6857546"/>
              <a:gd name="connsiteX2172" fmla="*/ 2705183 w 5970060"/>
              <a:gd name="connsiteY2172" fmla="*/ 3769958 h 6857546"/>
              <a:gd name="connsiteX2173" fmla="*/ 2659934 w 5970060"/>
              <a:gd name="connsiteY2173" fmla="*/ 3801284 h 6857546"/>
              <a:gd name="connsiteX2174" fmla="*/ 2750433 w 5970060"/>
              <a:gd name="connsiteY2174" fmla="*/ 4020594 h 6857546"/>
              <a:gd name="connsiteX2175" fmla="*/ 2698222 w 5970060"/>
              <a:gd name="connsiteY2175" fmla="*/ 3870898 h 6857546"/>
              <a:gd name="connsiteX2176" fmla="*/ 2635569 w 5970060"/>
              <a:gd name="connsiteY2176" fmla="*/ 3808246 h 6857546"/>
              <a:gd name="connsiteX2177" fmla="*/ 2618166 w 5970060"/>
              <a:gd name="connsiteY2177" fmla="*/ 4048440 h 6857546"/>
              <a:gd name="connsiteX2178" fmla="*/ 2652973 w 5970060"/>
              <a:gd name="connsiteY2178" fmla="*/ 3902225 h 6857546"/>
              <a:gd name="connsiteX2179" fmla="*/ 2621646 w 5970060"/>
              <a:gd name="connsiteY2179" fmla="*/ 3808246 h 6857546"/>
              <a:gd name="connsiteX2180" fmla="*/ 2562474 w 5970060"/>
              <a:gd name="connsiteY2180" fmla="*/ 3818688 h 6857546"/>
              <a:gd name="connsiteX2181" fmla="*/ 2503302 w 5970060"/>
              <a:gd name="connsiteY2181" fmla="*/ 4076285 h 6857546"/>
              <a:gd name="connsiteX2182" fmla="*/ 2569436 w 5970060"/>
              <a:gd name="connsiteY2182" fmla="*/ 4187693 h 6857546"/>
              <a:gd name="connsiteX2183" fmla="*/ 2639050 w 5970060"/>
              <a:gd name="connsiteY2183" fmla="*/ 4212058 h 6857546"/>
              <a:gd name="connsiteX2184" fmla="*/ 2684299 w 5970060"/>
              <a:gd name="connsiteY2184" fmla="*/ 4180732 h 6857546"/>
              <a:gd name="connsiteX2185" fmla="*/ 2726068 w 5970060"/>
              <a:gd name="connsiteY2185" fmla="*/ 4229462 h 6857546"/>
              <a:gd name="connsiteX2186" fmla="*/ 2750433 w 5970060"/>
              <a:gd name="connsiteY2186" fmla="*/ 4156367 h 6857546"/>
              <a:gd name="connsiteX2187" fmla="*/ 2799162 w 5970060"/>
              <a:gd name="connsiteY2187" fmla="*/ 4187693 h 6857546"/>
              <a:gd name="connsiteX2188" fmla="*/ 2861840 w 5970060"/>
              <a:gd name="connsiteY2188" fmla="*/ 4093689 h 6857546"/>
              <a:gd name="connsiteX2189" fmla="*/ 1465951 w 5970060"/>
              <a:gd name="connsiteY2189" fmla="*/ 3856976 h 6857546"/>
              <a:gd name="connsiteX2190" fmla="*/ 1445067 w 5970060"/>
              <a:gd name="connsiteY2190" fmla="*/ 3856976 h 6857546"/>
              <a:gd name="connsiteX2191" fmla="*/ 1452028 w 5970060"/>
              <a:gd name="connsiteY2191" fmla="*/ 3989268 h 6857546"/>
              <a:gd name="connsiteX2192" fmla="*/ 1556449 w 5970060"/>
              <a:gd name="connsiteY2192" fmla="*/ 4055401 h 6857546"/>
              <a:gd name="connsiteX2193" fmla="*/ 1629544 w 5970060"/>
              <a:gd name="connsiteY2193" fmla="*/ 4034517 h 6857546"/>
              <a:gd name="connsiteX2194" fmla="*/ 1612141 w 5970060"/>
              <a:gd name="connsiteY2194" fmla="*/ 3888302 h 6857546"/>
              <a:gd name="connsiteX2195" fmla="*/ 1542527 w 5970060"/>
              <a:gd name="connsiteY2195" fmla="*/ 3787361 h 6857546"/>
              <a:gd name="connsiteX2196" fmla="*/ 1465951 w 5970060"/>
              <a:gd name="connsiteY2196" fmla="*/ 3856976 h 6857546"/>
              <a:gd name="connsiteX2197" fmla="*/ 2078606 w 5970060"/>
              <a:gd name="connsiteY2197" fmla="*/ 3808246 h 6857546"/>
              <a:gd name="connsiteX2198" fmla="*/ 2106451 w 5970060"/>
              <a:gd name="connsiteY2198" fmla="*/ 3839572 h 6857546"/>
              <a:gd name="connsiteX2199" fmla="*/ 2193469 w 5970060"/>
              <a:gd name="connsiteY2199" fmla="*/ 3794323 h 6857546"/>
              <a:gd name="connsiteX2200" fmla="*/ 2078606 w 5970060"/>
              <a:gd name="connsiteY2200" fmla="*/ 3808246 h 6857546"/>
              <a:gd name="connsiteX2201" fmla="*/ 2102971 w 5970060"/>
              <a:gd name="connsiteY2201" fmla="*/ 3881341 h 6857546"/>
              <a:gd name="connsiteX2202" fmla="*/ 2102971 w 5970060"/>
              <a:gd name="connsiteY2202" fmla="*/ 3856976 h 6857546"/>
              <a:gd name="connsiteX2203" fmla="*/ 1974159 w 5970060"/>
              <a:gd name="connsiteY2203" fmla="*/ 3815207 h 6857546"/>
              <a:gd name="connsiteX2204" fmla="*/ 1876700 w 5970060"/>
              <a:gd name="connsiteY2204" fmla="*/ 3947474 h 6857546"/>
              <a:gd name="connsiteX2205" fmla="*/ 1894103 w 5970060"/>
              <a:gd name="connsiteY2205" fmla="*/ 4058882 h 6857546"/>
              <a:gd name="connsiteX2206" fmla="*/ 1956756 w 5970060"/>
              <a:gd name="connsiteY2206" fmla="*/ 4086728 h 6857546"/>
              <a:gd name="connsiteX2207" fmla="*/ 2144739 w 5970060"/>
              <a:gd name="connsiteY2207" fmla="*/ 3989268 h 6857546"/>
              <a:gd name="connsiteX2208" fmla="*/ 2141259 w 5970060"/>
              <a:gd name="connsiteY2208" fmla="*/ 3919654 h 6857546"/>
              <a:gd name="connsiteX2209" fmla="*/ 2102971 w 5970060"/>
              <a:gd name="connsiteY2209" fmla="*/ 3881341 h 6857546"/>
              <a:gd name="connsiteX2210" fmla="*/ 4912153 w 5970060"/>
              <a:gd name="connsiteY2210" fmla="*/ 3822169 h 6857546"/>
              <a:gd name="connsiteX2211" fmla="*/ 4713727 w 5970060"/>
              <a:gd name="connsiteY2211" fmla="*/ 4003191 h 6857546"/>
              <a:gd name="connsiteX2212" fmla="*/ 4678921 w 5970060"/>
              <a:gd name="connsiteY2212" fmla="*/ 4131977 h 6857546"/>
              <a:gd name="connsiteX2213" fmla="*/ 4734612 w 5970060"/>
              <a:gd name="connsiteY2213" fmla="*/ 4205071 h 6857546"/>
              <a:gd name="connsiteX2214" fmla="*/ 4849475 w 5970060"/>
              <a:gd name="connsiteY2214" fmla="*/ 4149380 h 6857546"/>
              <a:gd name="connsiteX2215" fmla="*/ 4933012 w 5970060"/>
              <a:gd name="connsiteY2215" fmla="*/ 4250321 h 6857546"/>
              <a:gd name="connsiteX2216" fmla="*/ 5117515 w 5970060"/>
              <a:gd name="connsiteY2216" fmla="*/ 4093664 h 6857546"/>
              <a:gd name="connsiteX2217" fmla="*/ 5107073 w 5970060"/>
              <a:gd name="connsiteY2217" fmla="*/ 3978800 h 6857546"/>
              <a:gd name="connsiteX2218" fmla="*/ 4999171 w 5970060"/>
              <a:gd name="connsiteY2218" fmla="*/ 3891783 h 6857546"/>
              <a:gd name="connsiteX2219" fmla="*/ 5009613 w 5970060"/>
              <a:gd name="connsiteY2219" fmla="*/ 3839572 h 6857546"/>
              <a:gd name="connsiteX2220" fmla="*/ 4912153 w 5970060"/>
              <a:gd name="connsiteY2220" fmla="*/ 3822169 h 6857546"/>
              <a:gd name="connsiteX2221" fmla="*/ 1727029 w 5970060"/>
              <a:gd name="connsiteY2221" fmla="*/ 3926590 h 6857546"/>
              <a:gd name="connsiteX2222" fmla="*/ 1803605 w 5970060"/>
              <a:gd name="connsiteY2222" fmla="*/ 4006646 h 6857546"/>
              <a:gd name="connsiteX2223" fmla="*/ 1793163 w 5970060"/>
              <a:gd name="connsiteY2223" fmla="*/ 3909186 h 6857546"/>
              <a:gd name="connsiteX2224" fmla="*/ 1730510 w 5970060"/>
              <a:gd name="connsiteY2224" fmla="*/ 3829130 h 6857546"/>
              <a:gd name="connsiteX2225" fmla="*/ 1727029 w 5970060"/>
              <a:gd name="connsiteY2225" fmla="*/ 3926590 h 6857546"/>
              <a:gd name="connsiteX2226" fmla="*/ 1152662 w 5970060"/>
              <a:gd name="connsiteY2226" fmla="*/ 3971839 h 6857546"/>
              <a:gd name="connsiteX2227" fmla="*/ 1420702 w 5970060"/>
              <a:gd name="connsiteY2227" fmla="*/ 3909186 h 6857546"/>
              <a:gd name="connsiteX2228" fmla="*/ 1427663 w 5970060"/>
              <a:gd name="connsiteY2228" fmla="*/ 3856976 h 6857546"/>
              <a:gd name="connsiteX2229" fmla="*/ 1152662 w 5970060"/>
              <a:gd name="connsiteY2229" fmla="*/ 3971839 h 6857546"/>
              <a:gd name="connsiteX2230" fmla="*/ 5176737 w 5970060"/>
              <a:gd name="connsiteY2230" fmla="*/ 4090208 h 6857546"/>
              <a:gd name="connsiteX2231" fmla="*/ 5302042 w 5970060"/>
              <a:gd name="connsiteY2231" fmla="*/ 4149380 h 6857546"/>
              <a:gd name="connsiteX2232" fmla="*/ 5309004 w 5970060"/>
              <a:gd name="connsiteY2232" fmla="*/ 4003165 h 6857546"/>
              <a:gd name="connsiteX2233" fmla="*/ 5322927 w 5970060"/>
              <a:gd name="connsiteY2233" fmla="*/ 4173745 h 6857546"/>
              <a:gd name="connsiteX2234" fmla="*/ 5385580 w 5970060"/>
              <a:gd name="connsiteY2234" fmla="*/ 3978800 h 6857546"/>
              <a:gd name="connsiteX2235" fmla="*/ 5396022 w 5970060"/>
              <a:gd name="connsiteY2235" fmla="*/ 4135457 h 6857546"/>
              <a:gd name="connsiteX2236" fmla="*/ 5437790 w 5970060"/>
              <a:gd name="connsiteY2236" fmla="*/ 4114573 h 6857546"/>
              <a:gd name="connsiteX2237" fmla="*/ 5458674 w 5970060"/>
              <a:gd name="connsiteY2237" fmla="*/ 3975320 h 6857546"/>
              <a:gd name="connsiteX2238" fmla="*/ 5458674 w 5970060"/>
              <a:gd name="connsiteY2238" fmla="*/ 4104131 h 6857546"/>
              <a:gd name="connsiteX2239" fmla="*/ 5531769 w 5970060"/>
              <a:gd name="connsiteY2239" fmla="*/ 3982306 h 6857546"/>
              <a:gd name="connsiteX2240" fmla="*/ 5524808 w 5970060"/>
              <a:gd name="connsiteY2240" fmla="*/ 4072805 h 6857546"/>
              <a:gd name="connsiteX2241" fmla="*/ 5674478 w 5970060"/>
              <a:gd name="connsiteY2241" fmla="*/ 4034517 h 6857546"/>
              <a:gd name="connsiteX2242" fmla="*/ 5538731 w 5970060"/>
              <a:gd name="connsiteY2242" fmla="*/ 4086728 h 6857546"/>
              <a:gd name="connsiteX2243" fmla="*/ 5622293 w 5970060"/>
              <a:gd name="connsiteY2243" fmla="*/ 4121534 h 6857546"/>
              <a:gd name="connsiteX2244" fmla="*/ 5458674 w 5970060"/>
              <a:gd name="connsiteY2244" fmla="*/ 4121534 h 6857546"/>
              <a:gd name="connsiteX2245" fmla="*/ 5524808 w 5970060"/>
              <a:gd name="connsiteY2245" fmla="*/ 4191149 h 6857546"/>
              <a:gd name="connsiteX2246" fmla="*/ 5441271 w 5970060"/>
              <a:gd name="connsiteY2246" fmla="*/ 4125015 h 6857546"/>
              <a:gd name="connsiteX2247" fmla="*/ 5392541 w 5970060"/>
              <a:gd name="connsiteY2247" fmla="*/ 4152861 h 6857546"/>
              <a:gd name="connsiteX2248" fmla="*/ 5455193 w 5970060"/>
              <a:gd name="connsiteY2248" fmla="*/ 4229436 h 6857546"/>
              <a:gd name="connsiteX2249" fmla="*/ 5378618 w 5970060"/>
              <a:gd name="connsiteY2249" fmla="*/ 4156342 h 6857546"/>
              <a:gd name="connsiteX2250" fmla="*/ 5340331 w 5970060"/>
              <a:gd name="connsiteY2250" fmla="*/ 4180707 h 6857546"/>
              <a:gd name="connsiteX2251" fmla="*/ 5350773 w 5970060"/>
              <a:gd name="connsiteY2251" fmla="*/ 4205071 h 6857546"/>
              <a:gd name="connsiteX2252" fmla="*/ 5298562 w 5970060"/>
              <a:gd name="connsiteY2252" fmla="*/ 4250321 h 6857546"/>
              <a:gd name="connsiteX2253" fmla="*/ 5430829 w 5970060"/>
              <a:gd name="connsiteY2253" fmla="*/ 4295570 h 6857546"/>
              <a:gd name="connsiteX2254" fmla="*/ 5838097 w 5970060"/>
              <a:gd name="connsiteY2254" fmla="*/ 4037972 h 6857546"/>
              <a:gd name="connsiteX2255" fmla="*/ 5604864 w 5970060"/>
              <a:gd name="connsiteY2255" fmla="*/ 3982281 h 6857546"/>
              <a:gd name="connsiteX2256" fmla="*/ 5664036 w 5970060"/>
              <a:gd name="connsiteY2256" fmla="*/ 3905680 h 6857546"/>
              <a:gd name="connsiteX2257" fmla="*/ 5510860 w 5970060"/>
              <a:gd name="connsiteY2257" fmla="*/ 3940487 h 6857546"/>
              <a:gd name="connsiteX2258" fmla="*/ 5542186 w 5970060"/>
              <a:gd name="connsiteY2258" fmla="*/ 3877835 h 6857546"/>
              <a:gd name="connsiteX2259" fmla="*/ 5427323 w 5970060"/>
              <a:gd name="connsiteY2259" fmla="*/ 3909161 h 6857546"/>
              <a:gd name="connsiteX2260" fmla="*/ 5448207 w 5970060"/>
              <a:gd name="connsiteY2260" fmla="*/ 3853470 h 6857546"/>
              <a:gd name="connsiteX2261" fmla="*/ 5176737 w 5970060"/>
              <a:gd name="connsiteY2261" fmla="*/ 4090208 h 6857546"/>
              <a:gd name="connsiteX2262" fmla="*/ 1831450 w 5970060"/>
              <a:gd name="connsiteY2262" fmla="*/ 3863937 h 6857546"/>
              <a:gd name="connsiteX2263" fmla="*/ 1880180 w 5970060"/>
              <a:gd name="connsiteY2263" fmla="*/ 4051920 h 6857546"/>
              <a:gd name="connsiteX2264" fmla="*/ 1831450 w 5970060"/>
              <a:gd name="connsiteY2264" fmla="*/ 3863937 h 6857546"/>
              <a:gd name="connsiteX2265" fmla="*/ 1692222 w 5970060"/>
              <a:gd name="connsiteY2265" fmla="*/ 3877860 h 6857546"/>
              <a:gd name="connsiteX2266" fmla="*/ 1587801 w 5970060"/>
              <a:gd name="connsiteY2266" fmla="*/ 3999710 h 6857546"/>
              <a:gd name="connsiteX2267" fmla="*/ 1643492 w 5970060"/>
              <a:gd name="connsiteY2267" fmla="*/ 4020594 h 6857546"/>
              <a:gd name="connsiteX2268" fmla="*/ 1723548 w 5970060"/>
              <a:gd name="connsiteY2268" fmla="*/ 3971864 h 6857546"/>
              <a:gd name="connsiteX2269" fmla="*/ 1692222 w 5970060"/>
              <a:gd name="connsiteY2269" fmla="*/ 3877860 h 6857546"/>
              <a:gd name="connsiteX2270" fmla="*/ 3223884 w 5970060"/>
              <a:gd name="connsiteY2270" fmla="*/ 3905706 h 6857546"/>
              <a:gd name="connsiteX2271" fmla="*/ 3220404 w 5970060"/>
              <a:gd name="connsiteY2271" fmla="*/ 4003191 h 6857546"/>
              <a:gd name="connsiteX2272" fmla="*/ 3384022 w 5970060"/>
              <a:gd name="connsiteY2272" fmla="*/ 3964903 h 6857546"/>
              <a:gd name="connsiteX2273" fmla="*/ 3283056 w 5970060"/>
              <a:gd name="connsiteY2273" fmla="*/ 3989268 h 6857546"/>
              <a:gd name="connsiteX2274" fmla="*/ 3203000 w 5970060"/>
              <a:gd name="connsiteY2274" fmla="*/ 4037997 h 6857546"/>
              <a:gd name="connsiteX2275" fmla="*/ 3453636 w 5970060"/>
              <a:gd name="connsiteY2275" fmla="*/ 4020594 h 6857546"/>
              <a:gd name="connsiteX2276" fmla="*/ 3272614 w 5970060"/>
              <a:gd name="connsiteY2276" fmla="*/ 4062362 h 6857546"/>
              <a:gd name="connsiteX2277" fmla="*/ 3328306 w 5970060"/>
              <a:gd name="connsiteY2277" fmla="*/ 4100650 h 6857546"/>
              <a:gd name="connsiteX2278" fmla="*/ 3474520 w 5970060"/>
              <a:gd name="connsiteY2278" fmla="*/ 4083247 h 6857546"/>
              <a:gd name="connsiteX2279" fmla="*/ 3338748 w 5970060"/>
              <a:gd name="connsiteY2279" fmla="*/ 4111093 h 6857546"/>
              <a:gd name="connsiteX2280" fmla="*/ 3387477 w 5970060"/>
              <a:gd name="connsiteY2280" fmla="*/ 4149380 h 6857546"/>
              <a:gd name="connsiteX2281" fmla="*/ 3516289 w 5970060"/>
              <a:gd name="connsiteY2281" fmla="*/ 4142419 h 6857546"/>
              <a:gd name="connsiteX2282" fmla="*/ 3394464 w 5970060"/>
              <a:gd name="connsiteY2282" fmla="*/ 4163303 h 6857546"/>
              <a:gd name="connsiteX2283" fmla="*/ 3432752 w 5970060"/>
              <a:gd name="connsiteY2283" fmla="*/ 4201591 h 6857546"/>
              <a:gd name="connsiteX2284" fmla="*/ 3561563 w 5970060"/>
              <a:gd name="connsiteY2284" fmla="*/ 4218994 h 6857546"/>
              <a:gd name="connsiteX2285" fmla="*/ 3443194 w 5970060"/>
              <a:gd name="connsiteY2285" fmla="*/ 4212033 h 6857546"/>
              <a:gd name="connsiteX2286" fmla="*/ 3509328 w 5970060"/>
              <a:gd name="connsiteY2286" fmla="*/ 4326922 h 6857546"/>
              <a:gd name="connsiteX2287" fmla="*/ 3453636 w 5970060"/>
              <a:gd name="connsiteY2287" fmla="*/ 4253827 h 6857546"/>
              <a:gd name="connsiteX2288" fmla="*/ 3432752 w 5970060"/>
              <a:gd name="connsiteY2288" fmla="*/ 4306037 h 6857546"/>
              <a:gd name="connsiteX2289" fmla="*/ 3443194 w 5970060"/>
              <a:gd name="connsiteY2289" fmla="*/ 4236423 h 6857546"/>
              <a:gd name="connsiteX2290" fmla="*/ 3397945 w 5970060"/>
              <a:gd name="connsiteY2290" fmla="*/ 4184213 h 6857546"/>
              <a:gd name="connsiteX2291" fmla="*/ 3380541 w 5970060"/>
              <a:gd name="connsiteY2291" fmla="*/ 4295620 h 6857546"/>
              <a:gd name="connsiteX2292" fmla="*/ 3387503 w 5970060"/>
              <a:gd name="connsiteY2292" fmla="*/ 4170315 h 6857546"/>
              <a:gd name="connsiteX2293" fmla="*/ 3338773 w 5970060"/>
              <a:gd name="connsiteY2293" fmla="*/ 4135508 h 6857546"/>
              <a:gd name="connsiteX2294" fmla="*/ 3317889 w 5970060"/>
              <a:gd name="connsiteY2294" fmla="*/ 4260813 h 6857546"/>
              <a:gd name="connsiteX2295" fmla="*/ 3324850 w 5970060"/>
              <a:gd name="connsiteY2295" fmla="*/ 4114598 h 6857546"/>
              <a:gd name="connsiteX2296" fmla="*/ 3300485 w 5970060"/>
              <a:gd name="connsiteY2296" fmla="*/ 4100676 h 6857546"/>
              <a:gd name="connsiteX2297" fmla="*/ 3279601 w 5970060"/>
              <a:gd name="connsiteY2297" fmla="*/ 4236448 h 6857546"/>
              <a:gd name="connsiteX2298" fmla="*/ 3286562 w 5970060"/>
              <a:gd name="connsiteY2298" fmla="*/ 4090233 h 6857546"/>
              <a:gd name="connsiteX2299" fmla="*/ 3196064 w 5970060"/>
              <a:gd name="connsiteY2299" fmla="*/ 4048465 h 6857546"/>
              <a:gd name="connsiteX2300" fmla="*/ 3161257 w 5970060"/>
              <a:gd name="connsiteY2300" fmla="*/ 4076311 h 6857546"/>
              <a:gd name="connsiteX2301" fmla="*/ 3098604 w 5970060"/>
              <a:gd name="connsiteY2301" fmla="*/ 4038023 h 6857546"/>
              <a:gd name="connsiteX2302" fmla="*/ 3074239 w 5970060"/>
              <a:gd name="connsiteY2302" fmla="*/ 4104156 h 6857546"/>
              <a:gd name="connsiteX2303" fmla="*/ 3025509 w 5970060"/>
              <a:gd name="connsiteY2303" fmla="*/ 4086753 h 6857546"/>
              <a:gd name="connsiteX2304" fmla="*/ 3331837 w 5970060"/>
              <a:gd name="connsiteY2304" fmla="*/ 4379157 h 6857546"/>
              <a:gd name="connsiteX2305" fmla="*/ 3338798 w 5970060"/>
              <a:gd name="connsiteY2305" fmla="*/ 4354793 h 6857546"/>
              <a:gd name="connsiteX2306" fmla="*/ 3429296 w 5970060"/>
              <a:gd name="connsiteY2306" fmla="*/ 4393080 h 6857546"/>
              <a:gd name="connsiteX2307" fmla="*/ 3425816 w 5970060"/>
              <a:gd name="connsiteY2307" fmla="*/ 4368715 h 6857546"/>
              <a:gd name="connsiteX2308" fmla="*/ 3620760 w 5970060"/>
              <a:gd name="connsiteY2308" fmla="*/ 4490565 h 6857546"/>
              <a:gd name="connsiteX2309" fmla="*/ 3554627 w 5970060"/>
              <a:gd name="connsiteY2309" fmla="*/ 4285178 h 6857546"/>
              <a:gd name="connsiteX2310" fmla="*/ 3652087 w 5970060"/>
              <a:gd name="connsiteY2310" fmla="*/ 4309543 h 6857546"/>
              <a:gd name="connsiteX2311" fmla="*/ 3544185 w 5970060"/>
              <a:gd name="connsiteY2311" fmla="*/ 4159873 h 6857546"/>
              <a:gd name="connsiteX2312" fmla="*/ 3645125 w 5970060"/>
              <a:gd name="connsiteY2312" fmla="*/ 4152911 h 6857546"/>
              <a:gd name="connsiteX2313" fmla="*/ 3575511 w 5970060"/>
              <a:gd name="connsiteY2313" fmla="*/ 4065894 h 6857546"/>
              <a:gd name="connsiteX2314" fmla="*/ 3627722 w 5970060"/>
              <a:gd name="connsiteY2314" fmla="*/ 4055452 h 6857546"/>
              <a:gd name="connsiteX2315" fmla="*/ 3223884 w 5970060"/>
              <a:gd name="connsiteY2315" fmla="*/ 3905706 h 6857546"/>
              <a:gd name="connsiteX2316" fmla="*/ 4233365 w 5970060"/>
              <a:gd name="connsiteY2316" fmla="*/ 3947474 h 6857546"/>
              <a:gd name="connsiteX2317" fmla="*/ 4066266 w 5970060"/>
              <a:gd name="connsiteY2317" fmla="*/ 3912667 h 6857546"/>
              <a:gd name="connsiteX2318" fmla="*/ 4062785 w 5970060"/>
              <a:gd name="connsiteY2318" fmla="*/ 3943993 h 6857546"/>
              <a:gd name="connsiteX2319" fmla="*/ 3986209 w 5970060"/>
              <a:gd name="connsiteY2319" fmla="*/ 3957916 h 6857546"/>
              <a:gd name="connsiteX2320" fmla="*/ 4014055 w 5970060"/>
              <a:gd name="connsiteY2320" fmla="*/ 4017088 h 6857546"/>
              <a:gd name="connsiteX2321" fmla="*/ 3930518 w 5970060"/>
              <a:gd name="connsiteY2321" fmla="*/ 4037972 h 6857546"/>
              <a:gd name="connsiteX2322" fmla="*/ 4003613 w 5970060"/>
              <a:gd name="connsiteY2322" fmla="*/ 4218994 h 6857546"/>
              <a:gd name="connsiteX2323" fmla="*/ 4118476 w 5970060"/>
              <a:gd name="connsiteY2323" fmla="*/ 4253802 h 6857546"/>
              <a:gd name="connsiteX2324" fmla="*/ 4240301 w 5970060"/>
              <a:gd name="connsiteY2324" fmla="*/ 4260763 h 6857546"/>
              <a:gd name="connsiteX2325" fmla="*/ 4289031 w 5970060"/>
              <a:gd name="connsiteY2325" fmla="*/ 4083222 h 6857546"/>
              <a:gd name="connsiteX2326" fmla="*/ 4309915 w 5970060"/>
              <a:gd name="connsiteY2326" fmla="*/ 4076260 h 6857546"/>
              <a:gd name="connsiteX2327" fmla="*/ 4233365 w 5970060"/>
              <a:gd name="connsiteY2327" fmla="*/ 3947474 h 6857546"/>
              <a:gd name="connsiteX2328" fmla="*/ 3658998 w 5970060"/>
              <a:gd name="connsiteY2328" fmla="*/ 4177226 h 6857546"/>
              <a:gd name="connsiteX2329" fmla="*/ 3833058 w 5970060"/>
              <a:gd name="connsiteY2329" fmla="*/ 4699382 h 6857546"/>
              <a:gd name="connsiteX2330" fmla="*/ 3892230 w 5970060"/>
              <a:gd name="connsiteY2330" fmla="*/ 4904769 h 6857546"/>
              <a:gd name="connsiteX2331" fmla="*/ 3975767 w 5970060"/>
              <a:gd name="connsiteY2331" fmla="*/ 4908250 h 6857546"/>
              <a:gd name="connsiteX2332" fmla="*/ 3979248 w 5970060"/>
              <a:gd name="connsiteY2332" fmla="*/ 4838636 h 6857546"/>
              <a:gd name="connsiteX2333" fmla="*/ 3927037 w 5970060"/>
              <a:gd name="connsiteY2333" fmla="*/ 4716811 h 6857546"/>
              <a:gd name="connsiteX2334" fmla="*/ 3718170 w 5970060"/>
              <a:gd name="connsiteY2334" fmla="*/ 3971864 h 6857546"/>
              <a:gd name="connsiteX2335" fmla="*/ 3669440 w 5970060"/>
              <a:gd name="connsiteY2335" fmla="*/ 3926615 h 6857546"/>
              <a:gd name="connsiteX2336" fmla="*/ 3672921 w 5970060"/>
              <a:gd name="connsiteY2336" fmla="*/ 4163328 h 6857546"/>
              <a:gd name="connsiteX2337" fmla="*/ 3658998 w 5970060"/>
              <a:gd name="connsiteY2337" fmla="*/ 4177226 h 6857546"/>
              <a:gd name="connsiteX2338" fmla="*/ 4128943 w 5970060"/>
              <a:gd name="connsiteY2338" fmla="*/ 4974383 h 6857546"/>
              <a:gd name="connsiteX2339" fmla="*/ 4097617 w 5970060"/>
              <a:gd name="connsiteY2339" fmla="*/ 4963941 h 6857546"/>
              <a:gd name="connsiteX2340" fmla="*/ 4034964 w 5970060"/>
              <a:gd name="connsiteY2340" fmla="*/ 4897808 h 6857546"/>
              <a:gd name="connsiteX2341" fmla="*/ 3975792 w 5970060"/>
              <a:gd name="connsiteY2341" fmla="*/ 4915211 h 6857546"/>
              <a:gd name="connsiteX2342" fmla="*/ 4104604 w 5970060"/>
              <a:gd name="connsiteY2342" fmla="*/ 5012671 h 6857546"/>
              <a:gd name="connsiteX2343" fmla="*/ 4139411 w 5970060"/>
              <a:gd name="connsiteY2343" fmla="*/ 5047478 h 6857546"/>
              <a:gd name="connsiteX2344" fmla="*/ 4031509 w 5970060"/>
              <a:gd name="connsiteY2344" fmla="*/ 4977864 h 6857546"/>
              <a:gd name="connsiteX2345" fmla="*/ 3975818 w 5970060"/>
              <a:gd name="connsiteY2345" fmla="*/ 5005710 h 6857546"/>
              <a:gd name="connsiteX2346" fmla="*/ 4400514 w 5970060"/>
              <a:gd name="connsiteY2346" fmla="*/ 5374690 h 6857546"/>
              <a:gd name="connsiteX2347" fmla="*/ 4658112 w 5970060"/>
              <a:gd name="connsiteY2347" fmla="*/ 6575660 h 6857546"/>
              <a:gd name="connsiteX2348" fmla="*/ 4689438 w 5970060"/>
              <a:gd name="connsiteY2348" fmla="*/ 6554775 h 6857546"/>
              <a:gd name="connsiteX2349" fmla="*/ 4727726 w 5970060"/>
              <a:gd name="connsiteY2349" fmla="*/ 6523449 h 6857546"/>
              <a:gd name="connsiteX2350" fmla="*/ 4734687 w 5970060"/>
              <a:gd name="connsiteY2350" fmla="*/ 6088310 h 6857546"/>
              <a:gd name="connsiteX2351" fmla="*/ 4706842 w 5970060"/>
              <a:gd name="connsiteY2351" fmla="*/ 5938640 h 6857546"/>
              <a:gd name="connsiteX2352" fmla="*/ 4727726 w 5970060"/>
              <a:gd name="connsiteY2352" fmla="*/ 5151924 h 6857546"/>
              <a:gd name="connsiteX2353" fmla="*/ 4668554 w 5970060"/>
              <a:gd name="connsiteY2353" fmla="*/ 5207616 h 6857546"/>
              <a:gd name="connsiteX2354" fmla="*/ 4654631 w 5970060"/>
              <a:gd name="connsiteY2354" fmla="*/ 5385157 h 6857546"/>
              <a:gd name="connsiteX2355" fmla="*/ 4661593 w 5970060"/>
              <a:gd name="connsiteY2355" fmla="*/ 5900352 h 6857546"/>
              <a:gd name="connsiteX2356" fmla="*/ 4672035 w 5970060"/>
              <a:gd name="connsiteY2356" fmla="*/ 6032644 h 6857546"/>
              <a:gd name="connsiteX2357" fmla="*/ 4640708 w 5970060"/>
              <a:gd name="connsiteY2357" fmla="*/ 5809854 h 6857546"/>
              <a:gd name="connsiteX2358" fmla="*/ 4595459 w 5970060"/>
              <a:gd name="connsiteY2358" fmla="*/ 5607947 h 6857546"/>
              <a:gd name="connsiteX2359" fmla="*/ 4574575 w 5970060"/>
              <a:gd name="connsiteY2359" fmla="*/ 5381676 h 6857546"/>
              <a:gd name="connsiteX2360" fmla="*/ 4591979 w 5970060"/>
              <a:gd name="connsiteY2360" fmla="*/ 5319024 h 6857546"/>
              <a:gd name="connsiteX2361" fmla="*/ 4539768 w 5970060"/>
              <a:gd name="connsiteY2361" fmla="*/ 5322504 h 6857546"/>
              <a:gd name="connsiteX2362" fmla="*/ 4543249 w 5970060"/>
              <a:gd name="connsiteY2362" fmla="*/ 5562698 h 6857546"/>
              <a:gd name="connsiteX2363" fmla="*/ 4128943 w 5970060"/>
              <a:gd name="connsiteY2363" fmla="*/ 4974383 h 6857546"/>
              <a:gd name="connsiteX2364" fmla="*/ 1667857 w 5970060"/>
              <a:gd name="connsiteY2364" fmla="*/ 3992748 h 6857546"/>
              <a:gd name="connsiteX2365" fmla="*/ 1636531 w 5970060"/>
              <a:gd name="connsiteY2365" fmla="*/ 4058882 h 6857546"/>
              <a:gd name="connsiteX2366" fmla="*/ 1671338 w 5970060"/>
              <a:gd name="connsiteY2366" fmla="*/ 4107612 h 6857546"/>
              <a:gd name="connsiteX2367" fmla="*/ 1873244 w 5970060"/>
              <a:gd name="connsiteY2367" fmla="*/ 4065843 h 6857546"/>
              <a:gd name="connsiteX2368" fmla="*/ 1667857 w 5970060"/>
              <a:gd name="connsiteY2368" fmla="*/ 3992748 h 6857546"/>
              <a:gd name="connsiteX2369" fmla="*/ 2078606 w 5970060"/>
              <a:gd name="connsiteY2369" fmla="*/ 4083247 h 6857546"/>
              <a:gd name="connsiteX2370" fmla="*/ 2127336 w 5970060"/>
              <a:gd name="connsiteY2370" fmla="*/ 4138938 h 6857546"/>
              <a:gd name="connsiteX2371" fmla="*/ 2158662 w 5970060"/>
              <a:gd name="connsiteY2371" fmla="*/ 3996204 h 6857546"/>
              <a:gd name="connsiteX2372" fmla="*/ 2078606 w 5970060"/>
              <a:gd name="connsiteY2372" fmla="*/ 4083247 h 6857546"/>
              <a:gd name="connsiteX2373" fmla="*/ 3122918 w 5970060"/>
              <a:gd name="connsiteY2373" fmla="*/ 4406978 h 6857546"/>
              <a:gd name="connsiteX2374" fmla="*/ 3011536 w 5970060"/>
              <a:gd name="connsiteY2374" fmla="*/ 4079766 h 6857546"/>
              <a:gd name="connsiteX2375" fmla="*/ 2872282 w 5970060"/>
              <a:gd name="connsiteY2375" fmla="*/ 3999710 h 6857546"/>
              <a:gd name="connsiteX2376" fmla="*/ 2868802 w 5970060"/>
              <a:gd name="connsiteY2376" fmla="*/ 4118079 h 6857546"/>
              <a:gd name="connsiteX2377" fmla="*/ 2980210 w 5970060"/>
              <a:gd name="connsiteY2377" fmla="*/ 4142444 h 6857546"/>
              <a:gd name="connsiteX2378" fmla="*/ 2861840 w 5970060"/>
              <a:gd name="connsiteY2378" fmla="*/ 4135483 h 6857546"/>
              <a:gd name="connsiteX2379" fmla="*/ 2879244 w 5970060"/>
              <a:gd name="connsiteY2379" fmla="*/ 4187693 h 6857546"/>
              <a:gd name="connsiteX2380" fmla="*/ 2994107 w 5970060"/>
              <a:gd name="connsiteY2380" fmla="*/ 4201616 h 6857546"/>
              <a:gd name="connsiteX2381" fmla="*/ 2882725 w 5970060"/>
              <a:gd name="connsiteY2381" fmla="*/ 4198135 h 6857546"/>
              <a:gd name="connsiteX2382" fmla="*/ 2896647 w 5970060"/>
              <a:gd name="connsiteY2382" fmla="*/ 4232942 h 6857546"/>
              <a:gd name="connsiteX2383" fmla="*/ 3011536 w 5970060"/>
              <a:gd name="connsiteY2383" fmla="*/ 4257307 h 6857546"/>
              <a:gd name="connsiteX2384" fmla="*/ 2907090 w 5970060"/>
              <a:gd name="connsiteY2384" fmla="*/ 4253827 h 6857546"/>
              <a:gd name="connsiteX2385" fmla="*/ 2934935 w 5970060"/>
              <a:gd name="connsiteY2385" fmla="*/ 4299076 h 6857546"/>
              <a:gd name="connsiteX2386" fmla="*/ 3049798 w 5970060"/>
              <a:gd name="connsiteY2386" fmla="*/ 4316479 h 6857546"/>
              <a:gd name="connsiteX2387" fmla="*/ 2948858 w 5970060"/>
              <a:gd name="connsiteY2387" fmla="*/ 4312999 h 6857546"/>
              <a:gd name="connsiteX2388" fmla="*/ 2983665 w 5970060"/>
              <a:gd name="connsiteY2388" fmla="*/ 4365209 h 6857546"/>
              <a:gd name="connsiteX2389" fmla="*/ 3067227 w 5970060"/>
              <a:gd name="connsiteY2389" fmla="*/ 4372171 h 6857546"/>
              <a:gd name="connsiteX2390" fmla="*/ 2994133 w 5970060"/>
              <a:gd name="connsiteY2390" fmla="*/ 4375651 h 6857546"/>
              <a:gd name="connsiteX2391" fmla="*/ 3035901 w 5970060"/>
              <a:gd name="connsiteY2391" fmla="*/ 4441785 h 6857546"/>
              <a:gd name="connsiteX2392" fmla="*/ 2931480 w 5970060"/>
              <a:gd name="connsiteY2392" fmla="*/ 4316479 h 6857546"/>
              <a:gd name="connsiteX2393" fmla="*/ 2914076 w 5970060"/>
              <a:gd name="connsiteY2393" fmla="*/ 4403497 h 6857546"/>
              <a:gd name="connsiteX2394" fmla="*/ 2889711 w 5970060"/>
              <a:gd name="connsiteY2394" fmla="*/ 4250321 h 6857546"/>
              <a:gd name="connsiteX2395" fmla="*/ 2868827 w 5970060"/>
              <a:gd name="connsiteY2395" fmla="*/ 4340819 h 6857546"/>
              <a:gd name="connsiteX2396" fmla="*/ 2834020 w 5970060"/>
              <a:gd name="connsiteY2396" fmla="*/ 4389549 h 6857546"/>
              <a:gd name="connsiteX2397" fmla="*/ 2847943 w 5970060"/>
              <a:gd name="connsiteY2397" fmla="*/ 4152836 h 6857546"/>
              <a:gd name="connsiteX2398" fmla="*/ 2788771 w 5970060"/>
              <a:gd name="connsiteY2398" fmla="*/ 4208527 h 6857546"/>
              <a:gd name="connsiteX2399" fmla="*/ 2757444 w 5970060"/>
              <a:gd name="connsiteY2399" fmla="*/ 4177201 h 6857546"/>
              <a:gd name="connsiteX2400" fmla="*/ 2722637 w 5970060"/>
              <a:gd name="connsiteY2400" fmla="*/ 4250296 h 6857546"/>
              <a:gd name="connsiteX2401" fmla="*/ 2875814 w 5970060"/>
              <a:gd name="connsiteY2401" fmla="*/ 4514854 h 6857546"/>
              <a:gd name="connsiteX2402" fmla="*/ 2893217 w 5970060"/>
              <a:gd name="connsiteY2402" fmla="*/ 4438279 h 6857546"/>
              <a:gd name="connsiteX2403" fmla="*/ 2966312 w 5970060"/>
              <a:gd name="connsiteY2403" fmla="*/ 4511374 h 6857546"/>
              <a:gd name="connsiteX2404" fmla="*/ 2990677 w 5970060"/>
              <a:gd name="connsiteY2404" fmla="*/ 4462644 h 6857546"/>
              <a:gd name="connsiteX2405" fmla="*/ 3098579 w 5970060"/>
              <a:gd name="connsiteY2405" fmla="*/ 4581013 h 6857546"/>
              <a:gd name="connsiteX2406" fmla="*/ 3122918 w 5970060"/>
              <a:gd name="connsiteY2406" fmla="*/ 4406978 h 6857546"/>
              <a:gd name="connsiteX2407" fmla="*/ 1591282 w 5970060"/>
              <a:gd name="connsiteY2407" fmla="*/ 4072805 h 6857546"/>
              <a:gd name="connsiteX2408" fmla="*/ 1479874 w 5970060"/>
              <a:gd name="connsiteY2408" fmla="*/ 4031036 h 6857546"/>
              <a:gd name="connsiteX2409" fmla="*/ 1427663 w 5970060"/>
              <a:gd name="connsiteY2409" fmla="*/ 4114573 h 6857546"/>
              <a:gd name="connsiteX2410" fmla="*/ 1406779 w 5970060"/>
              <a:gd name="connsiteY2410" fmla="*/ 4163303 h 6857546"/>
              <a:gd name="connsiteX2411" fmla="*/ 1427663 w 5970060"/>
              <a:gd name="connsiteY2411" fmla="*/ 4229436 h 6857546"/>
              <a:gd name="connsiteX2412" fmla="*/ 1504239 w 5970060"/>
              <a:gd name="connsiteY2412" fmla="*/ 4253802 h 6857546"/>
              <a:gd name="connsiteX2413" fmla="*/ 1601698 w 5970060"/>
              <a:gd name="connsiteY2413" fmla="*/ 4215514 h 6857546"/>
              <a:gd name="connsiteX2414" fmla="*/ 1646948 w 5970060"/>
              <a:gd name="connsiteY2414" fmla="*/ 4097170 h 6857546"/>
              <a:gd name="connsiteX2415" fmla="*/ 1591282 w 5970060"/>
              <a:gd name="connsiteY2415" fmla="*/ 4072805 h 6857546"/>
              <a:gd name="connsiteX2416" fmla="*/ 2228301 w 5970060"/>
              <a:gd name="connsiteY2416" fmla="*/ 4037997 h 6857546"/>
              <a:gd name="connsiteX2417" fmla="*/ 2127361 w 5970060"/>
              <a:gd name="connsiteY2417" fmla="*/ 4166809 h 6857546"/>
              <a:gd name="connsiteX2418" fmla="*/ 2158687 w 5970060"/>
              <a:gd name="connsiteY2418" fmla="*/ 4194655 h 6857546"/>
              <a:gd name="connsiteX2419" fmla="*/ 2151726 w 5970060"/>
              <a:gd name="connsiteY2419" fmla="*/ 4260788 h 6857546"/>
              <a:gd name="connsiteX2420" fmla="*/ 2102996 w 5970060"/>
              <a:gd name="connsiteY2420" fmla="*/ 4285153 h 6857546"/>
              <a:gd name="connsiteX2421" fmla="*/ 2102996 w 5970060"/>
              <a:gd name="connsiteY2421" fmla="*/ 4337364 h 6857546"/>
              <a:gd name="connsiteX2422" fmla="*/ 2054266 w 5970060"/>
              <a:gd name="connsiteY2422" fmla="*/ 4358248 h 6857546"/>
              <a:gd name="connsiteX2423" fmla="*/ 2162168 w 5970060"/>
              <a:gd name="connsiteY2423" fmla="*/ 4622807 h 6857546"/>
              <a:gd name="connsiteX2424" fmla="*/ 2245705 w 5970060"/>
              <a:gd name="connsiteY2424" fmla="*/ 4125015 h 6857546"/>
              <a:gd name="connsiteX2425" fmla="*/ 2263108 w 5970060"/>
              <a:gd name="connsiteY2425" fmla="*/ 4093689 h 6857546"/>
              <a:gd name="connsiteX2426" fmla="*/ 2238743 w 5970060"/>
              <a:gd name="connsiteY2426" fmla="*/ 4107612 h 6857546"/>
              <a:gd name="connsiteX2427" fmla="*/ 2228301 w 5970060"/>
              <a:gd name="connsiteY2427" fmla="*/ 4037997 h 6857546"/>
              <a:gd name="connsiteX2428" fmla="*/ 2350126 w 5970060"/>
              <a:gd name="connsiteY2428" fmla="*/ 4104131 h 6857546"/>
              <a:gd name="connsiteX2429" fmla="*/ 2231757 w 5970060"/>
              <a:gd name="connsiteY2429" fmla="*/ 4427862 h 6857546"/>
              <a:gd name="connsiteX2430" fmla="*/ 2214353 w 5970060"/>
              <a:gd name="connsiteY2430" fmla="*/ 4584519 h 6857546"/>
              <a:gd name="connsiteX2431" fmla="*/ 2360568 w 5970060"/>
              <a:gd name="connsiteY2431" fmla="*/ 4494021 h 6857546"/>
              <a:gd name="connsiteX2432" fmla="*/ 2350126 w 5970060"/>
              <a:gd name="connsiteY2432" fmla="*/ 4574077 h 6857546"/>
              <a:gd name="connsiteX2433" fmla="*/ 2447586 w 5970060"/>
              <a:gd name="connsiteY2433" fmla="*/ 4494021 h 6857546"/>
              <a:gd name="connsiteX2434" fmla="*/ 2471951 w 5970060"/>
              <a:gd name="connsiteY2434" fmla="*/ 4549712 h 6857546"/>
              <a:gd name="connsiteX2435" fmla="*/ 2632089 w 5970060"/>
              <a:gd name="connsiteY2435" fmla="*/ 4225981 h 6857546"/>
              <a:gd name="connsiteX2436" fmla="*/ 2531148 w 5970060"/>
              <a:gd name="connsiteY2436" fmla="*/ 4163328 h 6857546"/>
              <a:gd name="connsiteX2437" fmla="*/ 2503302 w 5970060"/>
              <a:gd name="connsiteY2437" fmla="*/ 4212058 h 6857546"/>
              <a:gd name="connsiteX2438" fmla="*/ 2565955 w 5970060"/>
              <a:gd name="connsiteY2438" fmla="*/ 4337389 h 6857546"/>
              <a:gd name="connsiteX2439" fmla="*/ 2489380 w 5970060"/>
              <a:gd name="connsiteY2439" fmla="*/ 4225981 h 6857546"/>
              <a:gd name="connsiteX2440" fmla="*/ 2465015 w 5970060"/>
              <a:gd name="connsiteY2440" fmla="*/ 4274711 h 6857546"/>
              <a:gd name="connsiteX2441" fmla="*/ 2527667 w 5970060"/>
              <a:gd name="connsiteY2441" fmla="*/ 4400042 h 6857546"/>
              <a:gd name="connsiteX2442" fmla="*/ 2458053 w 5970060"/>
              <a:gd name="connsiteY2442" fmla="*/ 4288634 h 6857546"/>
              <a:gd name="connsiteX2443" fmla="*/ 2461534 w 5970060"/>
              <a:gd name="connsiteY2443" fmla="*/ 4365209 h 6857546"/>
              <a:gd name="connsiteX2444" fmla="*/ 2482418 w 5970060"/>
              <a:gd name="connsiteY2444" fmla="*/ 4417420 h 6857546"/>
              <a:gd name="connsiteX2445" fmla="*/ 2423246 w 5970060"/>
              <a:gd name="connsiteY2445" fmla="*/ 4333883 h 6857546"/>
              <a:gd name="connsiteX2446" fmla="*/ 2398881 w 5970060"/>
              <a:gd name="connsiteY2446" fmla="*/ 4379132 h 6857546"/>
              <a:gd name="connsiteX2447" fmla="*/ 2426727 w 5970060"/>
              <a:gd name="connsiteY2447" fmla="*/ 4455708 h 6857546"/>
              <a:gd name="connsiteX2448" fmla="*/ 2391920 w 5970060"/>
              <a:gd name="connsiteY2448" fmla="*/ 4396536 h 6857546"/>
              <a:gd name="connsiteX2449" fmla="*/ 2364074 w 5970060"/>
              <a:gd name="connsiteY2449" fmla="*/ 4427862 h 6857546"/>
              <a:gd name="connsiteX2450" fmla="*/ 2398881 w 5970060"/>
              <a:gd name="connsiteY2450" fmla="*/ 4347806 h 6857546"/>
              <a:gd name="connsiteX2451" fmla="*/ 2290979 w 5970060"/>
              <a:gd name="connsiteY2451" fmla="*/ 4340844 h 6857546"/>
              <a:gd name="connsiteX2452" fmla="*/ 2419791 w 5970060"/>
              <a:gd name="connsiteY2452" fmla="*/ 4312999 h 6857546"/>
              <a:gd name="connsiteX2453" fmla="*/ 2315344 w 5970060"/>
              <a:gd name="connsiteY2453" fmla="*/ 4264269 h 6857546"/>
              <a:gd name="connsiteX2454" fmla="*/ 2426752 w 5970060"/>
              <a:gd name="connsiteY2454" fmla="*/ 4302557 h 6857546"/>
              <a:gd name="connsiteX2455" fmla="*/ 2444156 w 5970060"/>
              <a:gd name="connsiteY2455" fmla="*/ 4267750 h 6857546"/>
              <a:gd name="connsiteX2456" fmla="*/ 2332773 w 5970060"/>
              <a:gd name="connsiteY2456" fmla="*/ 4222500 h 6857546"/>
              <a:gd name="connsiteX2457" fmla="*/ 2454598 w 5970060"/>
              <a:gd name="connsiteY2457" fmla="*/ 4257307 h 6857546"/>
              <a:gd name="connsiteX2458" fmla="*/ 2475482 w 5970060"/>
              <a:gd name="connsiteY2458" fmla="*/ 4222500 h 6857546"/>
              <a:gd name="connsiteX2459" fmla="*/ 2360619 w 5970060"/>
              <a:gd name="connsiteY2459" fmla="*/ 4166809 h 6857546"/>
              <a:gd name="connsiteX2460" fmla="*/ 2485924 w 5970060"/>
              <a:gd name="connsiteY2460" fmla="*/ 4212058 h 6857546"/>
              <a:gd name="connsiteX2461" fmla="*/ 2524212 w 5970060"/>
              <a:gd name="connsiteY2461" fmla="*/ 4152886 h 6857546"/>
              <a:gd name="connsiteX2462" fmla="*/ 2489405 w 5970060"/>
              <a:gd name="connsiteY2462" fmla="*/ 4058907 h 6857546"/>
              <a:gd name="connsiteX2463" fmla="*/ 2350126 w 5970060"/>
              <a:gd name="connsiteY2463" fmla="*/ 4104131 h 6857546"/>
              <a:gd name="connsiteX2464" fmla="*/ 2064683 w 5970060"/>
              <a:gd name="connsiteY2464" fmla="*/ 4090208 h 6857546"/>
              <a:gd name="connsiteX2465" fmla="*/ 1887142 w 5970060"/>
              <a:gd name="connsiteY2465" fmla="*/ 4072805 h 6857546"/>
              <a:gd name="connsiteX2466" fmla="*/ 1880180 w 5970060"/>
              <a:gd name="connsiteY2466" fmla="*/ 4288634 h 6857546"/>
              <a:gd name="connsiteX2467" fmla="*/ 2022914 w 5970060"/>
              <a:gd name="connsiteY2467" fmla="*/ 4372171 h 6857546"/>
              <a:gd name="connsiteX2468" fmla="*/ 2061202 w 5970060"/>
              <a:gd name="connsiteY2468" fmla="*/ 4337364 h 6857546"/>
              <a:gd name="connsiteX2469" fmla="*/ 2089048 w 5970060"/>
              <a:gd name="connsiteY2469" fmla="*/ 4330402 h 6857546"/>
              <a:gd name="connsiteX2470" fmla="*/ 2089048 w 5970060"/>
              <a:gd name="connsiteY2470" fmla="*/ 4281673 h 6857546"/>
              <a:gd name="connsiteX2471" fmla="*/ 2137778 w 5970060"/>
              <a:gd name="connsiteY2471" fmla="*/ 4257307 h 6857546"/>
              <a:gd name="connsiteX2472" fmla="*/ 2127336 w 5970060"/>
              <a:gd name="connsiteY2472" fmla="*/ 4225981 h 6857546"/>
              <a:gd name="connsiteX2473" fmla="*/ 2144739 w 5970060"/>
              <a:gd name="connsiteY2473" fmla="*/ 4194655 h 6857546"/>
              <a:gd name="connsiteX2474" fmla="*/ 2064683 w 5970060"/>
              <a:gd name="connsiteY2474" fmla="*/ 4090208 h 6857546"/>
              <a:gd name="connsiteX2475" fmla="*/ 1869738 w 5970060"/>
              <a:gd name="connsiteY2475" fmla="*/ 4090208 h 6857546"/>
              <a:gd name="connsiteX2476" fmla="*/ 1852335 w 5970060"/>
              <a:gd name="connsiteY2476" fmla="*/ 4104131 h 6857546"/>
              <a:gd name="connsiteX2477" fmla="*/ 1869738 w 5970060"/>
              <a:gd name="connsiteY2477" fmla="*/ 4278192 h 6857546"/>
              <a:gd name="connsiteX2478" fmla="*/ 1869738 w 5970060"/>
              <a:gd name="connsiteY2478" fmla="*/ 4090208 h 6857546"/>
              <a:gd name="connsiteX2479" fmla="*/ 3826097 w 5970060"/>
              <a:gd name="connsiteY2479" fmla="*/ 4090208 h 6857546"/>
              <a:gd name="connsiteX2480" fmla="*/ 3718195 w 5970060"/>
              <a:gd name="connsiteY2480" fmla="*/ 4201591 h 6857546"/>
              <a:gd name="connsiteX2481" fmla="*/ 3746041 w 5970060"/>
              <a:gd name="connsiteY2481" fmla="*/ 4351287 h 6857546"/>
              <a:gd name="connsiteX2482" fmla="*/ 3850462 w 5970060"/>
              <a:gd name="connsiteY2482" fmla="*/ 4114573 h 6857546"/>
              <a:gd name="connsiteX2483" fmla="*/ 3826097 w 5970060"/>
              <a:gd name="connsiteY2483" fmla="*/ 4090208 h 6857546"/>
              <a:gd name="connsiteX2484" fmla="*/ 4296017 w 5970060"/>
              <a:gd name="connsiteY2484" fmla="*/ 4125015 h 6857546"/>
              <a:gd name="connsiteX2485" fmla="*/ 4376074 w 5970060"/>
              <a:gd name="connsiteY2485" fmla="*/ 4406978 h 6857546"/>
              <a:gd name="connsiteX2486" fmla="*/ 4309940 w 5970060"/>
              <a:gd name="connsiteY2486" fmla="*/ 4271205 h 6857546"/>
              <a:gd name="connsiteX2487" fmla="*/ 4414387 w 5970060"/>
              <a:gd name="connsiteY2487" fmla="*/ 4420901 h 6857546"/>
              <a:gd name="connsiteX2488" fmla="*/ 4358696 w 5970060"/>
              <a:gd name="connsiteY2488" fmla="*/ 4260763 h 6857546"/>
              <a:gd name="connsiteX2489" fmla="*/ 4435296 w 5970060"/>
              <a:gd name="connsiteY2489" fmla="*/ 4434824 h 6857546"/>
              <a:gd name="connsiteX2490" fmla="*/ 4414412 w 5970060"/>
              <a:gd name="connsiteY2490" fmla="*/ 4260763 h 6857546"/>
              <a:gd name="connsiteX2491" fmla="*/ 4466623 w 5970060"/>
              <a:gd name="connsiteY2491" fmla="*/ 4462669 h 6857546"/>
              <a:gd name="connsiteX2492" fmla="*/ 4497949 w 5970060"/>
              <a:gd name="connsiteY2492" fmla="*/ 4212033 h 6857546"/>
              <a:gd name="connsiteX2493" fmla="*/ 4424854 w 5970060"/>
              <a:gd name="connsiteY2493" fmla="*/ 4097170 h 6857546"/>
              <a:gd name="connsiteX2494" fmla="*/ 4303004 w 5970060"/>
              <a:gd name="connsiteY2494" fmla="*/ 4090208 h 6857546"/>
              <a:gd name="connsiteX2495" fmla="*/ 4296017 w 5970060"/>
              <a:gd name="connsiteY2495" fmla="*/ 4125015 h 6857546"/>
              <a:gd name="connsiteX2496" fmla="*/ 5155828 w 5970060"/>
              <a:gd name="connsiteY2496" fmla="*/ 4100650 h 6857546"/>
              <a:gd name="connsiteX2497" fmla="*/ 4933037 w 5970060"/>
              <a:gd name="connsiteY2497" fmla="*/ 4323441 h 6857546"/>
              <a:gd name="connsiteX2498" fmla="*/ 4985248 w 5970060"/>
              <a:gd name="connsiteY2498" fmla="*/ 4347806 h 6857546"/>
              <a:gd name="connsiteX2499" fmla="*/ 5079227 w 5970060"/>
              <a:gd name="connsiteY2499" fmla="*/ 4170264 h 6857546"/>
              <a:gd name="connsiteX2500" fmla="*/ 5079227 w 5970060"/>
              <a:gd name="connsiteY2500" fmla="*/ 4232917 h 6857546"/>
              <a:gd name="connsiteX2501" fmla="*/ 4999171 w 5970060"/>
              <a:gd name="connsiteY2501" fmla="*/ 4361729 h 6857546"/>
              <a:gd name="connsiteX2502" fmla="*/ 5058343 w 5970060"/>
              <a:gd name="connsiteY2502" fmla="*/ 4337364 h 6857546"/>
              <a:gd name="connsiteX2503" fmla="*/ 5183648 w 5970060"/>
              <a:gd name="connsiteY2503" fmla="*/ 4319960 h 6857546"/>
              <a:gd name="connsiteX2504" fmla="*/ 5016549 w 5970060"/>
              <a:gd name="connsiteY2504" fmla="*/ 4382613 h 6857546"/>
              <a:gd name="connsiteX2505" fmla="*/ 5033953 w 5970060"/>
              <a:gd name="connsiteY2505" fmla="*/ 4455708 h 6857546"/>
              <a:gd name="connsiteX2506" fmla="*/ 5180168 w 5970060"/>
              <a:gd name="connsiteY2506" fmla="*/ 4431343 h 6857546"/>
              <a:gd name="connsiteX2507" fmla="*/ 5228897 w 5970060"/>
              <a:gd name="connsiteY2507" fmla="*/ 4441785 h 6857546"/>
              <a:gd name="connsiteX2508" fmla="*/ 5319396 w 5970060"/>
              <a:gd name="connsiteY2508" fmla="*/ 4337364 h 6857546"/>
              <a:gd name="connsiteX2509" fmla="*/ 5340280 w 5970060"/>
              <a:gd name="connsiteY2509" fmla="*/ 4292114 h 6857546"/>
              <a:gd name="connsiteX2510" fmla="*/ 5277627 w 5970060"/>
              <a:gd name="connsiteY2510" fmla="*/ 4250346 h 6857546"/>
              <a:gd name="connsiteX2511" fmla="*/ 5329838 w 5970060"/>
              <a:gd name="connsiteY2511" fmla="*/ 4201616 h 6857546"/>
              <a:gd name="connsiteX2512" fmla="*/ 5155828 w 5970060"/>
              <a:gd name="connsiteY2512" fmla="*/ 4100650 h 6857546"/>
              <a:gd name="connsiteX2513" fmla="*/ 1653934 w 5970060"/>
              <a:gd name="connsiteY2513" fmla="*/ 4114573 h 6857546"/>
              <a:gd name="connsiteX2514" fmla="*/ 1612166 w 5970060"/>
              <a:gd name="connsiteY2514" fmla="*/ 4145899 h 6857546"/>
              <a:gd name="connsiteX2515" fmla="*/ 1615647 w 5970060"/>
              <a:gd name="connsiteY2515" fmla="*/ 4205071 h 6857546"/>
              <a:gd name="connsiteX2516" fmla="*/ 1821033 w 5970060"/>
              <a:gd name="connsiteY2516" fmla="*/ 4180707 h 6857546"/>
              <a:gd name="connsiteX2517" fmla="*/ 1838437 w 5970060"/>
              <a:gd name="connsiteY2517" fmla="*/ 4118054 h 6857546"/>
              <a:gd name="connsiteX2518" fmla="*/ 1653934 w 5970060"/>
              <a:gd name="connsiteY2518" fmla="*/ 4114573 h 6857546"/>
              <a:gd name="connsiteX2519" fmla="*/ 4522289 w 5970060"/>
              <a:gd name="connsiteY2519" fmla="*/ 4212033 h 6857546"/>
              <a:gd name="connsiteX2520" fmla="*/ 4484001 w 5970060"/>
              <a:gd name="connsiteY2520" fmla="*/ 4487034 h 6857546"/>
              <a:gd name="connsiteX2521" fmla="*/ 4511847 w 5970060"/>
              <a:gd name="connsiteY2521" fmla="*/ 4521841 h 6857546"/>
              <a:gd name="connsiteX2522" fmla="*/ 4497924 w 5970060"/>
              <a:gd name="connsiteY2522" fmla="*/ 4285128 h 6857546"/>
              <a:gd name="connsiteX2523" fmla="*/ 4518808 w 5970060"/>
              <a:gd name="connsiteY2523" fmla="*/ 4497476 h 6857546"/>
              <a:gd name="connsiteX2524" fmla="*/ 4539692 w 5970060"/>
              <a:gd name="connsiteY2524" fmla="*/ 4292089 h 6857546"/>
              <a:gd name="connsiteX2525" fmla="*/ 4546654 w 5970060"/>
              <a:gd name="connsiteY2525" fmla="*/ 4417395 h 6857546"/>
              <a:gd name="connsiteX2526" fmla="*/ 4588422 w 5970060"/>
              <a:gd name="connsiteY2526" fmla="*/ 4264218 h 6857546"/>
              <a:gd name="connsiteX2527" fmla="*/ 4588422 w 5970060"/>
              <a:gd name="connsiteY2527" fmla="*/ 4344275 h 6857546"/>
              <a:gd name="connsiteX2528" fmla="*/ 4654556 w 5970060"/>
              <a:gd name="connsiteY2528" fmla="*/ 4218969 h 6857546"/>
              <a:gd name="connsiteX2529" fmla="*/ 4644113 w 5970060"/>
              <a:gd name="connsiteY2529" fmla="*/ 4312948 h 6857546"/>
              <a:gd name="connsiteX2530" fmla="*/ 4699805 w 5970060"/>
              <a:gd name="connsiteY2530" fmla="*/ 4316429 h 6857546"/>
              <a:gd name="connsiteX2531" fmla="*/ 4588397 w 5970060"/>
              <a:gd name="connsiteY2531" fmla="*/ 4177175 h 6857546"/>
              <a:gd name="connsiteX2532" fmla="*/ 4522289 w 5970060"/>
              <a:gd name="connsiteY2532" fmla="*/ 4212033 h 6857546"/>
              <a:gd name="connsiteX2533" fmla="*/ 3571980 w 5970060"/>
              <a:gd name="connsiteY2533" fmla="*/ 4173745 h 6857546"/>
              <a:gd name="connsiteX2534" fmla="*/ 3655542 w 5970060"/>
              <a:gd name="connsiteY2534" fmla="*/ 4274686 h 6857546"/>
              <a:gd name="connsiteX2535" fmla="*/ 3648581 w 5970060"/>
              <a:gd name="connsiteY2535" fmla="*/ 4163278 h 6857546"/>
              <a:gd name="connsiteX2536" fmla="*/ 3571980 w 5970060"/>
              <a:gd name="connsiteY2536" fmla="*/ 4173745 h 6857546"/>
              <a:gd name="connsiteX2537" fmla="*/ 4842539 w 5970060"/>
              <a:gd name="connsiteY2537" fmla="*/ 4163303 h 6857546"/>
              <a:gd name="connsiteX2538" fmla="*/ 4734637 w 5970060"/>
              <a:gd name="connsiteY2538" fmla="*/ 4225956 h 6857546"/>
              <a:gd name="connsiteX2539" fmla="*/ 4738118 w 5970060"/>
              <a:gd name="connsiteY2539" fmla="*/ 4250321 h 6857546"/>
              <a:gd name="connsiteX2540" fmla="*/ 4717233 w 5970060"/>
              <a:gd name="connsiteY2540" fmla="*/ 4323416 h 6857546"/>
              <a:gd name="connsiteX2541" fmla="*/ 4769444 w 5970060"/>
              <a:gd name="connsiteY2541" fmla="*/ 4243359 h 6857546"/>
              <a:gd name="connsiteX2542" fmla="*/ 4741598 w 5970060"/>
              <a:gd name="connsiteY2542" fmla="*/ 4326896 h 6857546"/>
              <a:gd name="connsiteX2543" fmla="*/ 4755521 w 5970060"/>
              <a:gd name="connsiteY2543" fmla="*/ 4333858 h 6857546"/>
              <a:gd name="connsiteX2544" fmla="*/ 4807732 w 5970060"/>
              <a:gd name="connsiteY2544" fmla="*/ 4271205 h 6857546"/>
              <a:gd name="connsiteX2545" fmla="*/ 4776406 w 5970060"/>
              <a:gd name="connsiteY2545" fmla="*/ 4351261 h 6857546"/>
              <a:gd name="connsiteX2546" fmla="*/ 4839058 w 5970060"/>
              <a:gd name="connsiteY2546" fmla="*/ 4292089 h 6857546"/>
              <a:gd name="connsiteX2547" fmla="*/ 4790328 w 5970060"/>
              <a:gd name="connsiteY2547" fmla="*/ 4365184 h 6857546"/>
              <a:gd name="connsiteX2548" fmla="*/ 4807732 w 5970060"/>
              <a:gd name="connsiteY2548" fmla="*/ 4382587 h 6857546"/>
              <a:gd name="connsiteX2549" fmla="*/ 4919114 w 5970060"/>
              <a:gd name="connsiteY2549" fmla="*/ 4323416 h 6857546"/>
              <a:gd name="connsiteX2550" fmla="*/ 4842539 w 5970060"/>
              <a:gd name="connsiteY2550" fmla="*/ 4163303 h 6857546"/>
              <a:gd name="connsiteX2551" fmla="*/ 1727029 w 5970060"/>
              <a:gd name="connsiteY2551" fmla="*/ 4330402 h 6857546"/>
              <a:gd name="connsiteX2552" fmla="*/ 1855840 w 5970060"/>
              <a:gd name="connsiteY2552" fmla="*/ 4288634 h 6857546"/>
              <a:gd name="connsiteX2553" fmla="*/ 1814072 w 5970060"/>
              <a:gd name="connsiteY2553" fmla="*/ 4198135 h 6857546"/>
              <a:gd name="connsiteX2554" fmla="*/ 1727029 w 5970060"/>
              <a:gd name="connsiteY2554" fmla="*/ 4330402 h 6857546"/>
              <a:gd name="connsiteX2555" fmla="*/ 1483354 w 5970060"/>
              <a:gd name="connsiteY2555" fmla="*/ 4358248 h 6857546"/>
              <a:gd name="connsiteX2556" fmla="*/ 1479874 w 5970060"/>
              <a:gd name="connsiteY2556" fmla="*/ 4312999 h 6857546"/>
              <a:gd name="connsiteX2557" fmla="*/ 1358049 w 5970060"/>
              <a:gd name="connsiteY2557" fmla="*/ 4215539 h 6857546"/>
              <a:gd name="connsiteX2558" fmla="*/ 1483354 w 5970060"/>
              <a:gd name="connsiteY2558" fmla="*/ 4358248 h 6857546"/>
              <a:gd name="connsiteX2559" fmla="*/ 1493797 w 5970060"/>
              <a:gd name="connsiteY2559" fmla="*/ 4306037 h 6857546"/>
              <a:gd name="connsiteX2560" fmla="*/ 1539046 w 5970060"/>
              <a:gd name="connsiteY2560" fmla="*/ 4438304 h 6857546"/>
              <a:gd name="connsiteX2561" fmla="*/ 1629544 w 5970060"/>
              <a:gd name="connsiteY2561" fmla="*/ 4455708 h 6857546"/>
              <a:gd name="connsiteX2562" fmla="*/ 1716562 w 5970060"/>
              <a:gd name="connsiteY2562" fmla="*/ 4253802 h 6857546"/>
              <a:gd name="connsiteX2563" fmla="*/ 1608660 w 5970060"/>
              <a:gd name="connsiteY2563" fmla="*/ 4225956 h 6857546"/>
              <a:gd name="connsiteX2564" fmla="*/ 1493797 w 5970060"/>
              <a:gd name="connsiteY2564" fmla="*/ 4306037 h 6857546"/>
              <a:gd name="connsiteX2565" fmla="*/ 3822616 w 5970060"/>
              <a:gd name="connsiteY2565" fmla="*/ 4302557 h 6857546"/>
              <a:gd name="connsiteX2566" fmla="*/ 3840020 w 5970060"/>
              <a:gd name="connsiteY2566" fmla="*/ 4326922 h 6857546"/>
              <a:gd name="connsiteX2567" fmla="*/ 3794770 w 5970060"/>
              <a:gd name="connsiteY2567" fmla="*/ 4413939 h 6857546"/>
              <a:gd name="connsiteX2568" fmla="*/ 3867865 w 5970060"/>
              <a:gd name="connsiteY2568" fmla="*/ 4438304 h 6857546"/>
              <a:gd name="connsiteX2569" fmla="*/ 4177674 w 5970060"/>
              <a:gd name="connsiteY2569" fmla="*/ 4542750 h 6857546"/>
              <a:gd name="connsiteX2570" fmla="*/ 4111540 w 5970060"/>
              <a:gd name="connsiteY2570" fmla="*/ 4532309 h 6857546"/>
              <a:gd name="connsiteX2571" fmla="*/ 4184635 w 5970060"/>
              <a:gd name="connsiteY2571" fmla="*/ 4494021 h 6857546"/>
              <a:gd name="connsiteX2572" fmla="*/ 4108059 w 5970060"/>
              <a:gd name="connsiteY2572" fmla="*/ 4264269 h 6857546"/>
              <a:gd name="connsiteX2573" fmla="*/ 3822616 w 5970060"/>
              <a:gd name="connsiteY2573" fmla="*/ 4302557 h 6857546"/>
              <a:gd name="connsiteX2574" fmla="*/ 1351088 w 5970060"/>
              <a:gd name="connsiteY2574" fmla="*/ 4312999 h 6857546"/>
              <a:gd name="connsiteX2575" fmla="*/ 1257083 w 5970060"/>
              <a:gd name="connsiteY2575" fmla="*/ 4239904 h 6857546"/>
              <a:gd name="connsiteX2576" fmla="*/ 1445067 w 5970060"/>
              <a:gd name="connsiteY2576" fmla="*/ 4379157 h 6857546"/>
              <a:gd name="connsiteX2577" fmla="*/ 1351088 w 5970060"/>
              <a:gd name="connsiteY2577" fmla="*/ 4312999 h 6857546"/>
              <a:gd name="connsiteX2578" fmla="*/ 4135905 w 5970060"/>
              <a:gd name="connsiteY2578" fmla="*/ 4257307 h 6857546"/>
              <a:gd name="connsiteX2579" fmla="*/ 4094137 w 5970060"/>
              <a:gd name="connsiteY2579" fmla="*/ 4386093 h 6857546"/>
              <a:gd name="connsiteX2580" fmla="*/ 4355215 w 5970060"/>
              <a:gd name="connsiteY2580" fmla="*/ 4546231 h 6857546"/>
              <a:gd name="connsiteX2581" fmla="*/ 4233365 w 5970060"/>
              <a:gd name="connsiteY2581" fmla="*/ 4413964 h 6857546"/>
              <a:gd name="connsiteX2582" fmla="*/ 4250768 w 5970060"/>
              <a:gd name="connsiteY2582" fmla="*/ 4403522 h 6857546"/>
              <a:gd name="connsiteX2583" fmla="*/ 4188116 w 5970060"/>
              <a:gd name="connsiteY2583" fmla="*/ 4354793 h 6857546"/>
              <a:gd name="connsiteX2584" fmla="*/ 4268172 w 5970060"/>
              <a:gd name="connsiteY2584" fmla="*/ 4403522 h 6857546"/>
              <a:gd name="connsiteX2585" fmla="*/ 4330825 w 5970060"/>
              <a:gd name="connsiteY2585" fmla="*/ 4400042 h 6857546"/>
              <a:gd name="connsiteX2586" fmla="*/ 4243807 w 5970060"/>
              <a:gd name="connsiteY2586" fmla="*/ 4274711 h 6857546"/>
              <a:gd name="connsiteX2587" fmla="*/ 4135905 w 5970060"/>
              <a:gd name="connsiteY2587" fmla="*/ 4257307 h 6857546"/>
              <a:gd name="connsiteX2588" fmla="*/ 3283056 w 5970060"/>
              <a:gd name="connsiteY2588" fmla="*/ 4413939 h 6857546"/>
              <a:gd name="connsiteX2589" fmla="*/ 3206481 w 5970060"/>
              <a:gd name="connsiteY2589" fmla="*/ 4337364 h 6857546"/>
              <a:gd name="connsiteX2590" fmla="*/ 3154270 w 5970060"/>
              <a:gd name="connsiteY2590" fmla="*/ 4306037 h 6857546"/>
              <a:gd name="connsiteX2591" fmla="*/ 3112502 w 5970060"/>
              <a:gd name="connsiteY2591" fmla="*/ 4278192 h 6857546"/>
              <a:gd name="connsiteX2592" fmla="*/ 3133386 w 5970060"/>
              <a:gd name="connsiteY2592" fmla="*/ 4361729 h 6857546"/>
              <a:gd name="connsiteX2593" fmla="*/ 3237807 w 5970060"/>
              <a:gd name="connsiteY2593" fmla="*/ 4462694 h 6857546"/>
              <a:gd name="connsiteX2594" fmla="*/ 3345709 w 5970060"/>
              <a:gd name="connsiteY2594" fmla="*/ 4560154 h 6857546"/>
              <a:gd name="connsiteX2595" fmla="*/ 3380516 w 5970060"/>
              <a:gd name="connsiteY2595" fmla="*/ 4598442 h 6857546"/>
              <a:gd name="connsiteX2596" fmla="*/ 3450130 w 5970060"/>
              <a:gd name="connsiteY2596" fmla="*/ 4574077 h 6857546"/>
              <a:gd name="connsiteX2597" fmla="*/ 3564993 w 5970060"/>
              <a:gd name="connsiteY2597" fmla="*/ 4706369 h 6857546"/>
              <a:gd name="connsiteX2598" fmla="*/ 3648530 w 5970060"/>
              <a:gd name="connsiteY2598" fmla="*/ 4744657 h 6857546"/>
              <a:gd name="connsiteX2599" fmla="*/ 3732067 w 5970060"/>
              <a:gd name="connsiteY2599" fmla="*/ 4723772 h 6857546"/>
              <a:gd name="connsiteX2600" fmla="*/ 3283056 w 5970060"/>
              <a:gd name="connsiteY2600" fmla="*/ 4413939 h 6857546"/>
              <a:gd name="connsiteX2601" fmla="*/ 5507430 w 5970060"/>
              <a:gd name="connsiteY2601" fmla="*/ 4288634 h 6857546"/>
              <a:gd name="connsiteX2602" fmla="*/ 5354253 w 5970060"/>
              <a:gd name="connsiteY2602" fmla="*/ 4299076 h 6857546"/>
              <a:gd name="connsiteX2603" fmla="*/ 5357734 w 5970060"/>
              <a:gd name="connsiteY2603" fmla="*/ 4368690 h 6857546"/>
              <a:gd name="connsiteX2604" fmla="*/ 5570082 w 5970060"/>
              <a:gd name="connsiteY2604" fmla="*/ 4382613 h 6857546"/>
              <a:gd name="connsiteX2605" fmla="*/ 5939062 w 5970060"/>
              <a:gd name="connsiteY2605" fmla="*/ 4403497 h 6857546"/>
              <a:gd name="connsiteX2606" fmla="*/ 5507430 w 5970060"/>
              <a:gd name="connsiteY2606" fmla="*/ 4288634 h 6857546"/>
              <a:gd name="connsiteX2607" fmla="*/ 3571980 w 5970060"/>
              <a:gd name="connsiteY2607" fmla="*/ 4295595 h 6857546"/>
              <a:gd name="connsiteX2608" fmla="*/ 3627671 w 5970060"/>
              <a:gd name="connsiteY2608" fmla="*/ 4535789 h 6857546"/>
              <a:gd name="connsiteX2609" fmla="*/ 3752977 w 5970060"/>
              <a:gd name="connsiteY2609" fmla="*/ 4577558 h 6857546"/>
              <a:gd name="connsiteX2610" fmla="*/ 3672921 w 5970060"/>
              <a:gd name="connsiteY2610" fmla="*/ 4330402 h 6857546"/>
              <a:gd name="connsiteX2611" fmla="*/ 3571980 w 5970060"/>
              <a:gd name="connsiteY2611" fmla="*/ 4295595 h 6857546"/>
              <a:gd name="connsiteX2612" fmla="*/ 1727029 w 5970060"/>
              <a:gd name="connsiteY2612" fmla="*/ 4354767 h 6857546"/>
              <a:gd name="connsiteX2613" fmla="*/ 1720068 w 5970060"/>
              <a:gd name="connsiteY2613" fmla="*/ 4466150 h 6857546"/>
              <a:gd name="connsiteX2614" fmla="*/ 1761836 w 5970060"/>
              <a:gd name="connsiteY2614" fmla="*/ 4480073 h 6857546"/>
              <a:gd name="connsiteX2615" fmla="*/ 1807085 w 5970060"/>
              <a:gd name="connsiteY2615" fmla="*/ 4500957 h 6857546"/>
              <a:gd name="connsiteX2616" fmla="*/ 1848854 w 5970060"/>
              <a:gd name="connsiteY2616" fmla="*/ 4483553 h 6857546"/>
              <a:gd name="connsiteX2617" fmla="*/ 1918468 w 5970060"/>
              <a:gd name="connsiteY2617" fmla="*/ 4466150 h 6857546"/>
              <a:gd name="connsiteX2618" fmla="*/ 1935871 w 5970060"/>
              <a:gd name="connsiteY2618" fmla="*/ 4375651 h 6857546"/>
              <a:gd name="connsiteX2619" fmla="*/ 1866257 w 5970060"/>
              <a:gd name="connsiteY2619" fmla="*/ 4299076 h 6857546"/>
              <a:gd name="connsiteX2620" fmla="*/ 1727029 w 5970060"/>
              <a:gd name="connsiteY2620" fmla="*/ 4354767 h 6857546"/>
              <a:gd name="connsiteX2621" fmla="*/ 4745079 w 5970060"/>
              <a:gd name="connsiteY2621" fmla="*/ 4581038 h 6857546"/>
              <a:gd name="connsiteX2622" fmla="*/ 4804251 w 5970060"/>
              <a:gd name="connsiteY2622" fmla="*/ 4400016 h 6857546"/>
              <a:gd name="connsiteX2623" fmla="*/ 4602345 w 5970060"/>
              <a:gd name="connsiteY2623" fmla="*/ 4351287 h 6857546"/>
              <a:gd name="connsiteX2624" fmla="*/ 4543173 w 5970060"/>
              <a:gd name="connsiteY2624" fmla="*/ 4650652 h 6857546"/>
              <a:gd name="connsiteX2625" fmla="*/ 4602345 w 5970060"/>
              <a:gd name="connsiteY2625" fmla="*/ 4452227 h 6857546"/>
              <a:gd name="connsiteX2626" fmla="*/ 4553615 w 5970060"/>
              <a:gd name="connsiteY2626" fmla="*/ 4692421 h 6857546"/>
              <a:gd name="connsiteX2627" fmla="*/ 4647594 w 5970060"/>
              <a:gd name="connsiteY2627" fmla="*/ 4497476 h 6857546"/>
              <a:gd name="connsiteX2628" fmla="*/ 4588422 w 5970060"/>
              <a:gd name="connsiteY2628" fmla="*/ 4661095 h 6857546"/>
              <a:gd name="connsiteX2629" fmla="*/ 4717233 w 5970060"/>
              <a:gd name="connsiteY2629" fmla="*/ 4518360 h 6857546"/>
              <a:gd name="connsiteX2630" fmla="*/ 4637177 w 5970060"/>
              <a:gd name="connsiteY2630" fmla="*/ 4615820 h 6857546"/>
              <a:gd name="connsiteX2631" fmla="*/ 4745079 w 5970060"/>
              <a:gd name="connsiteY2631" fmla="*/ 4581038 h 6857546"/>
              <a:gd name="connsiteX2632" fmla="*/ 5023561 w 5970060"/>
              <a:gd name="connsiteY2632" fmla="*/ 4483553 h 6857546"/>
              <a:gd name="connsiteX2633" fmla="*/ 4922595 w 5970060"/>
              <a:gd name="connsiteY2633" fmla="*/ 4333858 h 6857546"/>
              <a:gd name="connsiteX2634" fmla="*/ 4821655 w 5970060"/>
              <a:gd name="connsiteY2634" fmla="*/ 4406953 h 6857546"/>
              <a:gd name="connsiteX2635" fmla="*/ 4912153 w 5970060"/>
              <a:gd name="connsiteY2635" fmla="*/ 4382587 h 6857546"/>
              <a:gd name="connsiteX2636" fmla="*/ 4821655 w 5970060"/>
              <a:gd name="connsiteY2636" fmla="*/ 4420875 h 6857546"/>
              <a:gd name="connsiteX2637" fmla="*/ 4825135 w 5970060"/>
              <a:gd name="connsiteY2637" fmla="*/ 4452202 h 6857546"/>
              <a:gd name="connsiteX2638" fmla="*/ 4905192 w 5970060"/>
              <a:gd name="connsiteY2638" fmla="*/ 4431318 h 6857546"/>
              <a:gd name="connsiteX2639" fmla="*/ 4821629 w 5970060"/>
              <a:gd name="connsiteY2639" fmla="*/ 4469605 h 6857546"/>
              <a:gd name="connsiteX2640" fmla="*/ 4814668 w 5970060"/>
              <a:gd name="connsiteY2640" fmla="*/ 4497451 h 6857546"/>
              <a:gd name="connsiteX2641" fmla="*/ 4922570 w 5970060"/>
              <a:gd name="connsiteY2641" fmla="*/ 4473086 h 6857546"/>
              <a:gd name="connsiteX2642" fmla="*/ 4783317 w 5970060"/>
              <a:gd name="connsiteY2642" fmla="*/ 4553142 h 6857546"/>
              <a:gd name="connsiteX2643" fmla="*/ 4912128 w 5970060"/>
              <a:gd name="connsiteY2643" fmla="*/ 4532258 h 6857546"/>
              <a:gd name="connsiteX2644" fmla="*/ 4790278 w 5970060"/>
              <a:gd name="connsiteY2644" fmla="*/ 4567065 h 6857546"/>
              <a:gd name="connsiteX2645" fmla="*/ 4769394 w 5970060"/>
              <a:gd name="connsiteY2645" fmla="*/ 4574026 h 6857546"/>
              <a:gd name="connsiteX2646" fmla="*/ 4946935 w 5970060"/>
              <a:gd name="connsiteY2646" fmla="*/ 4584469 h 6857546"/>
              <a:gd name="connsiteX2647" fmla="*/ 5023561 w 5970060"/>
              <a:gd name="connsiteY2647" fmla="*/ 4483553 h 6857546"/>
              <a:gd name="connsiteX2648" fmla="*/ 1389375 w 5970060"/>
              <a:gd name="connsiteY2648" fmla="*/ 4413939 h 6857546"/>
              <a:gd name="connsiteX2649" fmla="*/ 1264045 w 5970060"/>
              <a:gd name="connsiteY2649" fmla="*/ 4358248 h 6857546"/>
              <a:gd name="connsiteX2650" fmla="*/ 1159624 w 5970060"/>
              <a:gd name="connsiteY2650" fmla="*/ 4413939 h 6857546"/>
              <a:gd name="connsiteX2651" fmla="*/ 1107413 w 5970060"/>
              <a:gd name="connsiteY2651" fmla="*/ 4473111 h 6857546"/>
              <a:gd name="connsiteX2652" fmla="*/ 1170066 w 5970060"/>
              <a:gd name="connsiteY2652" fmla="*/ 4500957 h 6857546"/>
              <a:gd name="connsiteX2653" fmla="*/ 1149181 w 5970060"/>
              <a:gd name="connsiteY2653" fmla="*/ 4567090 h 6857546"/>
              <a:gd name="connsiteX2654" fmla="*/ 1152662 w 5970060"/>
              <a:gd name="connsiteY2654" fmla="*/ 4574052 h 6857546"/>
              <a:gd name="connsiteX2655" fmla="*/ 1190950 w 5970060"/>
              <a:gd name="connsiteY2655" fmla="*/ 4577532 h 6857546"/>
              <a:gd name="connsiteX2656" fmla="*/ 1448547 w 5970060"/>
              <a:gd name="connsiteY2656" fmla="*/ 4469630 h 6857546"/>
              <a:gd name="connsiteX2657" fmla="*/ 1490316 w 5970060"/>
              <a:gd name="connsiteY2657" fmla="*/ 4375651 h 6857546"/>
              <a:gd name="connsiteX2658" fmla="*/ 1389375 w 5970060"/>
              <a:gd name="connsiteY2658" fmla="*/ 4413939 h 6857546"/>
              <a:gd name="connsiteX2659" fmla="*/ 3394439 w 5970060"/>
              <a:gd name="connsiteY2659" fmla="*/ 4490515 h 6857546"/>
              <a:gd name="connsiteX2660" fmla="*/ 3390958 w 5970060"/>
              <a:gd name="connsiteY2660" fmla="*/ 4400016 h 6857546"/>
              <a:gd name="connsiteX2661" fmla="*/ 3345709 w 5970060"/>
              <a:gd name="connsiteY2661" fmla="*/ 4375651 h 6857546"/>
              <a:gd name="connsiteX2662" fmla="*/ 3248249 w 5970060"/>
              <a:gd name="connsiteY2662" fmla="*/ 4361729 h 6857546"/>
              <a:gd name="connsiteX2663" fmla="*/ 3394439 w 5970060"/>
              <a:gd name="connsiteY2663" fmla="*/ 4490515 h 6857546"/>
              <a:gd name="connsiteX2664" fmla="*/ 5758066 w 5970060"/>
              <a:gd name="connsiteY2664" fmla="*/ 4549712 h 6857546"/>
              <a:gd name="connsiteX2665" fmla="*/ 5357734 w 5970060"/>
              <a:gd name="connsiteY2665" fmla="*/ 4382613 h 6857546"/>
              <a:gd name="connsiteX2666" fmla="*/ 5249832 w 5970060"/>
              <a:gd name="connsiteY2666" fmla="*/ 4452227 h 6857546"/>
              <a:gd name="connsiteX2667" fmla="*/ 5340331 w 5970060"/>
              <a:gd name="connsiteY2667" fmla="*/ 4528803 h 6857546"/>
              <a:gd name="connsiteX2668" fmla="*/ 5420387 w 5970060"/>
              <a:gd name="connsiteY2668" fmla="*/ 4441785 h 6857546"/>
              <a:gd name="connsiteX2669" fmla="*/ 5375137 w 5970060"/>
              <a:gd name="connsiteY2669" fmla="*/ 4525322 h 6857546"/>
              <a:gd name="connsiteX2670" fmla="*/ 5430829 w 5970060"/>
              <a:gd name="connsiteY2670" fmla="*/ 4528803 h 6857546"/>
              <a:gd name="connsiteX2671" fmla="*/ 5496962 w 5970060"/>
              <a:gd name="connsiteY2671" fmla="*/ 4434824 h 6857546"/>
              <a:gd name="connsiteX2672" fmla="*/ 5448232 w 5970060"/>
              <a:gd name="connsiteY2672" fmla="*/ 4528803 h 6857546"/>
              <a:gd name="connsiteX2673" fmla="*/ 5490001 w 5970060"/>
              <a:gd name="connsiteY2673" fmla="*/ 4532283 h 6857546"/>
              <a:gd name="connsiteX2674" fmla="*/ 5559615 w 5970060"/>
              <a:gd name="connsiteY2674" fmla="*/ 4448746 h 6857546"/>
              <a:gd name="connsiteX2675" fmla="*/ 5503924 w 5970060"/>
              <a:gd name="connsiteY2675" fmla="*/ 4535764 h 6857546"/>
              <a:gd name="connsiteX2676" fmla="*/ 5542211 w 5970060"/>
              <a:gd name="connsiteY2676" fmla="*/ 4539245 h 6857546"/>
              <a:gd name="connsiteX2677" fmla="*/ 5615306 w 5970060"/>
              <a:gd name="connsiteY2677" fmla="*/ 4462669 h 6857546"/>
              <a:gd name="connsiteX2678" fmla="*/ 5559615 w 5970060"/>
              <a:gd name="connsiteY2678" fmla="*/ 4546206 h 6857546"/>
              <a:gd name="connsiteX2679" fmla="*/ 5594422 w 5970060"/>
              <a:gd name="connsiteY2679" fmla="*/ 4553167 h 6857546"/>
              <a:gd name="connsiteX2680" fmla="*/ 5664036 w 5970060"/>
              <a:gd name="connsiteY2680" fmla="*/ 4493995 h 6857546"/>
              <a:gd name="connsiteX2681" fmla="*/ 5608344 w 5970060"/>
              <a:gd name="connsiteY2681" fmla="*/ 4560129 h 6857546"/>
              <a:gd name="connsiteX2682" fmla="*/ 5712791 w 5970060"/>
              <a:gd name="connsiteY2682" fmla="*/ 4608859 h 6857546"/>
              <a:gd name="connsiteX2683" fmla="*/ 5594422 w 5970060"/>
              <a:gd name="connsiteY2683" fmla="*/ 4570571 h 6857546"/>
              <a:gd name="connsiteX2684" fmla="*/ 5611825 w 5970060"/>
              <a:gd name="connsiteY2684" fmla="*/ 4650627 h 6857546"/>
              <a:gd name="connsiteX2685" fmla="*/ 5577018 w 5970060"/>
              <a:gd name="connsiteY2685" fmla="*/ 4563609 h 6857546"/>
              <a:gd name="connsiteX2686" fmla="*/ 5350747 w 5970060"/>
              <a:gd name="connsiteY2686" fmla="*/ 4539245 h 6857546"/>
              <a:gd name="connsiteX2687" fmla="*/ 5395996 w 5970060"/>
              <a:gd name="connsiteY2687" fmla="*/ 4629743 h 6857546"/>
              <a:gd name="connsiteX2688" fmla="*/ 5378593 w 5970060"/>
              <a:gd name="connsiteY2688" fmla="*/ 4716761 h 6857546"/>
              <a:gd name="connsiteX2689" fmla="*/ 5583980 w 5970060"/>
              <a:gd name="connsiteY2689" fmla="*/ 4793336 h 6857546"/>
              <a:gd name="connsiteX2690" fmla="*/ 5594422 w 5970060"/>
              <a:gd name="connsiteY2690" fmla="*/ 4779413 h 6857546"/>
              <a:gd name="connsiteX2691" fmla="*/ 5570057 w 5970060"/>
              <a:gd name="connsiteY2691" fmla="*/ 4716761 h 6857546"/>
              <a:gd name="connsiteX2692" fmla="*/ 5677959 w 5970060"/>
              <a:gd name="connsiteY2692" fmla="*/ 4772452 h 6857546"/>
              <a:gd name="connsiteX2693" fmla="*/ 5657075 w 5970060"/>
              <a:gd name="connsiteY2693" fmla="*/ 4678473 h 6857546"/>
              <a:gd name="connsiteX2694" fmla="*/ 5733650 w 5970060"/>
              <a:gd name="connsiteY2694" fmla="*/ 4758529 h 6857546"/>
              <a:gd name="connsiteX2695" fmla="*/ 5733650 w 5970060"/>
              <a:gd name="connsiteY2695" fmla="*/ 4671511 h 6857546"/>
              <a:gd name="connsiteX2696" fmla="*/ 5932076 w 5970060"/>
              <a:gd name="connsiteY2696" fmla="*/ 4643666 h 6857546"/>
              <a:gd name="connsiteX2697" fmla="*/ 5758066 w 5970060"/>
              <a:gd name="connsiteY2697" fmla="*/ 4549712 h 6857546"/>
              <a:gd name="connsiteX2698" fmla="*/ 1556449 w 5970060"/>
              <a:gd name="connsiteY2698" fmla="*/ 4612365 h 6857546"/>
              <a:gd name="connsiteX2699" fmla="*/ 1507719 w 5970060"/>
              <a:gd name="connsiteY2699" fmla="*/ 4393055 h 6857546"/>
              <a:gd name="connsiteX2700" fmla="*/ 1556449 w 5970060"/>
              <a:gd name="connsiteY2700" fmla="*/ 4612365 h 6857546"/>
              <a:gd name="connsiteX2701" fmla="*/ 3752977 w 5970060"/>
              <a:gd name="connsiteY2701" fmla="*/ 4654133 h 6857546"/>
              <a:gd name="connsiteX2702" fmla="*/ 3592839 w 5970060"/>
              <a:gd name="connsiteY2702" fmla="*/ 4601923 h 6857546"/>
              <a:gd name="connsiteX2703" fmla="*/ 3453611 w 5970060"/>
              <a:gd name="connsiteY2703" fmla="*/ 4393055 h 6857546"/>
              <a:gd name="connsiteX2704" fmla="*/ 3474495 w 5970060"/>
              <a:gd name="connsiteY2704" fmla="*/ 4556673 h 6857546"/>
              <a:gd name="connsiteX2705" fmla="*/ 3610268 w 5970060"/>
              <a:gd name="connsiteY2705" fmla="*/ 4647172 h 6857546"/>
              <a:gd name="connsiteX2706" fmla="*/ 3759938 w 5970060"/>
              <a:gd name="connsiteY2706" fmla="*/ 4727228 h 6857546"/>
              <a:gd name="connsiteX2707" fmla="*/ 3843501 w 5970060"/>
              <a:gd name="connsiteY2707" fmla="*/ 4741151 h 6857546"/>
              <a:gd name="connsiteX2708" fmla="*/ 3752977 w 5970060"/>
              <a:gd name="connsiteY2708" fmla="*/ 4654133 h 6857546"/>
              <a:gd name="connsiteX2709" fmla="*/ 3408362 w 5970060"/>
              <a:gd name="connsiteY2709" fmla="*/ 4500957 h 6857546"/>
              <a:gd name="connsiteX2710" fmla="*/ 3460572 w 5970060"/>
              <a:gd name="connsiteY2710" fmla="*/ 4539245 h 6857546"/>
              <a:gd name="connsiteX2711" fmla="*/ 3443169 w 5970060"/>
              <a:gd name="connsiteY2711" fmla="*/ 4403472 h 6857546"/>
              <a:gd name="connsiteX2712" fmla="*/ 3397920 w 5970060"/>
              <a:gd name="connsiteY2712" fmla="*/ 4406953 h 6857546"/>
              <a:gd name="connsiteX2713" fmla="*/ 3408362 w 5970060"/>
              <a:gd name="connsiteY2713" fmla="*/ 4500957 h 6857546"/>
              <a:gd name="connsiteX2714" fmla="*/ 4254249 w 5970060"/>
              <a:gd name="connsiteY2714" fmla="*/ 4424381 h 6857546"/>
              <a:gd name="connsiteX2715" fmla="*/ 4386541 w 5970060"/>
              <a:gd name="connsiteY2715" fmla="*/ 4570596 h 6857546"/>
              <a:gd name="connsiteX2716" fmla="*/ 4484001 w 5970060"/>
              <a:gd name="connsiteY2716" fmla="*/ 4643691 h 6857546"/>
              <a:gd name="connsiteX2717" fmla="*/ 4529250 w 5970060"/>
              <a:gd name="connsiteY2717" fmla="*/ 4678498 h 6857546"/>
              <a:gd name="connsiteX2718" fmla="*/ 4254249 w 5970060"/>
              <a:gd name="connsiteY2718" fmla="*/ 4424381 h 6857546"/>
              <a:gd name="connsiteX2719" fmla="*/ 1692222 w 5970060"/>
              <a:gd name="connsiteY2719" fmla="*/ 4434824 h 6857546"/>
              <a:gd name="connsiteX2720" fmla="*/ 1730510 w 5970060"/>
              <a:gd name="connsiteY2720" fmla="*/ 4723747 h 6857546"/>
              <a:gd name="connsiteX2721" fmla="*/ 1744433 w 5970060"/>
              <a:gd name="connsiteY2721" fmla="*/ 4493995 h 6857546"/>
              <a:gd name="connsiteX2722" fmla="*/ 1692222 w 5970060"/>
              <a:gd name="connsiteY2722" fmla="*/ 4434824 h 6857546"/>
              <a:gd name="connsiteX2723" fmla="*/ 5382099 w 5970060"/>
              <a:gd name="connsiteY2723" fmla="*/ 4629768 h 6857546"/>
              <a:gd name="connsiteX2724" fmla="*/ 5322927 w 5970060"/>
              <a:gd name="connsiteY2724" fmla="*/ 4539270 h 6857546"/>
              <a:gd name="connsiteX2725" fmla="*/ 5277678 w 5970060"/>
              <a:gd name="connsiteY2725" fmla="*/ 4483579 h 6857546"/>
              <a:gd name="connsiteX2726" fmla="*/ 5037484 w 5970060"/>
              <a:gd name="connsiteY2726" fmla="*/ 4469656 h 6857546"/>
              <a:gd name="connsiteX2727" fmla="*/ 5006157 w 5970060"/>
              <a:gd name="connsiteY2727" fmla="*/ 4556673 h 6857546"/>
              <a:gd name="connsiteX2728" fmla="*/ 5239390 w 5970060"/>
              <a:gd name="connsiteY2728" fmla="*/ 4560154 h 6857546"/>
              <a:gd name="connsiteX2729" fmla="*/ 4967869 w 5970060"/>
              <a:gd name="connsiteY2729" fmla="*/ 4594961 h 6857546"/>
              <a:gd name="connsiteX2730" fmla="*/ 5023561 w 5970060"/>
              <a:gd name="connsiteY2730" fmla="*/ 4591480 h 6857546"/>
              <a:gd name="connsiteX2731" fmla="*/ 5190660 w 5970060"/>
              <a:gd name="connsiteY2731" fmla="*/ 4668056 h 6857546"/>
              <a:gd name="connsiteX2732" fmla="*/ 4995715 w 5970060"/>
              <a:gd name="connsiteY2732" fmla="*/ 4612365 h 6857546"/>
              <a:gd name="connsiteX2733" fmla="*/ 5040965 w 5970060"/>
              <a:gd name="connsiteY2733" fmla="*/ 4695902 h 6857546"/>
              <a:gd name="connsiteX2734" fmla="*/ 4943505 w 5970060"/>
              <a:gd name="connsiteY2734" fmla="*/ 4657614 h 6857546"/>
              <a:gd name="connsiteX2735" fmla="*/ 4828641 w 5970060"/>
              <a:gd name="connsiteY2735" fmla="*/ 4692421 h 6857546"/>
              <a:gd name="connsiteX2736" fmla="*/ 4922620 w 5970060"/>
              <a:gd name="connsiteY2736" fmla="*/ 4702863 h 6857546"/>
              <a:gd name="connsiteX2737" fmla="*/ 5103642 w 5970060"/>
              <a:gd name="connsiteY2737" fmla="*/ 4782919 h 6857546"/>
              <a:gd name="connsiteX2738" fmla="*/ 5148891 w 5970060"/>
              <a:gd name="connsiteY2738" fmla="*/ 4824688 h 6857546"/>
              <a:gd name="connsiteX2739" fmla="*/ 5302068 w 5970060"/>
              <a:gd name="connsiteY2739" fmla="*/ 4817726 h 6857546"/>
              <a:gd name="connsiteX2740" fmla="*/ 5371682 w 5970060"/>
              <a:gd name="connsiteY2740" fmla="*/ 4765516 h 6857546"/>
              <a:gd name="connsiteX2741" fmla="*/ 5350798 w 5970060"/>
              <a:gd name="connsiteY2741" fmla="*/ 4709825 h 6857546"/>
              <a:gd name="connsiteX2742" fmla="*/ 5406489 w 5970060"/>
              <a:gd name="connsiteY2742" fmla="*/ 4688940 h 6857546"/>
              <a:gd name="connsiteX2743" fmla="*/ 5382099 w 5970060"/>
              <a:gd name="connsiteY2743" fmla="*/ 4629768 h 6857546"/>
              <a:gd name="connsiteX2744" fmla="*/ 2666896 w 5970060"/>
              <a:gd name="connsiteY2744" fmla="*/ 4452227 h 6857546"/>
              <a:gd name="connsiteX2745" fmla="*/ 2840956 w 5970060"/>
              <a:gd name="connsiteY2745" fmla="*/ 4789881 h 6857546"/>
              <a:gd name="connsiteX2746" fmla="*/ 2868802 w 5970060"/>
              <a:gd name="connsiteY2746" fmla="*/ 4699382 h 6857546"/>
              <a:gd name="connsiteX2747" fmla="*/ 2666896 w 5970060"/>
              <a:gd name="connsiteY2747" fmla="*/ 4452227 h 6857546"/>
              <a:gd name="connsiteX2748" fmla="*/ 1264045 w 5970060"/>
              <a:gd name="connsiteY2748" fmla="*/ 4755074 h 6857546"/>
              <a:gd name="connsiteX2749" fmla="*/ 1326698 w 5970060"/>
              <a:gd name="connsiteY2749" fmla="*/ 4793362 h 6857546"/>
              <a:gd name="connsiteX2750" fmla="*/ 1382389 w 5970060"/>
              <a:gd name="connsiteY2750" fmla="*/ 4775958 h 6857546"/>
              <a:gd name="connsiteX2751" fmla="*/ 1431119 w 5970060"/>
              <a:gd name="connsiteY2751" fmla="*/ 4772477 h 6857546"/>
              <a:gd name="connsiteX2752" fmla="*/ 1514681 w 5970060"/>
              <a:gd name="connsiteY2752" fmla="*/ 4608859 h 6857546"/>
              <a:gd name="connsiteX2753" fmla="*/ 1445067 w 5970060"/>
              <a:gd name="connsiteY2753" fmla="*/ 4497451 h 6857546"/>
              <a:gd name="connsiteX2754" fmla="*/ 1264045 w 5970060"/>
              <a:gd name="connsiteY2754" fmla="*/ 4755074 h 6857546"/>
              <a:gd name="connsiteX2755" fmla="*/ 4376074 w 5970060"/>
              <a:gd name="connsiteY2755" fmla="*/ 4574077 h 6857546"/>
              <a:gd name="connsiteX2756" fmla="*/ 4156764 w 5970060"/>
              <a:gd name="connsiteY2756" fmla="*/ 4521866 h 6857546"/>
              <a:gd name="connsiteX2757" fmla="*/ 4487456 w 5970060"/>
              <a:gd name="connsiteY2757" fmla="*/ 4675043 h 6857546"/>
              <a:gd name="connsiteX2758" fmla="*/ 4376074 w 5970060"/>
              <a:gd name="connsiteY2758" fmla="*/ 4574077 h 6857546"/>
              <a:gd name="connsiteX2759" fmla="*/ 3763419 w 5970060"/>
              <a:gd name="connsiteY2759" fmla="*/ 4598442 h 6857546"/>
              <a:gd name="connsiteX2760" fmla="*/ 3613723 w 5970060"/>
              <a:gd name="connsiteY2760" fmla="*/ 4581038 h 6857546"/>
              <a:gd name="connsiteX2761" fmla="*/ 3815630 w 5970060"/>
              <a:gd name="connsiteY2761" fmla="*/ 4695902 h 6857546"/>
              <a:gd name="connsiteX2762" fmla="*/ 3763419 w 5970060"/>
              <a:gd name="connsiteY2762" fmla="*/ 4598442 h 6857546"/>
              <a:gd name="connsiteX2763" fmla="*/ 4195077 w 5970060"/>
              <a:gd name="connsiteY2763" fmla="*/ 4553193 h 6857546"/>
              <a:gd name="connsiteX2764" fmla="*/ 3916595 w 5970060"/>
              <a:gd name="connsiteY2764" fmla="*/ 4688966 h 6857546"/>
              <a:gd name="connsiteX2765" fmla="*/ 3930518 w 5970060"/>
              <a:gd name="connsiteY2765" fmla="*/ 4814271 h 6857546"/>
              <a:gd name="connsiteX2766" fmla="*/ 3993171 w 5970060"/>
              <a:gd name="connsiteY2766" fmla="*/ 4824713 h 6857546"/>
              <a:gd name="connsiteX2767" fmla="*/ 3989690 w 5970060"/>
              <a:gd name="connsiteY2767" fmla="*/ 4894327 h 6857546"/>
              <a:gd name="connsiteX2768" fmla="*/ 4115021 w 5970060"/>
              <a:gd name="connsiteY2768" fmla="*/ 4956980 h 6857546"/>
              <a:gd name="connsiteX2769" fmla="*/ 4261236 w 5970060"/>
              <a:gd name="connsiteY2769" fmla="*/ 4897808 h 6857546"/>
              <a:gd name="connsiteX2770" fmla="*/ 4438777 w 5970060"/>
              <a:gd name="connsiteY2770" fmla="*/ 4685460 h 6857546"/>
              <a:gd name="connsiteX2771" fmla="*/ 4209025 w 5970060"/>
              <a:gd name="connsiteY2771" fmla="*/ 4734189 h 6857546"/>
              <a:gd name="connsiteX2772" fmla="*/ 4170737 w 5970060"/>
              <a:gd name="connsiteY2772" fmla="*/ 4796842 h 6857546"/>
              <a:gd name="connsiteX2773" fmla="*/ 4334356 w 5970060"/>
              <a:gd name="connsiteY2773" fmla="*/ 4647146 h 6857546"/>
              <a:gd name="connsiteX2774" fmla="*/ 4226454 w 5970060"/>
              <a:gd name="connsiteY2774" fmla="*/ 4633224 h 6857546"/>
              <a:gd name="connsiteX2775" fmla="*/ 4101148 w 5970060"/>
              <a:gd name="connsiteY2775" fmla="*/ 4716786 h 6857546"/>
              <a:gd name="connsiteX2776" fmla="*/ 4292612 w 5970060"/>
              <a:gd name="connsiteY2776" fmla="*/ 4612365 h 6857546"/>
              <a:gd name="connsiteX2777" fmla="*/ 4195077 w 5970060"/>
              <a:gd name="connsiteY2777" fmla="*/ 4553193 h 6857546"/>
              <a:gd name="connsiteX2778" fmla="*/ 3136841 w 5970060"/>
              <a:gd name="connsiteY2778" fmla="*/ 4643691 h 6857546"/>
              <a:gd name="connsiteX2779" fmla="*/ 3112476 w 5970060"/>
              <a:gd name="connsiteY2779" fmla="*/ 4734189 h 6857546"/>
              <a:gd name="connsiteX2780" fmla="*/ 3140322 w 5970060"/>
              <a:gd name="connsiteY2780" fmla="*/ 4904769 h 6857546"/>
              <a:gd name="connsiteX2781" fmla="*/ 3046343 w 5970060"/>
              <a:gd name="connsiteY2781" fmla="*/ 4720266 h 6857546"/>
              <a:gd name="connsiteX2782" fmla="*/ 2969767 w 5970060"/>
              <a:gd name="connsiteY2782" fmla="*/ 4688940 h 6857546"/>
              <a:gd name="connsiteX2783" fmla="*/ 2910596 w 5970060"/>
              <a:gd name="connsiteY2783" fmla="*/ 4734189 h 6857546"/>
              <a:gd name="connsiteX2784" fmla="*/ 2879269 w 5970060"/>
              <a:gd name="connsiteY2784" fmla="*/ 4713305 h 6857546"/>
              <a:gd name="connsiteX2785" fmla="*/ 2858385 w 5970060"/>
              <a:gd name="connsiteY2785" fmla="*/ 4828168 h 6857546"/>
              <a:gd name="connsiteX2786" fmla="*/ 2764406 w 5970060"/>
              <a:gd name="connsiteY2786" fmla="*/ 4814246 h 6857546"/>
              <a:gd name="connsiteX2787" fmla="*/ 2750483 w 5970060"/>
              <a:gd name="connsiteY2787" fmla="*/ 4859495 h 6857546"/>
              <a:gd name="connsiteX2788" fmla="*/ 2673907 w 5970060"/>
              <a:gd name="connsiteY2788" fmla="*/ 4932590 h 6857546"/>
              <a:gd name="connsiteX2789" fmla="*/ 2694792 w 5970060"/>
              <a:gd name="connsiteY2789" fmla="*/ 4988281 h 6857546"/>
              <a:gd name="connsiteX2790" fmla="*/ 2820097 w 5970060"/>
              <a:gd name="connsiteY2790" fmla="*/ 5103144 h 6857546"/>
              <a:gd name="connsiteX2791" fmla="*/ 2865346 w 5970060"/>
              <a:gd name="connsiteY2791" fmla="*/ 5151874 h 6857546"/>
              <a:gd name="connsiteX2792" fmla="*/ 2868827 w 5970060"/>
              <a:gd name="connsiteY2792" fmla="*/ 5179720 h 6857546"/>
              <a:gd name="connsiteX2793" fmla="*/ 2955845 w 5970060"/>
              <a:gd name="connsiteY2793" fmla="*/ 5162316 h 6857546"/>
              <a:gd name="connsiteX2794" fmla="*/ 2973248 w 5970060"/>
              <a:gd name="connsiteY2794" fmla="*/ 5019582 h 6857546"/>
              <a:gd name="connsiteX2795" fmla="*/ 3015017 w 5970060"/>
              <a:gd name="connsiteY2795" fmla="*/ 4956929 h 6857546"/>
              <a:gd name="connsiteX2796" fmla="*/ 3088112 w 5970060"/>
              <a:gd name="connsiteY2796" fmla="*/ 4932564 h 6857546"/>
              <a:gd name="connsiteX2797" fmla="*/ 3248224 w 5970060"/>
              <a:gd name="connsiteY2797" fmla="*/ 4991736 h 6857546"/>
              <a:gd name="connsiteX2798" fmla="*/ 3356126 w 5970060"/>
              <a:gd name="connsiteY2798" fmla="*/ 4803753 h 6857546"/>
              <a:gd name="connsiteX2799" fmla="*/ 3394414 w 5970060"/>
              <a:gd name="connsiteY2799" fmla="*/ 5078754 h 6857546"/>
              <a:gd name="connsiteX2800" fmla="*/ 3460547 w 5970060"/>
              <a:gd name="connsiteY2800" fmla="*/ 4967346 h 6857546"/>
              <a:gd name="connsiteX2801" fmla="*/ 3491873 w 5970060"/>
              <a:gd name="connsiteY2801" fmla="*/ 4883809 h 6857546"/>
              <a:gd name="connsiteX2802" fmla="*/ 3540603 w 5970060"/>
              <a:gd name="connsiteY2802" fmla="*/ 4817676 h 6857546"/>
              <a:gd name="connsiteX2803" fmla="*/ 3551045 w 5970060"/>
              <a:gd name="connsiteY2803" fmla="*/ 4695851 h 6857546"/>
              <a:gd name="connsiteX2804" fmla="*/ 3460547 w 5970060"/>
              <a:gd name="connsiteY2804" fmla="*/ 4591430 h 6857546"/>
              <a:gd name="connsiteX2805" fmla="*/ 3397894 w 5970060"/>
              <a:gd name="connsiteY2805" fmla="*/ 4612314 h 6857546"/>
              <a:gd name="connsiteX2806" fmla="*/ 3321319 w 5970060"/>
              <a:gd name="connsiteY2806" fmla="*/ 4560104 h 6857546"/>
              <a:gd name="connsiteX2807" fmla="*/ 3136841 w 5970060"/>
              <a:gd name="connsiteY2807" fmla="*/ 4643691 h 6857546"/>
              <a:gd name="connsiteX2808" fmla="*/ 4581461 w 5970060"/>
              <a:gd name="connsiteY2808" fmla="*/ 4702863 h 6857546"/>
              <a:gd name="connsiteX2809" fmla="*/ 5009638 w 5970060"/>
              <a:gd name="connsiteY2809" fmla="*/ 4654133 h 6857546"/>
              <a:gd name="connsiteX2810" fmla="*/ 4581461 w 5970060"/>
              <a:gd name="connsiteY2810" fmla="*/ 4702863 h 6857546"/>
              <a:gd name="connsiteX2811" fmla="*/ 2565955 w 5970060"/>
              <a:gd name="connsiteY2811" fmla="*/ 4588000 h 6857546"/>
              <a:gd name="connsiteX2812" fmla="*/ 2698222 w 5970060"/>
              <a:gd name="connsiteY2812" fmla="*/ 4904769 h 6857546"/>
              <a:gd name="connsiteX2813" fmla="*/ 2746952 w 5970060"/>
              <a:gd name="connsiteY2813" fmla="*/ 4814271 h 6857546"/>
              <a:gd name="connsiteX2814" fmla="*/ 2565955 w 5970060"/>
              <a:gd name="connsiteY2814" fmla="*/ 4588000 h 6857546"/>
              <a:gd name="connsiteX2815" fmla="*/ 4403945 w 5970060"/>
              <a:gd name="connsiteY2815" fmla="*/ 4814246 h 6857546"/>
              <a:gd name="connsiteX2816" fmla="*/ 4480520 w 5970060"/>
              <a:gd name="connsiteY2816" fmla="*/ 4692421 h 6857546"/>
              <a:gd name="connsiteX2817" fmla="*/ 4271653 w 5970060"/>
              <a:gd name="connsiteY2817" fmla="*/ 4925653 h 6857546"/>
              <a:gd name="connsiteX2818" fmla="*/ 4358670 w 5970060"/>
              <a:gd name="connsiteY2818" fmla="*/ 5165848 h 6857546"/>
              <a:gd name="connsiteX2819" fmla="*/ 4396958 w 5970060"/>
              <a:gd name="connsiteY2819" fmla="*/ 5148444 h 6857546"/>
              <a:gd name="connsiteX2820" fmla="*/ 4414362 w 5970060"/>
              <a:gd name="connsiteY2820" fmla="*/ 5231981 h 6857546"/>
              <a:gd name="connsiteX2821" fmla="*/ 4504860 w 5970060"/>
              <a:gd name="connsiteY2821" fmla="*/ 5165848 h 6857546"/>
              <a:gd name="connsiteX2822" fmla="*/ 4518783 w 5970060"/>
              <a:gd name="connsiteY2822" fmla="*/ 5245904 h 6857546"/>
              <a:gd name="connsiteX2823" fmla="*/ 4738092 w 5970060"/>
              <a:gd name="connsiteY2823" fmla="*/ 5085766 h 6857546"/>
              <a:gd name="connsiteX2824" fmla="*/ 4644088 w 5970060"/>
              <a:gd name="connsiteY2824" fmla="*/ 5002229 h 6857546"/>
              <a:gd name="connsiteX2825" fmla="*/ 4654530 w 5970060"/>
              <a:gd name="connsiteY2825" fmla="*/ 4925653 h 6857546"/>
              <a:gd name="connsiteX2826" fmla="*/ 4574474 w 5970060"/>
              <a:gd name="connsiteY2826" fmla="*/ 4713305 h 6857546"/>
              <a:gd name="connsiteX2827" fmla="*/ 4494418 w 5970060"/>
              <a:gd name="connsiteY2827" fmla="*/ 4688940 h 6857546"/>
              <a:gd name="connsiteX2828" fmla="*/ 4616243 w 5970060"/>
              <a:gd name="connsiteY2828" fmla="*/ 4876924 h 6857546"/>
              <a:gd name="connsiteX2829" fmla="*/ 4483976 w 5970060"/>
              <a:gd name="connsiteY2829" fmla="*/ 4734189 h 6857546"/>
              <a:gd name="connsiteX2830" fmla="*/ 4417842 w 5970060"/>
              <a:gd name="connsiteY2830" fmla="*/ 4821207 h 6857546"/>
              <a:gd name="connsiteX2831" fmla="*/ 4483976 w 5970060"/>
              <a:gd name="connsiteY2831" fmla="*/ 4936096 h 6857546"/>
              <a:gd name="connsiteX2832" fmla="*/ 4403945 w 5970060"/>
              <a:gd name="connsiteY2832" fmla="*/ 4814246 h 6857546"/>
              <a:gd name="connsiteX2833" fmla="*/ 4908672 w 5970060"/>
              <a:gd name="connsiteY2833" fmla="*/ 4748112 h 6857546"/>
              <a:gd name="connsiteX2834" fmla="*/ 4807732 w 5970060"/>
              <a:gd name="connsiteY2834" fmla="*/ 4699382 h 6857546"/>
              <a:gd name="connsiteX2835" fmla="*/ 4647594 w 5970060"/>
              <a:gd name="connsiteY2835" fmla="*/ 4744631 h 6857546"/>
              <a:gd name="connsiteX2836" fmla="*/ 4724170 w 5970060"/>
              <a:gd name="connsiteY2836" fmla="*/ 4838611 h 6857546"/>
              <a:gd name="connsiteX2837" fmla="*/ 4765938 w 5970060"/>
              <a:gd name="connsiteY2837" fmla="*/ 4974358 h 6857546"/>
              <a:gd name="connsiteX2838" fmla="*/ 4856437 w 5970060"/>
              <a:gd name="connsiteY2838" fmla="*/ 5134496 h 6857546"/>
              <a:gd name="connsiteX2839" fmla="*/ 4974780 w 5970060"/>
              <a:gd name="connsiteY2839" fmla="*/ 5144938 h 6857546"/>
              <a:gd name="connsiteX2840" fmla="*/ 5016549 w 5970060"/>
              <a:gd name="connsiteY2840" fmla="*/ 5169303 h 6857546"/>
              <a:gd name="connsiteX2841" fmla="*/ 5040914 w 5970060"/>
              <a:gd name="connsiteY2841" fmla="*/ 5124054 h 6857546"/>
              <a:gd name="connsiteX2842" fmla="*/ 5096605 w 5970060"/>
              <a:gd name="connsiteY2842" fmla="*/ 5141457 h 6857546"/>
              <a:gd name="connsiteX2843" fmla="*/ 5166220 w 5970060"/>
              <a:gd name="connsiteY2843" fmla="*/ 4991762 h 6857546"/>
              <a:gd name="connsiteX2844" fmla="*/ 5141855 w 5970060"/>
              <a:gd name="connsiteY2844" fmla="*/ 4904744 h 6857546"/>
              <a:gd name="connsiteX2845" fmla="*/ 4908672 w 5970060"/>
              <a:gd name="connsiteY2845" fmla="*/ 4748112 h 6857546"/>
              <a:gd name="connsiteX2846" fmla="*/ 5117540 w 5970060"/>
              <a:gd name="connsiteY2846" fmla="*/ 4810765 h 6857546"/>
              <a:gd name="connsiteX2847" fmla="*/ 4884307 w 5970060"/>
              <a:gd name="connsiteY2847" fmla="*/ 4720266 h 6857546"/>
              <a:gd name="connsiteX2848" fmla="*/ 4926076 w 5970060"/>
              <a:gd name="connsiteY2848" fmla="*/ 4744631 h 6857546"/>
              <a:gd name="connsiteX2849" fmla="*/ 5176712 w 5970060"/>
              <a:gd name="connsiteY2849" fmla="*/ 4894327 h 6857546"/>
              <a:gd name="connsiteX2850" fmla="*/ 5117540 w 5970060"/>
              <a:gd name="connsiteY2850" fmla="*/ 4810765 h 6857546"/>
              <a:gd name="connsiteX2851" fmla="*/ 2329242 w 5970060"/>
              <a:gd name="connsiteY2851" fmla="*/ 4758554 h 6857546"/>
              <a:gd name="connsiteX2852" fmla="*/ 2290954 w 5970060"/>
              <a:gd name="connsiteY2852" fmla="*/ 4768996 h 6857546"/>
              <a:gd name="connsiteX2853" fmla="*/ 2277031 w 5970060"/>
              <a:gd name="connsiteY2853" fmla="*/ 4723747 h 6857546"/>
              <a:gd name="connsiteX2854" fmla="*/ 2155207 w 5970060"/>
              <a:gd name="connsiteY2854" fmla="*/ 5002229 h 6857546"/>
              <a:gd name="connsiteX2855" fmla="*/ 2263108 w 5970060"/>
              <a:gd name="connsiteY2855" fmla="*/ 5005710 h 6857546"/>
              <a:gd name="connsiteX2856" fmla="*/ 2329242 w 5970060"/>
              <a:gd name="connsiteY2856" fmla="*/ 4758554 h 6857546"/>
              <a:gd name="connsiteX2857" fmla="*/ 3902672 w 5970060"/>
              <a:gd name="connsiteY2857" fmla="*/ 4845597 h 6857546"/>
              <a:gd name="connsiteX2858" fmla="*/ 3874827 w 5970060"/>
              <a:gd name="connsiteY2858" fmla="*/ 4796867 h 6857546"/>
              <a:gd name="connsiteX2859" fmla="*/ 3780822 w 5970060"/>
              <a:gd name="connsiteY2859" fmla="*/ 4737695 h 6857546"/>
              <a:gd name="connsiteX2860" fmla="*/ 3484937 w 5970060"/>
              <a:gd name="connsiteY2860" fmla="*/ 4950044 h 6857546"/>
              <a:gd name="connsiteX2861" fmla="*/ 3631152 w 5970060"/>
              <a:gd name="connsiteY2861" fmla="*/ 4911756 h 6857546"/>
              <a:gd name="connsiteX2862" fmla="*/ 3464053 w 5970060"/>
              <a:gd name="connsiteY2862" fmla="*/ 5315568 h 6857546"/>
              <a:gd name="connsiteX2863" fmla="*/ 3923557 w 5970060"/>
              <a:gd name="connsiteY2863" fmla="*/ 5176315 h 6857546"/>
              <a:gd name="connsiteX2864" fmla="*/ 3968806 w 5970060"/>
              <a:gd name="connsiteY2864" fmla="*/ 5075349 h 6857546"/>
              <a:gd name="connsiteX2865" fmla="*/ 4000132 w 5970060"/>
              <a:gd name="connsiteY2865" fmla="*/ 5030100 h 6857546"/>
              <a:gd name="connsiteX2866" fmla="*/ 3951402 w 5970060"/>
              <a:gd name="connsiteY2866" fmla="*/ 5012696 h 6857546"/>
              <a:gd name="connsiteX2867" fmla="*/ 4024497 w 5970060"/>
              <a:gd name="connsiteY2867" fmla="*/ 4960486 h 6857546"/>
              <a:gd name="connsiteX2868" fmla="*/ 3930518 w 5970060"/>
              <a:gd name="connsiteY2868" fmla="*/ 4911756 h 6857546"/>
              <a:gd name="connsiteX2869" fmla="*/ 3864385 w 5970060"/>
              <a:gd name="connsiteY2869" fmla="*/ 4925679 h 6857546"/>
              <a:gd name="connsiteX2870" fmla="*/ 3902672 w 5970060"/>
              <a:gd name="connsiteY2870" fmla="*/ 4845597 h 6857546"/>
              <a:gd name="connsiteX2871" fmla="*/ 4696349 w 5970060"/>
              <a:gd name="connsiteY2871" fmla="*/ 4828194 h 6857546"/>
              <a:gd name="connsiteX2872" fmla="*/ 4612812 w 5970060"/>
              <a:gd name="connsiteY2872" fmla="*/ 4741176 h 6857546"/>
              <a:gd name="connsiteX2873" fmla="*/ 4658061 w 5970060"/>
              <a:gd name="connsiteY2873" fmla="*/ 4838636 h 6857546"/>
              <a:gd name="connsiteX2874" fmla="*/ 4741598 w 5970060"/>
              <a:gd name="connsiteY2874" fmla="*/ 5071868 h 6857546"/>
              <a:gd name="connsiteX2875" fmla="*/ 4696349 w 5970060"/>
              <a:gd name="connsiteY2875" fmla="*/ 4828194 h 6857546"/>
              <a:gd name="connsiteX2876" fmla="*/ 2078606 w 5970060"/>
              <a:gd name="connsiteY2876" fmla="*/ 4859520 h 6857546"/>
              <a:gd name="connsiteX2877" fmla="*/ 1953300 w 5970060"/>
              <a:gd name="connsiteY2877" fmla="*/ 4876924 h 6857546"/>
              <a:gd name="connsiteX2878" fmla="*/ 1939377 w 5970060"/>
              <a:gd name="connsiteY2878" fmla="*/ 4970902 h 6857546"/>
              <a:gd name="connsiteX2879" fmla="*/ 2102996 w 5970060"/>
              <a:gd name="connsiteY2879" fmla="*/ 5071868 h 6857546"/>
              <a:gd name="connsiteX2880" fmla="*/ 2144764 w 5970060"/>
              <a:gd name="connsiteY2880" fmla="*/ 5012696 h 6857546"/>
              <a:gd name="connsiteX2881" fmla="*/ 2078606 w 5970060"/>
              <a:gd name="connsiteY2881" fmla="*/ 4859520 h 6857546"/>
              <a:gd name="connsiteX2882" fmla="*/ 3366593 w 5970060"/>
              <a:gd name="connsiteY2882" fmla="*/ 5211097 h 6857546"/>
              <a:gd name="connsiteX2883" fmla="*/ 3380516 w 5970060"/>
              <a:gd name="connsiteY2883" fmla="*/ 5110131 h 6857546"/>
              <a:gd name="connsiteX2884" fmla="*/ 3321344 w 5970060"/>
              <a:gd name="connsiteY2884" fmla="*/ 4838611 h 6857546"/>
              <a:gd name="connsiteX2885" fmla="*/ 3251730 w 5970060"/>
              <a:gd name="connsiteY2885" fmla="*/ 5085766 h 6857546"/>
              <a:gd name="connsiteX2886" fmla="*/ 3370099 w 5970060"/>
              <a:gd name="connsiteY2886" fmla="*/ 5346844 h 6857546"/>
              <a:gd name="connsiteX2887" fmla="*/ 3394464 w 5970060"/>
              <a:gd name="connsiteY2887" fmla="*/ 5364248 h 6857546"/>
              <a:gd name="connsiteX2888" fmla="*/ 3366593 w 5970060"/>
              <a:gd name="connsiteY2888" fmla="*/ 5211097 h 6857546"/>
              <a:gd name="connsiteX2889" fmla="*/ 5242871 w 5970060"/>
              <a:gd name="connsiteY2889" fmla="*/ 4845597 h 6857546"/>
              <a:gd name="connsiteX2890" fmla="*/ 5166295 w 5970060"/>
              <a:gd name="connsiteY2890" fmla="*/ 4842117 h 6857546"/>
              <a:gd name="connsiteX2891" fmla="*/ 5194140 w 5970060"/>
              <a:gd name="connsiteY2891" fmla="*/ 4918692 h 6857546"/>
              <a:gd name="connsiteX2892" fmla="*/ 5155853 w 5970060"/>
              <a:gd name="connsiteY2892" fmla="*/ 4911731 h 6857546"/>
              <a:gd name="connsiteX2893" fmla="*/ 5448257 w 5970060"/>
              <a:gd name="connsiteY2893" fmla="*/ 5061426 h 6857546"/>
              <a:gd name="connsiteX2894" fmla="*/ 5507430 w 5970060"/>
              <a:gd name="connsiteY2894" fmla="*/ 5165848 h 6857546"/>
              <a:gd name="connsiteX2895" fmla="*/ 5242871 w 5970060"/>
              <a:gd name="connsiteY2895" fmla="*/ 4845597 h 6857546"/>
              <a:gd name="connsiteX2896" fmla="*/ 5291601 w 5970060"/>
              <a:gd name="connsiteY2896" fmla="*/ 4852559 h 6857546"/>
              <a:gd name="connsiteX2897" fmla="*/ 5444777 w 5970060"/>
              <a:gd name="connsiteY2897" fmla="*/ 4956980 h 6857546"/>
              <a:gd name="connsiteX2898" fmla="*/ 5688451 w 5970060"/>
              <a:gd name="connsiteY2898" fmla="*/ 5037036 h 6857546"/>
              <a:gd name="connsiteX2899" fmla="*/ 5740662 w 5970060"/>
              <a:gd name="connsiteY2899" fmla="*/ 5082285 h 6857546"/>
              <a:gd name="connsiteX2900" fmla="*/ 5291601 w 5970060"/>
              <a:gd name="connsiteY2900" fmla="*/ 4852559 h 6857546"/>
              <a:gd name="connsiteX2901" fmla="*/ 1650454 w 5970060"/>
              <a:gd name="connsiteY2901" fmla="*/ 4863001 h 6857546"/>
              <a:gd name="connsiteX2902" fmla="*/ 1908051 w 5970060"/>
              <a:gd name="connsiteY2902" fmla="*/ 5172809 h 6857546"/>
              <a:gd name="connsiteX2903" fmla="*/ 1915013 w 5970060"/>
              <a:gd name="connsiteY2903" fmla="*/ 5103195 h 6857546"/>
              <a:gd name="connsiteX2904" fmla="*/ 1772304 w 5970060"/>
              <a:gd name="connsiteY2904" fmla="*/ 4998773 h 6857546"/>
              <a:gd name="connsiteX2905" fmla="*/ 1921974 w 5970060"/>
              <a:gd name="connsiteY2905" fmla="*/ 5089272 h 6857546"/>
              <a:gd name="connsiteX2906" fmla="*/ 1946339 w 5970060"/>
              <a:gd name="connsiteY2906" fmla="*/ 5061426 h 6857546"/>
              <a:gd name="connsiteX2907" fmla="*/ 1650454 w 5970060"/>
              <a:gd name="connsiteY2907" fmla="*/ 4863001 h 6857546"/>
              <a:gd name="connsiteX2908" fmla="*/ 4396983 w 5970060"/>
              <a:gd name="connsiteY2908" fmla="*/ 5162367 h 6857546"/>
              <a:gd name="connsiteX2909" fmla="*/ 4351734 w 5970060"/>
              <a:gd name="connsiteY2909" fmla="*/ 5176290 h 6857546"/>
              <a:gd name="connsiteX2910" fmla="*/ 4261236 w 5970060"/>
              <a:gd name="connsiteY2910" fmla="*/ 4918692 h 6857546"/>
              <a:gd name="connsiteX2911" fmla="*/ 4142866 w 5970060"/>
              <a:gd name="connsiteY2911" fmla="*/ 4967422 h 6857546"/>
              <a:gd name="connsiteX2912" fmla="*/ 4236871 w 5970060"/>
              <a:gd name="connsiteY2912" fmla="*/ 5075324 h 6857546"/>
              <a:gd name="connsiteX2913" fmla="*/ 4334331 w 5970060"/>
              <a:gd name="connsiteY2913" fmla="*/ 5183226 h 6857546"/>
              <a:gd name="connsiteX2914" fmla="*/ 4501430 w 5970060"/>
              <a:gd name="connsiteY2914" fmla="*/ 5426901 h 6857546"/>
              <a:gd name="connsiteX2915" fmla="*/ 4609357 w 5970060"/>
              <a:gd name="connsiteY2915" fmla="*/ 5322454 h 6857546"/>
              <a:gd name="connsiteX2916" fmla="*/ 4584992 w 5970060"/>
              <a:gd name="connsiteY2916" fmla="*/ 5385107 h 6857546"/>
              <a:gd name="connsiteX2917" fmla="*/ 4637202 w 5970060"/>
              <a:gd name="connsiteY2917" fmla="*/ 5747151 h 6857546"/>
              <a:gd name="connsiteX2918" fmla="*/ 4658087 w 5970060"/>
              <a:gd name="connsiteY2918" fmla="*/ 5204110 h 6857546"/>
              <a:gd name="connsiteX2919" fmla="*/ 4501430 w 5970060"/>
              <a:gd name="connsiteY2919" fmla="*/ 5259802 h 6857546"/>
              <a:gd name="connsiteX2920" fmla="*/ 4504910 w 5970060"/>
              <a:gd name="connsiteY2920" fmla="*/ 5179745 h 6857546"/>
              <a:gd name="connsiteX2921" fmla="*/ 4400489 w 5970060"/>
              <a:gd name="connsiteY2921" fmla="*/ 5242398 h 6857546"/>
              <a:gd name="connsiteX2922" fmla="*/ 4396983 w 5970060"/>
              <a:gd name="connsiteY2922" fmla="*/ 5162367 h 6857546"/>
              <a:gd name="connsiteX2923" fmla="*/ 3554577 w 5970060"/>
              <a:gd name="connsiteY2923" fmla="*/ 4960461 h 6857546"/>
              <a:gd name="connsiteX2924" fmla="*/ 3582422 w 5970060"/>
              <a:gd name="connsiteY2924" fmla="*/ 4922173 h 6857546"/>
              <a:gd name="connsiteX2925" fmla="*/ 3411842 w 5970060"/>
              <a:gd name="connsiteY2925" fmla="*/ 5364273 h 6857546"/>
              <a:gd name="connsiteX2926" fmla="*/ 3554577 w 5970060"/>
              <a:gd name="connsiteY2926" fmla="*/ 4960461 h 6857546"/>
              <a:gd name="connsiteX2927" fmla="*/ 2339684 w 5970060"/>
              <a:gd name="connsiteY2927" fmla="*/ 4932615 h 6857546"/>
              <a:gd name="connsiteX2928" fmla="*/ 2273550 w 5970060"/>
              <a:gd name="connsiteY2928" fmla="*/ 5019633 h 6857546"/>
              <a:gd name="connsiteX2929" fmla="*/ 2297916 w 5970060"/>
              <a:gd name="connsiteY2929" fmla="*/ 5057920 h 6857546"/>
              <a:gd name="connsiteX2930" fmla="*/ 2294435 w 5970060"/>
              <a:gd name="connsiteY2930" fmla="*/ 5120573 h 6857546"/>
              <a:gd name="connsiteX2931" fmla="*/ 2538109 w 5970060"/>
              <a:gd name="connsiteY2931" fmla="*/ 5061401 h 6857546"/>
              <a:gd name="connsiteX2932" fmla="*/ 2492860 w 5970060"/>
              <a:gd name="connsiteY2932" fmla="*/ 5019633 h 6857546"/>
              <a:gd name="connsiteX2933" fmla="*/ 2538109 w 5970060"/>
              <a:gd name="connsiteY2933" fmla="*/ 4991787 h 6857546"/>
              <a:gd name="connsiteX2934" fmla="*/ 2339684 w 5970060"/>
              <a:gd name="connsiteY2934" fmla="*/ 4932615 h 6857546"/>
              <a:gd name="connsiteX2935" fmla="*/ 5232429 w 5970060"/>
              <a:gd name="connsiteY2935" fmla="*/ 5071843 h 6857546"/>
              <a:gd name="connsiteX2936" fmla="*/ 5173256 w 5970060"/>
              <a:gd name="connsiteY2936" fmla="*/ 5023113 h 6857546"/>
              <a:gd name="connsiteX2937" fmla="*/ 5166295 w 5970060"/>
              <a:gd name="connsiteY2937" fmla="*/ 5054439 h 6857546"/>
              <a:gd name="connsiteX2938" fmla="*/ 5197622 w 5970060"/>
              <a:gd name="connsiteY2938" fmla="*/ 5346844 h 6857546"/>
              <a:gd name="connsiteX2939" fmla="*/ 5382124 w 5970060"/>
              <a:gd name="connsiteY2939" fmla="*/ 5426901 h 6857546"/>
              <a:gd name="connsiteX2940" fmla="*/ 5430854 w 5970060"/>
              <a:gd name="connsiteY2940" fmla="*/ 5468669 h 6857546"/>
              <a:gd name="connsiteX2941" fmla="*/ 5434334 w 5970060"/>
              <a:gd name="connsiteY2941" fmla="*/ 5440823 h 6857546"/>
              <a:gd name="connsiteX2942" fmla="*/ 5524833 w 5970060"/>
              <a:gd name="connsiteY2942" fmla="*/ 5238917 h 6857546"/>
              <a:gd name="connsiteX2943" fmla="*/ 5507430 w 5970060"/>
              <a:gd name="connsiteY2943" fmla="*/ 5214552 h 6857546"/>
              <a:gd name="connsiteX2944" fmla="*/ 5159334 w 5970060"/>
              <a:gd name="connsiteY2944" fmla="*/ 4936070 h 6857546"/>
              <a:gd name="connsiteX2945" fmla="*/ 5176737 w 5970060"/>
              <a:gd name="connsiteY2945" fmla="*/ 5002204 h 6857546"/>
              <a:gd name="connsiteX2946" fmla="*/ 5235909 w 5970060"/>
              <a:gd name="connsiteY2946" fmla="*/ 5057895 h 6857546"/>
              <a:gd name="connsiteX2947" fmla="*/ 5399528 w 5970060"/>
              <a:gd name="connsiteY2947" fmla="*/ 5057895 h 6857546"/>
              <a:gd name="connsiteX2948" fmla="*/ 5246352 w 5970060"/>
              <a:gd name="connsiteY2948" fmla="*/ 5071818 h 6857546"/>
              <a:gd name="connsiteX2949" fmla="*/ 5288120 w 5970060"/>
              <a:gd name="connsiteY2949" fmla="*/ 5120548 h 6857546"/>
              <a:gd name="connsiteX2950" fmla="*/ 5444777 w 5970060"/>
              <a:gd name="connsiteY2950" fmla="*/ 5141432 h 6857546"/>
              <a:gd name="connsiteX2951" fmla="*/ 5295081 w 5970060"/>
              <a:gd name="connsiteY2951" fmla="*/ 5134471 h 6857546"/>
              <a:gd name="connsiteX2952" fmla="*/ 5329888 w 5970060"/>
              <a:gd name="connsiteY2952" fmla="*/ 5186681 h 6857546"/>
              <a:gd name="connsiteX2953" fmla="*/ 5441271 w 5970060"/>
              <a:gd name="connsiteY2953" fmla="*/ 5207565 h 6857546"/>
              <a:gd name="connsiteX2954" fmla="*/ 5333369 w 5970060"/>
              <a:gd name="connsiteY2954" fmla="*/ 5204085 h 6857546"/>
              <a:gd name="connsiteX2955" fmla="*/ 5343811 w 5970060"/>
              <a:gd name="connsiteY2955" fmla="*/ 5231931 h 6857546"/>
              <a:gd name="connsiteX2956" fmla="*/ 5476103 w 5970060"/>
              <a:gd name="connsiteY2956" fmla="*/ 5277180 h 6857546"/>
              <a:gd name="connsiteX2957" fmla="*/ 5354253 w 5970060"/>
              <a:gd name="connsiteY2957" fmla="*/ 5252815 h 6857546"/>
              <a:gd name="connsiteX2958" fmla="*/ 5382099 w 5970060"/>
              <a:gd name="connsiteY2958" fmla="*/ 5364222 h 6857546"/>
              <a:gd name="connsiteX2959" fmla="*/ 5319446 w 5970060"/>
              <a:gd name="connsiteY2959" fmla="*/ 5207565 h 6857546"/>
              <a:gd name="connsiteX2960" fmla="*/ 5288120 w 5970060"/>
              <a:gd name="connsiteY2960" fmla="*/ 5311987 h 6857546"/>
              <a:gd name="connsiteX2961" fmla="*/ 5309004 w 5970060"/>
              <a:gd name="connsiteY2961" fmla="*/ 5186681 h 6857546"/>
              <a:gd name="connsiteX2962" fmla="*/ 5277678 w 5970060"/>
              <a:gd name="connsiteY2962" fmla="*/ 5141432 h 6857546"/>
              <a:gd name="connsiteX2963" fmla="*/ 5225467 w 5970060"/>
              <a:gd name="connsiteY2963" fmla="*/ 5266738 h 6857546"/>
              <a:gd name="connsiteX2964" fmla="*/ 5274197 w 5970060"/>
              <a:gd name="connsiteY2964" fmla="*/ 5127509 h 6857546"/>
              <a:gd name="connsiteX2965" fmla="*/ 5239390 w 5970060"/>
              <a:gd name="connsiteY2965" fmla="*/ 5085741 h 6857546"/>
              <a:gd name="connsiteX2966" fmla="*/ 5194140 w 5970060"/>
              <a:gd name="connsiteY2966" fmla="*/ 5186706 h 6857546"/>
              <a:gd name="connsiteX2967" fmla="*/ 5232429 w 5970060"/>
              <a:gd name="connsiteY2967" fmla="*/ 5071843 h 6857546"/>
              <a:gd name="connsiteX2968" fmla="*/ 3088112 w 5970060"/>
              <a:gd name="connsiteY2968" fmla="*/ 4946538 h 6857546"/>
              <a:gd name="connsiteX2969" fmla="*/ 3008055 w 5970060"/>
              <a:gd name="connsiteY2969" fmla="*/ 4974383 h 6857546"/>
              <a:gd name="connsiteX2970" fmla="*/ 2955845 w 5970060"/>
              <a:gd name="connsiteY2970" fmla="*/ 5103195 h 6857546"/>
              <a:gd name="connsiteX2971" fmla="*/ 3032420 w 5970060"/>
              <a:gd name="connsiteY2971" fmla="*/ 5214577 h 6857546"/>
              <a:gd name="connsiteX2972" fmla="*/ 3088112 w 5970060"/>
              <a:gd name="connsiteY2972" fmla="*/ 5186731 h 6857546"/>
              <a:gd name="connsiteX2973" fmla="*/ 3018497 w 5970060"/>
              <a:gd name="connsiteY2973" fmla="*/ 5134521 h 6857546"/>
              <a:gd name="connsiteX2974" fmla="*/ 3147309 w 5970060"/>
              <a:gd name="connsiteY2974" fmla="*/ 5169328 h 6857546"/>
              <a:gd name="connsiteX2975" fmla="*/ 3042862 w 5970060"/>
              <a:gd name="connsiteY2975" fmla="*/ 5064882 h 6857546"/>
              <a:gd name="connsiteX2976" fmla="*/ 3227365 w 5970060"/>
              <a:gd name="connsiteY2976" fmla="*/ 5169328 h 6857546"/>
              <a:gd name="connsiteX2977" fmla="*/ 3133361 w 5970060"/>
              <a:gd name="connsiteY2977" fmla="*/ 5064882 h 6857546"/>
              <a:gd name="connsiteX2978" fmla="*/ 3251730 w 5970060"/>
              <a:gd name="connsiteY2978" fmla="*/ 5169328 h 6857546"/>
              <a:gd name="connsiteX2979" fmla="*/ 3164712 w 5970060"/>
              <a:gd name="connsiteY2979" fmla="*/ 5044023 h 6857546"/>
              <a:gd name="connsiteX2980" fmla="*/ 3237807 w 5970060"/>
              <a:gd name="connsiteY2980" fmla="*/ 5092753 h 6857546"/>
              <a:gd name="connsiteX2981" fmla="*/ 3244769 w 5970060"/>
              <a:gd name="connsiteY2981" fmla="*/ 5012696 h 6857546"/>
              <a:gd name="connsiteX2982" fmla="*/ 3088112 w 5970060"/>
              <a:gd name="connsiteY2982" fmla="*/ 4946538 h 6857546"/>
              <a:gd name="connsiteX2983" fmla="*/ 2677338 w 5970060"/>
              <a:gd name="connsiteY2983" fmla="*/ 4984825 h 6857546"/>
              <a:gd name="connsiteX2984" fmla="*/ 2847917 w 5970060"/>
              <a:gd name="connsiteY2984" fmla="*/ 5221539 h 6857546"/>
              <a:gd name="connsiteX2985" fmla="*/ 2677338 w 5970060"/>
              <a:gd name="connsiteY2985" fmla="*/ 4984825 h 6857546"/>
              <a:gd name="connsiteX2986" fmla="*/ 2277031 w 5970060"/>
              <a:gd name="connsiteY2986" fmla="*/ 5131040 h 6857546"/>
              <a:gd name="connsiteX2987" fmla="*/ 2190014 w 5970060"/>
              <a:gd name="connsiteY2987" fmla="*/ 5002229 h 6857546"/>
              <a:gd name="connsiteX2988" fmla="*/ 2155207 w 5970060"/>
              <a:gd name="connsiteY2988" fmla="*/ 5158886 h 6857546"/>
              <a:gd name="connsiteX2989" fmla="*/ 2277031 w 5970060"/>
              <a:gd name="connsiteY2989" fmla="*/ 5131040 h 6857546"/>
              <a:gd name="connsiteX2990" fmla="*/ 1925455 w 5970060"/>
              <a:gd name="connsiteY2990" fmla="*/ 5110131 h 6857546"/>
              <a:gd name="connsiteX2991" fmla="*/ 1928935 w 5970060"/>
              <a:gd name="connsiteY2991" fmla="*/ 5155380 h 6857546"/>
              <a:gd name="connsiteX2992" fmla="*/ 1921974 w 5970060"/>
              <a:gd name="connsiteY2992" fmla="*/ 5190187 h 6857546"/>
              <a:gd name="connsiteX2993" fmla="*/ 1970704 w 5970060"/>
              <a:gd name="connsiteY2993" fmla="*/ 5256320 h 6857546"/>
              <a:gd name="connsiteX2994" fmla="*/ 2158687 w 5970060"/>
              <a:gd name="connsiteY2994" fmla="*/ 5183226 h 6857546"/>
              <a:gd name="connsiteX2995" fmla="*/ 2102996 w 5970060"/>
              <a:gd name="connsiteY2995" fmla="*/ 5085766 h 6857546"/>
              <a:gd name="connsiteX2996" fmla="*/ 1925455 w 5970060"/>
              <a:gd name="connsiteY2996" fmla="*/ 5110131 h 6857546"/>
              <a:gd name="connsiteX2997" fmla="*/ 2454547 w 5970060"/>
              <a:gd name="connsiteY2997" fmla="*/ 5266788 h 6857546"/>
              <a:gd name="connsiteX2998" fmla="*/ 2287448 w 5970060"/>
              <a:gd name="connsiteY2998" fmla="*/ 5134521 h 6857546"/>
              <a:gd name="connsiteX2999" fmla="*/ 2249160 w 5970060"/>
              <a:gd name="connsiteY2999" fmla="*/ 5176290 h 6857546"/>
              <a:gd name="connsiteX3000" fmla="*/ 2266564 w 5970060"/>
              <a:gd name="connsiteY3000" fmla="*/ 5325985 h 6857546"/>
              <a:gd name="connsiteX3001" fmla="*/ 2332697 w 5970060"/>
              <a:gd name="connsiteY3001" fmla="*/ 5374715 h 6857546"/>
              <a:gd name="connsiteX3002" fmla="*/ 2423196 w 5970060"/>
              <a:gd name="connsiteY3002" fmla="*/ 5319024 h 6857546"/>
              <a:gd name="connsiteX3003" fmla="*/ 2416234 w 5970060"/>
              <a:gd name="connsiteY3003" fmla="*/ 5294659 h 6857546"/>
              <a:gd name="connsiteX3004" fmla="*/ 2454547 w 5970060"/>
              <a:gd name="connsiteY3004" fmla="*/ 5266788 h 6857546"/>
              <a:gd name="connsiteX3005" fmla="*/ 2802668 w 5970060"/>
              <a:gd name="connsiteY3005" fmla="*/ 5287672 h 6857546"/>
              <a:gd name="connsiteX3006" fmla="*/ 2830514 w 5970060"/>
              <a:gd name="connsiteY3006" fmla="*/ 5228500 h 6857546"/>
              <a:gd name="connsiteX3007" fmla="*/ 2729548 w 5970060"/>
              <a:gd name="connsiteY3007" fmla="*/ 5165848 h 6857546"/>
              <a:gd name="connsiteX3008" fmla="*/ 2694741 w 5970060"/>
              <a:gd name="connsiteY3008" fmla="*/ 5169328 h 6857546"/>
              <a:gd name="connsiteX3009" fmla="*/ 2545046 w 5970060"/>
              <a:gd name="connsiteY3009" fmla="*/ 5273749 h 6857546"/>
              <a:gd name="connsiteX3010" fmla="*/ 2499796 w 5970060"/>
              <a:gd name="connsiteY3010" fmla="*/ 5329441 h 6857546"/>
              <a:gd name="connsiteX3011" fmla="*/ 2558968 w 5970060"/>
              <a:gd name="connsiteY3011" fmla="*/ 5392093 h 6857546"/>
              <a:gd name="connsiteX3012" fmla="*/ 2478912 w 5970060"/>
              <a:gd name="connsiteY3012" fmla="*/ 5461707 h 6857546"/>
              <a:gd name="connsiteX3013" fmla="*/ 2583334 w 5970060"/>
              <a:gd name="connsiteY3013" fmla="*/ 5517399 h 6857546"/>
              <a:gd name="connsiteX3014" fmla="*/ 2506758 w 5970060"/>
              <a:gd name="connsiteY3014" fmla="*/ 5583557 h 6857546"/>
              <a:gd name="connsiteX3015" fmla="*/ 2586814 w 5970060"/>
              <a:gd name="connsiteY3015" fmla="*/ 5712344 h 6857546"/>
              <a:gd name="connsiteX3016" fmla="*/ 2736510 w 5970060"/>
              <a:gd name="connsiteY3016" fmla="*/ 5750631 h 6857546"/>
              <a:gd name="connsiteX3017" fmla="*/ 2990627 w 5970060"/>
              <a:gd name="connsiteY3017" fmla="*/ 5681017 h 6857546"/>
              <a:gd name="connsiteX3018" fmla="*/ 3035876 w 5970060"/>
              <a:gd name="connsiteY3018" fmla="*/ 5548725 h 6857546"/>
              <a:gd name="connsiteX3019" fmla="*/ 2962781 w 5970060"/>
              <a:gd name="connsiteY3019" fmla="*/ 5520880 h 6857546"/>
              <a:gd name="connsiteX3020" fmla="*/ 2739990 w 5970060"/>
              <a:gd name="connsiteY3020" fmla="*/ 5614858 h 6857546"/>
              <a:gd name="connsiteX3021" fmla="*/ 2945377 w 5970060"/>
              <a:gd name="connsiteY3021" fmla="*/ 5506957 h 6857546"/>
              <a:gd name="connsiteX3022" fmla="*/ 2722587 w 5970060"/>
              <a:gd name="connsiteY3022" fmla="*/ 5513918 h 6857546"/>
              <a:gd name="connsiteX3023" fmla="*/ 2931454 w 5970060"/>
              <a:gd name="connsiteY3023" fmla="*/ 5493034 h 6857546"/>
              <a:gd name="connsiteX3024" fmla="*/ 2921012 w 5970060"/>
              <a:gd name="connsiteY3024" fmla="*/ 5412978 h 6857546"/>
              <a:gd name="connsiteX3025" fmla="*/ 2802668 w 5970060"/>
              <a:gd name="connsiteY3025" fmla="*/ 5287672 h 6857546"/>
              <a:gd name="connsiteX3026" fmla="*/ 3021978 w 5970060"/>
              <a:gd name="connsiteY3026" fmla="*/ 5228500 h 6857546"/>
              <a:gd name="connsiteX3027" fmla="*/ 2959325 w 5970060"/>
              <a:gd name="connsiteY3027" fmla="*/ 5176290 h 6857546"/>
              <a:gd name="connsiteX3028" fmla="*/ 2858360 w 5970060"/>
              <a:gd name="connsiteY3028" fmla="*/ 5231981 h 6857546"/>
              <a:gd name="connsiteX3029" fmla="*/ 2921012 w 5970060"/>
              <a:gd name="connsiteY3029" fmla="*/ 5399080 h 6857546"/>
              <a:gd name="connsiteX3030" fmla="*/ 3008030 w 5970060"/>
              <a:gd name="connsiteY3030" fmla="*/ 5336427 h 6857546"/>
              <a:gd name="connsiteX3031" fmla="*/ 2893167 w 5970060"/>
              <a:gd name="connsiteY3031" fmla="*/ 5284217 h 6857546"/>
              <a:gd name="connsiteX3032" fmla="*/ 3008030 w 5970060"/>
              <a:gd name="connsiteY3032" fmla="*/ 5322504 h 6857546"/>
              <a:gd name="connsiteX3033" fmla="*/ 3001069 w 5970060"/>
              <a:gd name="connsiteY3033" fmla="*/ 5287697 h 6857546"/>
              <a:gd name="connsiteX3034" fmla="*/ 2917532 w 5970060"/>
              <a:gd name="connsiteY3034" fmla="*/ 5245929 h 6857546"/>
              <a:gd name="connsiteX3035" fmla="*/ 3077669 w 5970060"/>
              <a:gd name="connsiteY3035" fmla="*/ 5259851 h 6857546"/>
              <a:gd name="connsiteX3036" fmla="*/ 3021978 w 5970060"/>
              <a:gd name="connsiteY3036" fmla="*/ 5228500 h 6857546"/>
              <a:gd name="connsiteX3037" fmla="*/ 4522289 w 5970060"/>
              <a:gd name="connsiteY3037" fmla="*/ 6116156 h 6857546"/>
              <a:gd name="connsiteX3038" fmla="*/ 4536212 w 5970060"/>
              <a:gd name="connsiteY3038" fmla="*/ 6217096 h 6857546"/>
              <a:gd name="connsiteX3039" fmla="*/ 4501404 w 5970060"/>
              <a:gd name="connsiteY3039" fmla="*/ 6095272 h 6857546"/>
              <a:gd name="connsiteX3040" fmla="*/ 4257730 w 5970060"/>
              <a:gd name="connsiteY3040" fmla="*/ 5841155 h 6857546"/>
              <a:gd name="connsiteX3041" fmla="*/ 4097592 w 5970060"/>
              <a:gd name="connsiteY3041" fmla="*/ 5893366 h 6857546"/>
              <a:gd name="connsiteX3042" fmla="*/ 4215936 w 5970060"/>
              <a:gd name="connsiteY3042" fmla="*/ 5945576 h 6857546"/>
              <a:gd name="connsiteX3043" fmla="*/ 4215936 w 5970060"/>
              <a:gd name="connsiteY3043" fmla="*/ 5900327 h 6857546"/>
              <a:gd name="connsiteX3044" fmla="*/ 4229859 w 5970060"/>
              <a:gd name="connsiteY3044" fmla="*/ 5949056 h 6857546"/>
              <a:gd name="connsiteX3045" fmla="*/ 4285550 w 5970060"/>
              <a:gd name="connsiteY3045" fmla="*/ 5973422 h 6857546"/>
              <a:gd name="connsiteX3046" fmla="*/ 4285550 w 5970060"/>
              <a:gd name="connsiteY3046" fmla="*/ 5907288 h 6857546"/>
              <a:gd name="connsiteX3047" fmla="*/ 4299473 w 5970060"/>
              <a:gd name="connsiteY3047" fmla="*/ 5980383 h 6857546"/>
              <a:gd name="connsiteX3048" fmla="*/ 4337761 w 5970060"/>
              <a:gd name="connsiteY3048" fmla="*/ 5994306 h 6857546"/>
              <a:gd name="connsiteX3049" fmla="*/ 4341242 w 5970060"/>
              <a:gd name="connsiteY3049" fmla="*/ 5931653 h 6857546"/>
              <a:gd name="connsiteX3050" fmla="*/ 4351684 w 5970060"/>
              <a:gd name="connsiteY3050" fmla="*/ 6008229 h 6857546"/>
              <a:gd name="connsiteX3051" fmla="*/ 4386491 w 5970060"/>
              <a:gd name="connsiteY3051" fmla="*/ 6025632 h 6857546"/>
              <a:gd name="connsiteX3052" fmla="*/ 4396933 w 5970060"/>
              <a:gd name="connsiteY3052" fmla="*/ 5945576 h 6857546"/>
              <a:gd name="connsiteX3053" fmla="*/ 4400413 w 5970060"/>
              <a:gd name="connsiteY3053" fmla="*/ 6043036 h 6857546"/>
              <a:gd name="connsiteX3054" fmla="*/ 4501354 w 5970060"/>
              <a:gd name="connsiteY3054" fmla="*/ 6171822 h 6857546"/>
              <a:gd name="connsiteX3055" fmla="*/ 4382985 w 5970060"/>
              <a:gd name="connsiteY3055" fmla="*/ 6049997 h 6857546"/>
              <a:gd name="connsiteX3056" fmla="*/ 4330774 w 5970060"/>
              <a:gd name="connsiteY3056" fmla="*/ 6081324 h 6857546"/>
              <a:gd name="connsiteX3057" fmla="*/ 4376024 w 5970060"/>
              <a:gd name="connsiteY3057" fmla="*/ 6039555 h 6857546"/>
              <a:gd name="connsiteX3058" fmla="*/ 4348178 w 5970060"/>
              <a:gd name="connsiteY3058" fmla="*/ 6022152 h 6857546"/>
              <a:gd name="connsiteX3059" fmla="*/ 4282044 w 5970060"/>
              <a:gd name="connsiteY3059" fmla="*/ 6070881 h 6857546"/>
              <a:gd name="connsiteX3060" fmla="*/ 4330774 w 5970060"/>
              <a:gd name="connsiteY3060" fmla="*/ 6011709 h 6857546"/>
              <a:gd name="connsiteX3061" fmla="*/ 4285525 w 5970060"/>
              <a:gd name="connsiteY3061" fmla="*/ 5990825 h 6857546"/>
              <a:gd name="connsiteX3062" fmla="*/ 4233314 w 5970060"/>
              <a:gd name="connsiteY3062" fmla="*/ 6015190 h 6857546"/>
              <a:gd name="connsiteX3063" fmla="*/ 4271602 w 5970060"/>
              <a:gd name="connsiteY3063" fmla="*/ 5980383 h 6857546"/>
              <a:gd name="connsiteX3064" fmla="*/ 4132348 w 5970060"/>
              <a:gd name="connsiteY3064" fmla="*/ 5962979 h 6857546"/>
              <a:gd name="connsiteX3065" fmla="*/ 4362101 w 5970060"/>
              <a:gd name="connsiteY3065" fmla="*/ 6119637 h 6857546"/>
              <a:gd name="connsiteX3066" fmla="*/ 4536161 w 5970060"/>
              <a:gd name="connsiteY3066" fmla="*/ 6474719 h 6857546"/>
              <a:gd name="connsiteX3067" fmla="*/ 4581410 w 5970060"/>
              <a:gd name="connsiteY3067" fmla="*/ 6471238 h 6857546"/>
              <a:gd name="connsiteX3068" fmla="*/ 4574449 w 5970060"/>
              <a:gd name="connsiteY3068" fmla="*/ 6241512 h 6857546"/>
              <a:gd name="connsiteX3069" fmla="*/ 3944391 w 5970060"/>
              <a:gd name="connsiteY3069" fmla="*/ 5176315 h 6857546"/>
              <a:gd name="connsiteX3070" fmla="*/ 3892180 w 5970060"/>
              <a:gd name="connsiteY3070" fmla="*/ 5221564 h 6857546"/>
              <a:gd name="connsiteX3071" fmla="*/ 4452624 w 5970060"/>
              <a:gd name="connsiteY3071" fmla="*/ 5785489 h 6857546"/>
              <a:gd name="connsiteX3072" fmla="*/ 4480470 w 5970060"/>
              <a:gd name="connsiteY3072" fmla="*/ 5907339 h 6857546"/>
              <a:gd name="connsiteX3073" fmla="*/ 4414336 w 5970060"/>
              <a:gd name="connsiteY3073" fmla="*/ 5736759 h 6857546"/>
              <a:gd name="connsiteX3074" fmla="*/ 4142816 w 5970060"/>
              <a:gd name="connsiteY3074" fmla="*/ 5604492 h 6857546"/>
              <a:gd name="connsiteX3075" fmla="*/ 4522289 w 5970060"/>
              <a:gd name="connsiteY3075" fmla="*/ 6116156 h 6857546"/>
              <a:gd name="connsiteX3076" fmla="*/ 2068164 w 5970060"/>
              <a:gd name="connsiteY3076" fmla="*/ 5360767 h 6857546"/>
              <a:gd name="connsiteX3077" fmla="*/ 2127336 w 5970060"/>
              <a:gd name="connsiteY3077" fmla="*/ 5378171 h 6857546"/>
              <a:gd name="connsiteX3078" fmla="*/ 2203911 w 5970060"/>
              <a:gd name="connsiteY3078" fmla="*/ 5301595 h 6857546"/>
              <a:gd name="connsiteX3079" fmla="*/ 2256122 w 5970060"/>
              <a:gd name="connsiteY3079" fmla="*/ 5318999 h 6857546"/>
              <a:gd name="connsiteX3080" fmla="*/ 2235237 w 5970060"/>
              <a:gd name="connsiteY3080" fmla="*/ 5179745 h 6857546"/>
              <a:gd name="connsiteX3081" fmla="*/ 2176066 w 5970060"/>
              <a:gd name="connsiteY3081" fmla="*/ 5183226 h 6857546"/>
              <a:gd name="connsiteX3082" fmla="*/ 2068164 w 5970060"/>
              <a:gd name="connsiteY3082" fmla="*/ 5360767 h 6857546"/>
              <a:gd name="connsiteX3083" fmla="*/ 3049824 w 5970060"/>
              <a:gd name="connsiteY3083" fmla="*/ 5218058 h 6857546"/>
              <a:gd name="connsiteX3084" fmla="*/ 3108996 w 5970060"/>
              <a:gd name="connsiteY3084" fmla="*/ 5273749 h 6857546"/>
              <a:gd name="connsiteX3085" fmla="*/ 3014991 w 5970060"/>
              <a:gd name="connsiteY3085" fmla="*/ 5284191 h 6857546"/>
              <a:gd name="connsiteX3086" fmla="*/ 3383997 w 5970060"/>
              <a:gd name="connsiteY3086" fmla="*/ 5378171 h 6857546"/>
              <a:gd name="connsiteX3087" fmla="*/ 3185571 w 5970060"/>
              <a:gd name="connsiteY3087" fmla="*/ 5388612 h 6857546"/>
              <a:gd name="connsiteX3088" fmla="*/ 3370074 w 5970060"/>
              <a:gd name="connsiteY3088" fmla="*/ 5364248 h 6857546"/>
              <a:gd name="connsiteX3089" fmla="*/ 3248224 w 5970060"/>
              <a:gd name="connsiteY3089" fmla="*/ 5353805 h 6857546"/>
              <a:gd name="connsiteX3090" fmla="*/ 3345684 w 5970060"/>
              <a:gd name="connsiteY3090" fmla="*/ 5339883 h 6857546"/>
              <a:gd name="connsiteX3091" fmla="*/ 3237782 w 5970060"/>
              <a:gd name="connsiteY3091" fmla="*/ 5312037 h 6857546"/>
              <a:gd name="connsiteX3092" fmla="*/ 3321319 w 5970060"/>
              <a:gd name="connsiteY3092" fmla="*/ 5308556 h 6857546"/>
              <a:gd name="connsiteX3093" fmla="*/ 3150739 w 5970060"/>
              <a:gd name="connsiteY3093" fmla="*/ 5249384 h 6857546"/>
              <a:gd name="connsiteX3094" fmla="*/ 3296954 w 5970060"/>
              <a:gd name="connsiteY3094" fmla="*/ 5270269 h 6857546"/>
              <a:gd name="connsiteX3095" fmla="*/ 3258666 w 5970060"/>
              <a:gd name="connsiteY3095" fmla="*/ 5190212 h 6857546"/>
              <a:gd name="connsiteX3096" fmla="*/ 3049824 w 5970060"/>
              <a:gd name="connsiteY3096" fmla="*/ 5218058 h 6857546"/>
              <a:gd name="connsiteX3097" fmla="*/ 1904570 w 5970060"/>
              <a:gd name="connsiteY3097" fmla="*/ 5291153 h 6857546"/>
              <a:gd name="connsiteX3098" fmla="*/ 1855840 w 5970060"/>
              <a:gd name="connsiteY3098" fmla="*/ 5190212 h 6857546"/>
              <a:gd name="connsiteX3099" fmla="*/ 1772304 w 5970060"/>
              <a:gd name="connsiteY3099" fmla="*/ 5235461 h 6857546"/>
              <a:gd name="connsiteX3100" fmla="*/ 1723574 w 5970060"/>
              <a:gd name="connsiteY3100" fmla="*/ 5273749 h 6857546"/>
              <a:gd name="connsiteX3101" fmla="*/ 1765342 w 5970060"/>
              <a:gd name="connsiteY3101" fmla="*/ 5385157 h 6857546"/>
              <a:gd name="connsiteX3102" fmla="*/ 1827995 w 5970060"/>
              <a:gd name="connsiteY3102" fmla="*/ 5381676 h 6857546"/>
              <a:gd name="connsiteX3103" fmla="*/ 1904570 w 5970060"/>
              <a:gd name="connsiteY3103" fmla="*/ 5291153 h 6857546"/>
              <a:gd name="connsiteX3104" fmla="*/ 4153308 w 5970060"/>
              <a:gd name="connsiteY3104" fmla="*/ 5228500 h 6857546"/>
              <a:gd name="connsiteX3105" fmla="*/ 4358696 w 5970060"/>
              <a:gd name="connsiteY3105" fmla="*/ 5343363 h 6857546"/>
              <a:gd name="connsiteX3106" fmla="*/ 4153308 w 5970060"/>
              <a:gd name="connsiteY3106" fmla="*/ 5228500 h 6857546"/>
              <a:gd name="connsiteX3107" fmla="*/ 4912153 w 5970060"/>
              <a:gd name="connsiteY3107" fmla="*/ 5312037 h 6857546"/>
              <a:gd name="connsiteX3108" fmla="*/ 4950441 w 5970060"/>
              <a:gd name="connsiteY3108" fmla="*/ 5308556 h 6857546"/>
              <a:gd name="connsiteX3109" fmla="*/ 4849500 w 5970060"/>
              <a:gd name="connsiteY3109" fmla="*/ 5249384 h 6857546"/>
              <a:gd name="connsiteX3110" fmla="*/ 4713727 w 5970060"/>
              <a:gd name="connsiteY3110" fmla="*/ 5426926 h 6857546"/>
              <a:gd name="connsiteX3111" fmla="*/ 4710247 w 5970060"/>
              <a:gd name="connsiteY3111" fmla="*/ 5628832 h 6857546"/>
              <a:gd name="connsiteX3112" fmla="*/ 4912153 w 5970060"/>
              <a:gd name="connsiteY3112" fmla="*/ 5312037 h 6857546"/>
              <a:gd name="connsiteX3113" fmla="*/ 3756458 w 5970060"/>
              <a:gd name="connsiteY3113" fmla="*/ 5256346 h 6857546"/>
              <a:gd name="connsiteX3114" fmla="*/ 3446649 w 5970060"/>
              <a:gd name="connsiteY3114" fmla="*/ 5353805 h 6857546"/>
              <a:gd name="connsiteX3115" fmla="*/ 3568499 w 5970060"/>
              <a:gd name="connsiteY3115" fmla="*/ 5357286 h 6857546"/>
              <a:gd name="connsiteX3116" fmla="*/ 3773886 w 5970060"/>
              <a:gd name="connsiteY3116" fmla="*/ 5287672 h 6857546"/>
              <a:gd name="connsiteX3117" fmla="*/ 3551096 w 5970060"/>
              <a:gd name="connsiteY3117" fmla="*/ 5374690 h 6857546"/>
              <a:gd name="connsiteX3118" fmla="*/ 3418804 w 5970060"/>
              <a:gd name="connsiteY3118" fmla="*/ 5371209 h 6857546"/>
              <a:gd name="connsiteX3119" fmla="*/ 3739054 w 5970060"/>
              <a:gd name="connsiteY3119" fmla="*/ 5486098 h 6857546"/>
              <a:gd name="connsiteX3120" fmla="*/ 3443169 w 5970060"/>
              <a:gd name="connsiteY3120" fmla="*/ 5426926 h 6857546"/>
              <a:gd name="connsiteX3121" fmla="*/ 3592839 w 5970060"/>
              <a:gd name="connsiteY3121" fmla="*/ 5600986 h 6857546"/>
              <a:gd name="connsiteX3122" fmla="*/ 3488418 w 5970060"/>
              <a:gd name="connsiteY3122" fmla="*/ 5513968 h 6857546"/>
              <a:gd name="connsiteX3123" fmla="*/ 3457091 w 5970060"/>
              <a:gd name="connsiteY3123" fmla="*/ 5493084 h 6857546"/>
              <a:gd name="connsiteX3124" fmla="*/ 3749496 w 5970060"/>
              <a:gd name="connsiteY3124" fmla="*/ 5757643 h 6857546"/>
              <a:gd name="connsiteX3125" fmla="*/ 3923557 w 5970060"/>
              <a:gd name="connsiteY3125" fmla="*/ 5688029 h 6857546"/>
              <a:gd name="connsiteX3126" fmla="*/ 3913115 w 5970060"/>
              <a:gd name="connsiteY3126" fmla="*/ 5646261 h 6857546"/>
              <a:gd name="connsiteX3127" fmla="*/ 3947921 w 5970060"/>
              <a:gd name="connsiteY3127" fmla="*/ 5649741 h 6857546"/>
              <a:gd name="connsiteX3128" fmla="*/ 3923557 w 5970060"/>
              <a:gd name="connsiteY3128" fmla="*/ 5601011 h 6857546"/>
              <a:gd name="connsiteX3129" fmla="*/ 4014055 w 5970060"/>
              <a:gd name="connsiteY3129" fmla="*/ 5573166 h 6857546"/>
              <a:gd name="connsiteX3130" fmla="*/ 3972286 w 5970060"/>
              <a:gd name="connsiteY3130" fmla="*/ 5538359 h 6857546"/>
              <a:gd name="connsiteX3131" fmla="*/ 4010574 w 5970060"/>
              <a:gd name="connsiteY3131" fmla="*/ 5493110 h 6857546"/>
              <a:gd name="connsiteX3132" fmla="*/ 3927012 w 5970060"/>
              <a:gd name="connsiteY3132" fmla="*/ 5423495 h 6857546"/>
              <a:gd name="connsiteX3133" fmla="*/ 3958338 w 5970060"/>
              <a:gd name="connsiteY3133" fmla="*/ 5392169 h 6857546"/>
              <a:gd name="connsiteX3134" fmla="*/ 3756458 w 5970060"/>
              <a:gd name="connsiteY3134" fmla="*/ 5256346 h 6857546"/>
              <a:gd name="connsiteX3135" fmla="*/ 1720068 w 5970060"/>
              <a:gd name="connsiteY3135" fmla="*/ 5423445 h 6857546"/>
              <a:gd name="connsiteX3136" fmla="*/ 1751394 w 5970060"/>
              <a:gd name="connsiteY3136" fmla="*/ 5385157 h 6857546"/>
              <a:gd name="connsiteX3137" fmla="*/ 1692222 w 5970060"/>
              <a:gd name="connsiteY3137" fmla="*/ 5266788 h 6857546"/>
              <a:gd name="connsiteX3138" fmla="*/ 1619127 w 5970060"/>
              <a:gd name="connsiteY3138" fmla="*/ 5305076 h 6857546"/>
              <a:gd name="connsiteX3139" fmla="*/ 1584320 w 5970060"/>
              <a:gd name="connsiteY3139" fmla="*/ 5367728 h 6857546"/>
              <a:gd name="connsiteX3140" fmla="*/ 1702664 w 5970060"/>
              <a:gd name="connsiteY3140" fmla="*/ 5461707 h 6857546"/>
              <a:gd name="connsiteX3141" fmla="*/ 1720068 w 5970060"/>
              <a:gd name="connsiteY3141" fmla="*/ 5423445 h 6857546"/>
              <a:gd name="connsiteX3142" fmla="*/ 1956781 w 5970060"/>
              <a:gd name="connsiteY3142" fmla="*/ 5287672 h 6857546"/>
              <a:gd name="connsiteX3143" fmla="*/ 1838412 w 5970060"/>
              <a:gd name="connsiteY3143" fmla="*/ 5388612 h 6857546"/>
              <a:gd name="connsiteX3144" fmla="*/ 1883661 w 5970060"/>
              <a:gd name="connsiteY3144" fmla="*/ 5458227 h 6857546"/>
              <a:gd name="connsiteX3145" fmla="*/ 2005486 w 5970060"/>
              <a:gd name="connsiteY3145" fmla="*/ 5454746 h 6857546"/>
              <a:gd name="connsiteX3146" fmla="*/ 2029851 w 5970060"/>
              <a:gd name="connsiteY3146" fmla="*/ 5406016 h 6857546"/>
              <a:gd name="connsiteX3147" fmla="*/ 2040293 w 5970060"/>
              <a:gd name="connsiteY3147" fmla="*/ 5346844 h 6857546"/>
              <a:gd name="connsiteX3148" fmla="*/ 1956781 w 5970060"/>
              <a:gd name="connsiteY3148" fmla="*/ 5287672 h 6857546"/>
              <a:gd name="connsiteX3149" fmla="*/ 2346645 w 5970060"/>
              <a:gd name="connsiteY3149" fmla="*/ 5451291 h 6857546"/>
              <a:gd name="connsiteX3150" fmla="*/ 2200430 w 5970060"/>
              <a:gd name="connsiteY3150" fmla="*/ 5315518 h 6857546"/>
              <a:gd name="connsiteX3151" fmla="*/ 2179546 w 5970060"/>
              <a:gd name="connsiteY3151" fmla="*/ 5353805 h 6857546"/>
              <a:gd name="connsiteX3152" fmla="*/ 2238718 w 5970060"/>
              <a:gd name="connsiteY3152" fmla="*/ 5576596 h 6857546"/>
              <a:gd name="connsiteX3153" fmla="*/ 2301371 w 5970060"/>
              <a:gd name="connsiteY3153" fmla="*/ 5555712 h 6857546"/>
              <a:gd name="connsiteX3154" fmla="*/ 2346645 w 5970060"/>
              <a:gd name="connsiteY3154" fmla="*/ 5451291 h 6857546"/>
              <a:gd name="connsiteX3155" fmla="*/ 2332723 w 5970060"/>
              <a:gd name="connsiteY3155" fmla="*/ 5392093 h 6857546"/>
              <a:gd name="connsiteX3156" fmla="*/ 2398856 w 5970060"/>
              <a:gd name="connsiteY3156" fmla="*/ 5388612 h 6857546"/>
              <a:gd name="connsiteX3157" fmla="*/ 2510264 w 5970060"/>
              <a:gd name="connsiteY3157" fmla="*/ 5364248 h 6857546"/>
              <a:gd name="connsiteX3158" fmla="*/ 2485899 w 5970060"/>
              <a:gd name="connsiteY3158" fmla="*/ 5329441 h 6857546"/>
              <a:gd name="connsiteX3159" fmla="*/ 2332723 w 5970060"/>
              <a:gd name="connsiteY3159" fmla="*/ 5392093 h 6857546"/>
              <a:gd name="connsiteX3160" fmla="*/ 3021978 w 5970060"/>
              <a:gd name="connsiteY3160" fmla="*/ 5353805 h 6857546"/>
              <a:gd name="connsiteX3161" fmla="*/ 2959325 w 5970060"/>
              <a:gd name="connsiteY3161" fmla="*/ 5506982 h 6857546"/>
              <a:gd name="connsiteX3162" fmla="*/ 3328306 w 5970060"/>
              <a:gd name="connsiteY3162" fmla="*/ 5458252 h 6857546"/>
              <a:gd name="connsiteX3163" fmla="*/ 3070708 w 5970060"/>
              <a:gd name="connsiteY3163" fmla="*/ 5479136 h 6857546"/>
              <a:gd name="connsiteX3164" fmla="*/ 3370074 w 5970060"/>
              <a:gd name="connsiteY3164" fmla="*/ 5406042 h 6857546"/>
              <a:gd name="connsiteX3165" fmla="*/ 3021978 w 5970060"/>
              <a:gd name="connsiteY3165" fmla="*/ 5353805 h 6857546"/>
              <a:gd name="connsiteX3166" fmla="*/ 2482418 w 5970060"/>
              <a:gd name="connsiteY3166" fmla="*/ 5381651 h 6857546"/>
              <a:gd name="connsiteX3167" fmla="*/ 2343190 w 5970060"/>
              <a:gd name="connsiteY3167" fmla="*/ 5412978 h 6857546"/>
              <a:gd name="connsiteX3168" fmla="*/ 2353632 w 5970060"/>
              <a:gd name="connsiteY3168" fmla="*/ 5444304 h 6857546"/>
              <a:gd name="connsiteX3169" fmla="*/ 2475482 w 5970060"/>
              <a:gd name="connsiteY3169" fmla="*/ 5447784 h 6857546"/>
              <a:gd name="connsiteX3170" fmla="*/ 2541615 w 5970060"/>
              <a:gd name="connsiteY3170" fmla="*/ 5392093 h 6857546"/>
              <a:gd name="connsiteX3171" fmla="*/ 2482418 w 5970060"/>
              <a:gd name="connsiteY3171" fmla="*/ 5381651 h 6857546"/>
              <a:gd name="connsiteX3172" fmla="*/ 2019434 w 5970060"/>
              <a:gd name="connsiteY3172" fmla="*/ 5458252 h 6857546"/>
              <a:gd name="connsiteX3173" fmla="*/ 2123855 w 5970060"/>
              <a:gd name="connsiteY3173" fmla="*/ 5392119 h 6857546"/>
              <a:gd name="connsiteX3174" fmla="*/ 2019434 w 5970060"/>
              <a:gd name="connsiteY3174" fmla="*/ 5458252 h 6857546"/>
              <a:gd name="connsiteX3175" fmla="*/ 3453611 w 5970060"/>
              <a:gd name="connsiteY3175" fmla="*/ 5587038 h 6857546"/>
              <a:gd name="connsiteX3176" fmla="*/ 3397920 w 5970060"/>
              <a:gd name="connsiteY3176" fmla="*/ 5388612 h 6857546"/>
              <a:gd name="connsiteX3177" fmla="*/ 3338748 w 5970060"/>
              <a:gd name="connsiteY3177" fmla="*/ 5917730 h 6857546"/>
              <a:gd name="connsiteX3178" fmla="*/ 3453611 w 5970060"/>
              <a:gd name="connsiteY3178" fmla="*/ 5587038 h 6857546"/>
              <a:gd name="connsiteX3179" fmla="*/ 1866257 w 5970060"/>
              <a:gd name="connsiteY3179" fmla="*/ 5496540 h 6857546"/>
              <a:gd name="connsiteX3180" fmla="*/ 1838412 w 5970060"/>
              <a:gd name="connsiteY3180" fmla="*/ 5402535 h 6857546"/>
              <a:gd name="connsiteX3181" fmla="*/ 1720043 w 5970060"/>
              <a:gd name="connsiteY3181" fmla="*/ 5482592 h 6857546"/>
              <a:gd name="connsiteX3182" fmla="*/ 1866257 w 5970060"/>
              <a:gd name="connsiteY3182" fmla="*/ 5496540 h 6857546"/>
              <a:gd name="connsiteX3183" fmla="*/ 2451067 w 5970060"/>
              <a:gd name="connsiteY3183" fmla="*/ 5444329 h 6857546"/>
              <a:gd name="connsiteX3184" fmla="*/ 2315294 w 5970060"/>
              <a:gd name="connsiteY3184" fmla="*/ 5555712 h 6857546"/>
              <a:gd name="connsiteX3185" fmla="*/ 2440624 w 5970060"/>
              <a:gd name="connsiteY3185" fmla="*/ 5684498 h 6857546"/>
              <a:gd name="connsiteX3186" fmla="*/ 2531123 w 5970060"/>
              <a:gd name="connsiteY3186" fmla="*/ 5649691 h 6857546"/>
              <a:gd name="connsiteX3187" fmla="*/ 2489354 w 5970060"/>
              <a:gd name="connsiteY3187" fmla="*/ 5569634 h 6857546"/>
              <a:gd name="connsiteX3188" fmla="*/ 2562449 w 5970060"/>
              <a:gd name="connsiteY3188" fmla="*/ 5520904 h 6857546"/>
              <a:gd name="connsiteX3189" fmla="*/ 2451067 w 5970060"/>
              <a:gd name="connsiteY3189" fmla="*/ 5444329 h 6857546"/>
              <a:gd name="connsiteX3190" fmla="*/ 1556449 w 5970060"/>
              <a:gd name="connsiteY3190" fmla="*/ 5496540 h 6857546"/>
              <a:gd name="connsiteX3191" fmla="*/ 1455509 w 5970060"/>
              <a:gd name="connsiteY3191" fmla="*/ 5447810 h 6857546"/>
              <a:gd name="connsiteX3192" fmla="*/ 1549488 w 5970060"/>
              <a:gd name="connsiteY3192" fmla="*/ 5545270 h 6857546"/>
              <a:gd name="connsiteX3193" fmla="*/ 1556449 w 5970060"/>
              <a:gd name="connsiteY3193" fmla="*/ 5496540 h 6857546"/>
              <a:gd name="connsiteX3194" fmla="*/ 1563411 w 5970060"/>
              <a:gd name="connsiteY3194" fmla="*/ 5538308 h 6857546"/>
              <a:gd name="connsiteX3195" fmla="*/ 1580814 w 5970060"/>
              <a:gd name="connsiteY3195" fmla="*/ 5566154 h 6857546"/>
              <a:gd name="connsiteX3196" fmla="*/ 1709626 w 5970060"/>
              <a:gd name="connsiteY3196" fmla="*/ 5635768 h 6857546"/>
              <a:gd name="connsiteX3197" fmla="*/ 1761836 w 5970060"/>
              <a:gd name="connsiteY3197" fmla="*/ 5538308 h 6857546"/>
              <a:gd name="connsiteX3198" fmla="*/ 1706145 w 5970060"/>
              <a:gd name="connsiteY3198" fmla="*/ 5475655 h 6857546"/>
              <a:gd name="connsiteX3199" fmla="*/ 1563411 w 5970060"/>
              <a:gd name="connsiteY3199" fmla="*/ 5538308 h 6857546"/>
              <a:gd name="connsiteX3200" fmla="*/ 1883686 w 5970060"/>
              <a:gd name="connsiteY3200" fmla="*/ 5475655 h 6857546"/>
              <a:gd name="connsiteX3201" fmla="*/ 1848879 w 5970060"/>
              <a:gd name="connsiteY3201" fmla="*/ 5538308 h 6857546"/>
              <a:gd name="connsiteX3202" fmla="*/ 1925455 w 5970060"/>
              <a:gd name="connsiteY3202" fmla="*/ 5656677 h 6857546"/>
              <a:gd name="connsiteX3203" fmla="*/ 1984627 w 5970060"/>
              <a:gd name="connsiteY3203" fmla="*/ 5614909 h 6857546"/>
              <a:gd name="connsiteX3204" fmla="*/ 2022914 w 5970060"/>
              <a:gd name="connsiteY3204" fmla="*/ 5500046 h 6857546"/>
              <a:gd name="connsiteX3205" fmla="*/ 2005511 w 5970060"/>
              <a:gd name="connsiteY3205" fmla="*/ 5468719 h 6857546"/>
              <a:gd name="connsiteX3206" fmla="*/ 1883686 w 5970060"/>
              <a:gd name="connsiteY3206" fmla="*/ 5475655 h 6857546"/>
              <a:gd name="connsiteX3207" fmla="*/ 3108996 w 5970060"/>
              <a:gd name="connsiteY3207" fmla="*/ 5555712 h 6857546"/>
              <a:gd name="connsiteX3208" fmla="*/ 3060266 w 5970060"/>
              <a:gd name="connsiteY3208" fmla="*/ 5555712 h 6857546"/>
              <a:gd name="connsiteX3209" fmla="*/ 2997613 w 5970060"/>
              <a:gd name="connsiteY3209" fmla="*/ 5667095 h 6857546"/>
              <a:gd name="connsiteX3210" fmla="*/ 3112476 w 5970060"/>
              <a:gd name="connsiteY3210" fmla="*/ 5747151 h 6857546"/>
              <a:gd name="connsiteX3211" fmla="*/ 3283056 w 5970060"/>
              <a:gd name="connsiteY3211" fmla="*/ 5663613 h 6857546"/>
              <a:gd name="connsiteX3212" fmla="*/ 3154245 w 5970060"/>
              <a:gd name="connsiteY3212" fmla="*/ 5715824 h 6857546"/>
              <a:gd name="connsiteX3213" fmla="*/ 3293498 w 5970060"/>
              <a:gd name="connsiteY3213" fmla="*/ 5600961 h 6857546"/>
              <a:gd name="connsiteX3214" fmla="*/ 3189052 w 5970060"/>
              <a:gd name="connsiteY3214" fmla="*/ 5649691 h 6857546"/>
              <a:gd name="connsiteX3215" fmla="*/ 3307421 w 5970060"/>
              <a:gd name="connsiteY3215" fmla="*/ 5545270 h 6857546"/>
              <a:gd name="connsiteX3216" fmla="*/ 3150764 w 5970060"/>
              <a:gd name="connsiteY3216" fmla="*/ 5618364 h 6857546"/>
              <a:gd name="connsiteX3217" fmla="*/ 3338748 w 5970060"/>
              <a:gd name="connsiteY3217" fmla="*/ 5472150 h 6857546"/>
              <a:gd name="connsiteX3218" fmla="*/ 3108996 w 5970060"/>
              <a:gd name="connsiteY3218" fmla="*/ 5555712 h 6857546"/>
              <a:gd name="connsiteX3219" fmla="*/ 2029876 w 5970060"/>
              <a:gd name="connsiteY3219" fmla="*/ 5517424 h 6857546"/>
              <a:gd name="connsiteX3220" fmla="*/ 1988107 w 5970060"/>
              <a:gd name="connsiteY3220" fmla="*/ 5541789 h 6857546"/>
              <a:gd name="connsiteX3221" fmla="*/ 1998549 w 5970060"/>
              <a:gd name="connsiteY3221" fmla="*/ 5632313 h 6857546"/>
              <a:gd name="connsiteX3222" fmla="*/ 2203936 w 5970060"/>
              <a:gd name="connsiteY3222" fmla="*/ 5691484 h 6857546"/>
              <a:gd name="connsiteX3223" fmla="*/ 2231782 w 5970060"/>
              <a:gd name="connsiteY3223" fmla="*/ 5590544 h 6857546"/>
              <a:gd name="connsiteX3224" fmla="*/ 2127361 w 5970060"/>
              <a:gd name="connsiteY3224" fmla="*/ 5489578 h 6857546"/>
              <a:gd name="connsiteX3225" fmla="*/ 2029876 w 5970060"/>
              <a:gd name="connsiteY3225" fmla="*/ 5517424 h 6857546"/>
              <a:gd name="connsiteX3226" fmla="*/ 1361530 w 5970060"/>
              <a:gd name="connsiteY3226" fmla="*/ 5534827 h 6857546"/>
              <a:gd name="connsiteX3227" fmla="*/ 1375453 w 5970060"/>
              <a:gd name="connsiteY3227" fmla="*/ 5604442 h 6857546"/>
              <a:gd name="connsiteX3228" fmla="*/ 1413740 w 5970060"/>
              <a:gd name="connsiteY3228" fmla="*/ 5667095 h 6857546"/>
              <a:gd name="connsiteX3229" fmla="*/ 1546032 w 5970060"/>
              <a:gd name="connsiteY3229" fmla="*/ 5559193 h 6857546"/>
              <a:gd name="connsiteX3230" fmla="*/ 1361530 w 5970060"/>
              <a:gd name="connsiteY3230" fmla="*/ 5534827 h 6857546"/>
              <a:gd name="connsiteX3231" fmla="*/ 1775759 w 5970060"/>
              <a:gd name="connsiteY3231" fmla="*/ 5545270 h 6857546"/>
              <a:gd name="connsiteX3232" fmla="*/ 1737471 w 5970060"/>
              <a:gd name="connsiteY3232" fmla="*/ 5708888 h 6857546"/>
              <a:gd name="connsiteX3233" fmla="*/ 1810566 w 5970060"/>
              <a:gd name="connsiteY3233" fmla="*/ 5715849 h 6857546"/>
              <a:gd name="connsiteX3234" fmla="*/ 1831450 w 5970060"/>
              <a:gd name="connsiteY3234" fmla="*/ 5538308 h 6857546"/>
              <a:gd name="connsiteX3235" fmla="*/ 1775759 w 5970060"/>
              <a:gd name="connsiteY3235" fmla="*/ 5545270 h 6857546"/>
              <a:gd name="connsiteX3236" fmla="*/ 4814693 w 5970060"/>
              <a:gd name="connsiteY3236" fmla="*/ 5614883 h 6857546"/>
              <a:gd name="connsiteX3237" fmla="*/ 4745079 w 5970060"/>
              <a:gd name="connsiteY3237" fmla="*/ 6060465 h 6857546"/>
              <a:gd name="connsiteX3238" fmla="*/ 4783367 w 5970060"/>
              <a:gd name="connsiteY3238" fmla="*/ 5942096 h 6857546"/>
              <a:gd name="connsiteX3239" fmla="*/ 4769444 w 5970060"/>
              <a:gd name="connsiteY3239" fmla="*/ 5799386 h 6857546"/>
              <a:gd name="connsiteX3240" fmla="*/ 4786848 w 5970060"/>
              <a:gd name="connsiteY3240" fmla="*/ 5917730 h 6857546"/>
              <a:gd name="connsiteX3241" fmla="*/ 4825135 w 5970060"/>
              <a:gd name="connsiteY3241" fmla="*/ 5844635 h 6857546"/>
              <a:gd name="connsiteX3242" fmla="*/ 4811212 w 5970060"/>
              <a:gd name="connsiteY3242" fmla="*/ 5708863 h 6857546"/>
              <a:gd name="connsiteX3243" fmla="*/ 4835578 w 5970060"/>
              <a:gd name="connsiteY3243" fmla="*/ 5820271 h 6857546"/>
              <a:gd name="connsiteX3244" fmla="*/ 4887788 w 5970060"/>
              <a:gd name="connsiteY3244" fmla="*/ 5670575 h 6857546"/>
              <a:gd name="connsiteX3245" fmla="*/ 4898230 w 5970060"/>
              <a:gd name="connsiteY3245" fmla="*/ 5719305 h 6857546"/>
              <a:gd name="connsiteX3246" fmla="*/ 5020080 w 5970060"/>
              <a:gd name="connsiteY3246" fmla="*/ 5552206 h 6857546"/>
              <a:gd name="connsiteX3247" fmla="*/ 4814693 w 5970060"/>
              <a:gd name="connsiteY3247" fmla="*/ 5614883 h 6857546"/>
              <a:gd name="connsiteX3248" fmla="*/ 1507719 w 5970060"/>
              <a:gd name="connsiteY3248" fmla="*/ 5632287 h 6857546"/>
              <a:gd name="connsiteX3249" fmla="*/ 1413715 w 5970060"/>
              <a:gd name="connsiteY3249" fmla="*/ 5743670 h 6857546"/>
              <a:gd name="connsiteX3250" fmla="*/ 1483329 w 5970060"/>
              <a:gd name="connsiteY3250" fmla="*/ 5771515 h 6857546"/>
              <a:gd name="connsiteX3251" fmla="*/ 1556424 w 5970060"/>
              <a:gd name="connsiteY3251" fmla="*/ 5698421 h 6857546"/>
              <a:gd name="connsiteX3252" fmla="*/ 1566866 w 5970060"/>
              <a:gd name="connsiteY3252" fmla="*/ 5566129 h 6857546"/>
              <a:gd name="connsiteX3253" fmla="*/ 1507719 w 5970060"/>
              <a:gd name="connsiteY3253" fmla="*/ 5632287 h 6857546"/>
              <a:gd name="connsiteX3254" fmla="*/ 2266589 w 5970060"/>
              <a:gd name="connsiteY3254" fmla="*/ 5573115 h 6857546"/>
              <a:gd name="connsiteX3255" fmla="*/ 2217859 w 5970060"/>
              <a:gd name="connsiteY3255" fmla="*/ 5687979 h 6857546"/>
              <a:gd name="connsiteX3256" fmla="*/ 2419765 w 5970060"/>
              <a:gd name="connsiteY3256" fmla="*/ 5691459 h 6857546"/>
              <a:gd name="connsiteX3257" fmla="*/ 2384958 w 5970060"/>
              <a:gd name="connsiteY3257" fmla="*/ 5587038 h 6857546"/>
              <a:gd name="connsiteX3258" fmla="*/ 2266589 w 5970060"/>
              <a:gd name="connsiteY3258" fmla="*/ 5573115 h 6857546"/>
              <a:gd name="connsiteX3259" fmla="*/ 3947921 w 5970060"/>
              <a:gd name="connsiteY3259" fmla="*/ 5600961 h 6857546"/>
              <a:gd name="connsiteX3260" fmla="*/ 3968806 w 5970060"/>
              <a:gd name="connsiteY3260" fmla="*/ 5670575 h 6857546"/>
              <a:gd name="connsiteX3261" fmla="*/ 4080188 w 5970060"/>
              <a:gd name="connsiteY3261" fmla="*/ 5747151 h 6857546"/>
              <a:gd name="connsiteX3262" fmla="*/ 3947921 w 5970060"/>
              <a:gd name="connsiteY3262" fmla="*/ 5600961 h 6857546"/>
              <a:gd name="connsiteX3263" fmla="*/ 3704247 w 5970060"/>
              <a:gd name="connsiteY3263" fmla="*/ 5945601 h 6857546"/>
              <a:gd name="connsiteX3264" fmla="*/ 3634633 w 5970060"/>
              <a:gd name="connsiteY3264" fmla="*/ 5754137 h 6857546"/>
              <a:gd name="connsiteX3265" fmla="*/ 3464053 w 5970060"/>
              <a:gd name="connsiteY3265" fmla="*/ 5600961 h 6857546"/>
              <a:gd name="connsiteX3266" fmla="*/ 3356151 w 5970060"/>
              <a:gd name="connsiteY3266" fmla="*/ 5862039 h 6857546"/>
              <a:gd name="connsiteX3267" fmla="*/ 3349190 w 5970060"/>
              <a:gd name="connsiteY3267" fmla="*/ 5945576 h 6857546"/>
              <a:gd name="connsiteX3268" fmla="*/ 3265653 w 5970060"/>
              <a:gd name="connsiteY3268" fmla="*/ 5729747 h 6857546"/>
              <a:gd name="connsiteX3269" fmla="*/ 3209961 w 5970060"/>
              <a:gd name="connsiteY3269" fmla="*/ 5879443 h 6857546"/>
              <a:gd name="connsiteX3270" fmla="*/ 3265653 w 5970060"/>
              <a:gd name="connsiteY3270" fmla="*/ 6088310 h 6857546"/>
              <a:gd name="connsiteX3271" fmla="*/ 3377035 w 5970060"/>
              <a:gd name="connsiteY3271" fmla="*/ 6147482 h 6857546"/>
              <a:gd name="connsiteX3272" fmla="*/ 3411842 w 5970060"/>
              <a:gd name="connsiteY3272" fmla="*/ 6130078 h 6857546"/>
              <a:gd name="connsiteX3273" fmla="*/ 3488418 w 5970060"/>
              <a:gd name="connsiteY3273" fmla="*/ 6119637 h 6857546"/>
              <a:gd name="connsiteX3274" fmla="*/ 3558032 w 5970060"/>
              <a:gd name="connsiteY3274" fmla="*/ 6140521 h 6857546"/>
              <a:gd name="connsiteX3275" fmla="*/ 3610242 w 5970060"/>
              <a:gd name="connsiteY3275" fmla="*/ 6063945 h 6857546"/>
              <a:gd name="connsiteX3276" fmla="*/ 3613723 w 5970060"/>
              <a:gd name="connsiteY3276" fmla="*/ 6025657 h 6857546"/>
              <a:gd name="connsiteX3277" fmla="*/ 3704247 w 5970060"/>
              <a:gd name="connsiteY3277" fmla="*/ 5945601 h 6857546"/>
              <a:gd name="connsiteX3278" fmla="*/ 1580814 w 5970060"/>
              <a:gd name="connsiteY3278" fmla="*/ 5611403 h 6857546"/>
              <a:gd name="connsiteX3279" fmla="*/ 1636505 w 5970060"/>
              <a:gd name="connsiteY3279" fmla="*/ 5736734 h 6857546"/>
              <a:gd name="connsiteX3280" fmla="*/ 1619102 w 5970060"/>
              <a:gd name="connsiteY3280" fmla="*/ 5646210 h 6857546"/>
              <a:gd name="connsiteX3281" fmla="*/ 1580814 w 5970060"/>
              <a:gd name="connsiteY3281" fmla="*/ 5611403 h 6857546"/>
              <a:gd name="connsiteX3282" fmla="*/ 4946985 w 5970060"/>
              <a:gd name="connsiteY3282" fmla="*/ 5830713 h 6857546"/>
              <a:gd name="connsiteX3283" fmla="*/ 4825135 w 5970060"/>
              <a:gd name="connsiteY3283" fmla="*/ 5872481 h 6857546"/>
              <a:gd name="connsiteX3284" fmla="*/ 4807732 w 5970060"/>
              <a:gd name="connsiteY3284" fmla="*/ 5931653 h 6857546"/>
              <a:gd name="connsiteX3285" fmla="*/ 4915634 w 5970060"/>
              <a:gd name="connsiteY3285" fmla="*/ 5917730 h 6857546"/>
              <a:gd name="connsiteX3286" fmla="*/ 4797265 w 5970060"/>
              <a:gd name="connsiteY3286" fmla="*/ 5945576 h 6857546"/>
              <a:gd name="connsiteX3287" fmla="*/ 4755496 w 5970060"/>
              <a:gd name="connsiteY3287" fmla="*/ 6164886 h 6857546"/>
              <a:gd name="connsiteX3288" fmla="*/ 5009613 w 5970060"/>
              <a:gd name="connsiteY3288" fmla="*/ 5837674 h 6857546"/>
              <a:gd name="connsiteX3289" fmla="*/ 5047901 w 5970060"/>
              <a:gd name="connsiteY3289" fmla="*/ 5670575 h 6857546"/>
              <a:gd name="connsiteX3290" fmla="*/ 5061823 w 5970060"/>
              <a:gd name="connsiteY3290" fmla="*/ 5639249 h 6857546"/>
              <a:gd name="connsiteX3291" fmla="*/ 4866879 w 5970060"/>
              <a:gd name="connsiteY3291" fmla="*/ 5799386 h 6857546"/>
              <a:gd name="connsiteX3292" fmla="*/ 4964339 w 5970060"/>
              <a:gd name="connsiteY3292" fmla="*/ 5775021 h 6857546"/>
              <a:gd name="connsiteX3293" fmla="*/ 4852956 w 5970060"/>
              <a:gd name="connsiteY3293" fmla="*/ 5809828 h 6857546"/>
              <a:gd name="connsiteX3294" fmla="*/ 4832072 w 5970060"/>
              <a:gd name="connsiteY3294" fmla="*/ 5858558 h 6857546"/>
              <a:gd name="connsiteX3295" fmla="*/ 4946985 w 5970060"/>
              <a:gd name="connsiteY3295" fmla="*/ 5830713 h 6857546"/>
              <a:gd name="connsiteX3296" fmla="*/ 2604243 w 5970060"/>
              <a:gd name="connsiteY3296" fmla="*/ 5768060 h 6857546"/>
              <a:gd name="connsiteX3297" fmla="*/ 2548552 w 5970060"/>
              <a:gd name="connsiteY3297" fmla="*/ 5670600 h 6857546"/>
              <a:gd name="connsiteX3298" fmla="*/ 2433663 w 5970060"/>
              <a:gd name="connsiteY3298" fmla="*/ 5698446 h 6857546"/>
              <a:gd name="connsiteX3299" fmla="*/ 2350126 w 5970060"/>
              <a:gd name="connsiteY3299" fmla="*/ 5781983 h 6857546"/>
              <a:gd name="connsiteX3300" fmla="*/ 2471951 w 5970060"/>
              <a:gd name="connsiteY3300" fmla="*/ 5924717 h 6857546"/>
              <a:gd name="connsiteX3301" fmla="*/ 2558968 w 5970060"/>
              <a:gd name="connsiteY3301" fmla="*/ 5848142 h 6857546"/>
              <a:gd name="connsiteX3302" fmla="*/ 2593775 w 5970060"/>
              <a:gd name="connsiteY3302" fmla="*/ 5841180 h 6857546"/>
              <a:gd name="connsiteX3303" fmla="*/ 2604243 w 5970060"/>
              <a:gd name="connsiteY3303" fmla="*/ 5768060 h 6857546"/>
              <a:gd name="connsiteX3304" fmla="*/ 1800124 w 5970060"/>
              <a:gd name="connsiteY3304" fmla="*/ 5914250 h 6857546"/>
              <a:gd name="connsiteX3305" fmla="*/ 1845373 w 5970060"/>
              <a:gd name="connsiteY3305" fmla="*/ 5886404 h 6857546"/>
              <a:gd name="connsiteX3306" fmla="*/ 1852335 w 5970060"/>
              <a:gd name="connsiteY3306" fmla="*/ 5928173 h 6857546"/>
              <a:gd name="connsiteX3307" fmla="*/ 1995044 w 5970060"/>
              <a:gd name="connsiteY3307" fmla="*/ 5754112 h 6857546"/>
              <a:gd name="connsiteX3308" fmla="*/ 2047254 w 5970060"/>
              <a:gd name="connsiteY3308" fmla="*/ 5694940 h 6857546"/>
              <a:gd name="connsiteX3309" fmla="*/ 2002005 w 5970060"/>
              <a:gd name="connsiteY3309" fmla="*/ 5670575 h 6857546"/>
              <a:gd name="connsiteX3310" fmla="*/ 1800124 w 5970060"/>
              <a:gd name="connsiteY3310" fmla="*/ 5914250 h 6857546"/>
              <a:gd name="connsiteX3311" fmla="*/ 3105515 w 5970060"/>
              <a:gd name="connsiteY3311" fmla="*/ 5761099 h 6857546"/>
              <a:gd name="connsiteX3312" fmla="*/ 3081150 w 5970060"/>
              <a:gd name="connsiteY3312" fmla="*/ 5764579 h 6857546"/>
              <a:gd name="connsiteX3313" fmla="*/ 2997613 w 5970060"/>
              <a:gd name="connsiteY3313" fmla="*/ 5698446 h 6857546"/>
              <a:gd name="connsiteX3314" fmla="*/ 2893192 w 5970060"/>
              <a:gd name="connsiteY3314" fmla="*/ 5736734 h 6857546"/>
              <a:gd name="connsiteX3315" fmla="*/ 2813136 w 5970060"/>
              <a:gd name="connsiteY3315" fmla="*/ 5872506 h 6857546"/>
              <a:gd name="connsiteX3316" fmla="*/ 2875788 w 5970060"/>
              <a:gd name="connsiteY3316" fmla="*/ 6063970 h 6857546"/>
              <a:gd name="connsiteX3317" fmla="*/ 2959351 w 5970060"/>
              <a:gd name="connsiteY3317" fmla="*/ 6032644 h 6857546"/>
              <a:gd name="connsiteX3318" fmla="*/ 2994158 w 5970060"/>
              <a:gd name="connsiteY3318" fmla="*/ 6098778 h 6857546"/>
              <a:gd name="connsiteX3319" fmla="*/ 3084656 w 5970060"/>
              <a:gd name="connsiteY3319" fmla="*/ 6098778 h 6857546"/>
              <a:gd name="connsiteX3320" fmla="*/ 3192558 w 5970060"/>
              <a:gd name="connsiteY3320" fmla="*/ 6001293 h 6857546"/>
              <a:gd name="connsiteX3321" fmla="*/ 3129905 w 5970060"/>
              <a:gd name="connsiteY3321" fmla="*/ 5879468 h 6857546"/>
              <a:gd name="connsiteX3322" fmla="*/ 3164712 w 5970060"/>
              <a:gd name="connsiteY3322" fmla="*/ 5785464 h 6857546"/>
              <a:gd name="connsiteX3323" fmla="*/ 3105515 w 5970060"/>
              <a:gd name="connsiteY3323" fmla="*/ 5761099 h 6857546"/>
              <a:gd name="connsiteX3324" fmla="*/ 2092529 w 5970060"/>
              <a:gd name="connsiteY3324" fmla="*/ 5712369 h 6857546"/>
              <a:gd name="connsiteX3325" fmla="*/ 2061202 w 5970060"/>
              <a:gd name="connsiteY3325" fmla="*/ 5701926 h 6857546"/>
              <a:gd name="connsiteX3326" fmla="*/ 2019434 w 5970060"/>
              <a:gd name="connsiteY3326" fmla="*/ 5729772 h 6857546"/>
              <a:gd name="connsiteX3327" fmla="*/ 2026395 w 5970060"/>
              <a:gd name="connsiteY3327" fmla="*/ 5806348 h 6857546"/>
              <a:gd name="connsiteX3328" fmla="*/ 2022914 w 5970060"/>
              <a:gd name="connsiteY3328" fmla="*/ 5855078 h 6857546"/>
              <a:gd name="connsiteX3329" fmla="*/ 2102971 w 5970060"/>
              <a:gd name="connsiteY3329" fmla="*/ 5896846 h 6857546"/>
              <a:gd name="connsiteX3330" fmla="*/ 2263108 w 5970060"/>
              <a:gd name="connsiteY3330" fmla="*/ 5771541 h 6857546"/>
              <a:gd name="connsiteX3331" fmla="*/ 2207417 w 5970060"/>
              <a:gd name="connsiteY3331" fmla="*/ 5705382 h 6857546"/>
              <a:gd name="connsiteX3332" fmla="*/ 2092529 w 5970060"/>
              <a:gd name="connsiteY3332" fmla="*/ 5712369 h 6857546"/>
              <a:gd name="connsiteX3333" fmla="*/ 3756458 w 5970060"/>
              <a:gd name="connsiteY3333" fmla="*/ 5771541 h 6857546"/>
              <a:gd name="connsiteX3334" fmla="*/ 4010574 w 5970060"/>
              <a:gd name="connsiteY3334" fmla="*/ 5994331 h 6857546"/>
              <a:gd name="connsiteX3335" fmla="*/ 3864359 w 5970060"/>
              <a:gd name="connsiteY3335" fmla="*/ 5740215 h 6857546"/>
              <a:gd name="connsiteX3336" fmla="*/ 3756458 w 5970060"/>
              <a:gd name="connsiteY3336" fmla="*/ 5771541 h 6857546"/>
              <a:gd name="connsiteX3337" fmla="*/ 2224821 w 5970060"/>
              <a:gd name="connsiteY3337" fmla="*/ 5851597 h 6857546"/>
              <a:gd name="connsiteX3338" fmla="*/ 2294435 w 5970060"/>
              <a:gd name="connsiteY3338" fmla="*/ 6004773 h 6857546"/>
              <a:gd name="connsiteX3339" fmla="*/ 2384933 w 5970060"/>
              <a:gd name="connsiteY3339" fmla="*/ 5914275 h 6857546"/>
              <a:gd name="connsiteX3340" fmla="*/ 2336203 w 5970060"/>
              <a:gd name="connsiteY3340" fmla="*/ 5778502 h 6857546"/>
              <a:gd name="connsiteX3341" fmla="*/ 2280512 w 5970060"/>
              <a:gd name="connsiteY3341" fmla="*/ 5778502 h 6857546"/>
              <a:gd name="connsiteX3342" fmla="*/ 2224821 w 5970060"/>
              <a:gd name="connsiteY3342" fmla="*/ 5851597 h 6857546"/>
              <a:gd name="connsiteX3343" fmla="*/ 3202975 w 5970060"/>
              <a:gd name="connsiteY3343" fmla="*/ 5983889 h 6857546"/>
              <a:gd name="connsiteX3344" fmla="*/ 3209936 w 5970060"/>
              <a:gd name="connsiteY3344" fmla="*/ 5778502 h 6857546"/>
              <a:gd name="connsiteX3345" fmla="*/ 3202975 w 5970060"/>
              <a:gd name="connsiteY3345" fmla="*/ 5983889 h 6857546"/>
              <a:gd name="connsiteX3346" fmla="*/ 2576397 w 5970060"/>
              <a:gd name="connsiteY3346" fmla="*/ 6053503 h 6857546"/>
              <a:gd name="connsiteX3347" fmla="*/ 2802668 w 5970060"/>
              <a:gd name="connsiteY3347" fmla="*/ 5851597 h 6857546"/>
              <a:gd name="connsiteX3348" fmla="*/ 2833995 w 5970060"/>
              <a:gd name="connsiteY3348" fmla="*/ 5788944 h 6857546"/>
              <a:gd name="connsiteX3349" fmla="*/ 2576397 w 5970060"/>
              <a:gd name="connsiteY3349" fmla="*/ 6053503 h 6857546"/>
              <a:gd name="connsiteX3350" fmla="*/ 2830514 w 5970060"/>
              <a:gd name="connsiteY3350" fmla="*/ 6022177 h 6857546"/>
              <a:gd name="connsiteX3351" fmla="*/ 2799188 w 5970060"/>
              <a:gd name="connsiteY3351" fmla="*/ 5924717 h 6857546"/>
              <a:gd name="connsiteX3352" fmla="*/ 2534629 w 5970060"/>
              <a:gd name="connsiteY3352" fmla="*/ 6335466 h 6857546"/>
              <a:gd name="connsiteX3353" fmla="*/ 2534629 w 5970060"/>
              <a:gd name="connsiteY3353" fmla="*/ 6398143 h 6857546"/>
              <a:gd name="connsiteX3354" fmla="*/ 2405817 w 5970060"/>
              <a:gd name="connsiteY3354" fmla="*/ 6575685 h 6857546"/>
              <a:gd name="connsiteX3355" fmla="*/ 2694741 w 5970060"/>
              <a:gd name="connsiteY3355" fmla="*/ 6481681 h 6857546"/>
              <a:gd name="connsiteX3356" fmla="*/ 2687780 w 5970060"/>
              <a:gd name="connsiteY3356" fmla="*/ 6565217 h 6857546"/>
              <a:gd name="connsiteX3357" fmla="*/ 2806124 w 5970060"/>
              <a:gd name="connsiteY3357" fmla="*/ 6488642 h 6857546"/>
              <a:gd name="connsiteX3358" fmla="*/ 2806124 w 5970060"/>
              <a:gd name="connsiteY3358" fmla="*/ 6565217 h 6857546"/>
              <a:gd name="connsiteX3359" fmla="*/ 2900103 w 5970060"/>
              <a:gd name="connsiteY3359" fmla="*/ 6439912 h 6857546"/>
              <a:gd name="connsiteX3360" fmla="*/ 2917507 w 5970060"/>
              <a:gd name="connsiteY3360" fmla="*/ 6502565 h 6857546"/>
              <a:gd name="connsiteX3361" fmla="*/ 3001043 w 5970060"/>
              <a:gd name="connsiteY3361" fmla="*/ 6123117 h 6857546"/>
              <a:gd name="connsiteX3362" fmla="*/ 2948833 w 5970060"/>
              <a:gd name="connsiteY3362" fmla="*/ 6050022 h 6857546"/>
              <a:gd name="connsiteX3363" fmla="*/ 2896622 w 5970060"/>
              <a:gd name="connsiteY3363" fmla="*/ 6074388 h 6857546"/>
              <a:gd name="connsiteX3364" fmla="*/ 2955794 w 5970060"/>
              <a:gd name="connsiteY3364" fmla="*/ 6224058 h 6857546"/>
              <a:gd name="connsiteX3365" fmla="*/ 2886180 w 5970060"/>
              <a:gd name="connsiteY3365" fmla="*/ 6091791 h 6857546"/>
              <a:gd name="connsiteX3366" fmla="*/ 2924468 w 5970060"/>
              <a:gd name="connsiteY3366" fmla="*/ 6321543 h 6857546"/>
              <a:gd name="connsiteX3367" fmla="*/ 2868776 w 5970060"/>
              <a:gd name="connsiteY3367" fmla="*/ 6185770 h 6857546"/>
              <a:gd name="connsiteX3368" fmla="*/ 2861815 w 5970060"/>
              <a:gd name="connsiteY3368" fmla="*/ 6387676 h 6857546"/>
              <a:gd name="connsiteX3369" fmla="*/ 2823527 w 5970060"/>
              <a:gd name="connsiteY3369" fmla="*/ 6255410 h 6857546"/>
              <a:gd name="connsiteX3370" fmla="*/ 2802643 w 5970060"/>
              <a:gd name="connsiteY3370" fmla="*/ 6425989 h 6857546"/>
              <a:gd name="connsiteX3371" fmla="*/ 2795682 w 5970060"/>
              <a:gd name="connsiteY3371" fmla="*/ 6307620 h 6857546"/>
              <a:gd name="connsiteX3372" fmla="*/ 2684299 w 5970060"/>
              <a:gd name="connsiteY3372" fmla="*/ 6432950 h 6857546"/>
              <a:gd name="connsiteX3373" fmla="*/ 2729548 w 5970060"/>
              <a:gd name="connsiteY3373" fmla="*/ 6363311 h 6857546"/>
              <a:gd name="connsiteX3374" fmla="*/ 2628608 w 5970060"/>
              <a:gd name="connsiteY3374" fmla="*/ 6394638 h 6857546"/>
              <a:gd name="connsiteX3375" fmla="*/ 2795707 w 5970060"/>
              <a:gd name="connsiteY3375" fmla="*/ 6272813 h 6857546"/>
              <a:gd name="connsiteX3376" fmla="*/ 2663440 w 5970060"/>
              <a:gd name="connsiteY3376" fmla="*/ 6297178 h 6857546"/>
              <a:gd name="connsiteX3377" fmla="*/ 2806149 w 5970060"/>
              <a:gd name="connsiteY3377" fmla="*/ 6258890 h 6857546"/>
              <a:gd name="connsiteX3378" fmla="*/ 2844437 w 5970060"/>
              <a:gd name="connsiteY3378" fmla="*/ 6189276 h 6857546"/>
              <a:gd name="connsiteX3379" fmla="*/ 2656454 w 5970060"/>
              <a:gd name="connsiteY3379" fmla="*/ 6224083 h 6857546"/>
              <a:gd name="connsiteX3380" fmla="*/ 2854879 w 5970060"/>
              <a:gd name="connsiteY3380" fmla="*/ 6171872 h 6857546"/>
              <a:gd name="connsiteX3381" fmla="*/ 2868802 w 5970060"/>
              <a:gd name="connsiteY3381" fmla="*/ 6116181 h 6857546"/>
              <a:gd name="connsiteX3382" fmla="*/ 2663415 w 5970060"/>
              <a:gd name="connsiteY3382" fmla="*/ 6157949 h 6857546"/>
              <a:gd name="connsiteX3383" fmla="*/ 2872282 w 5970060"/>
              <a:gd name="connsiteY3383" fmla="*/ 6102259 h 6857546"/>
              <a:gd name="connsiteX3384" fmla="*/ 2830514 w 5970060"/>
              <a:gd name="connsiteY3384" fmla="*/ 6022177 h 6857546"/>
              <a:gd name="connsiteX3385" fmla="*/ 3509328 w 5970060"/>
              <a:gd name="connsiteY3385" fmla="*/ 6144001 h 6857546"/>
              <a:gd name="connsiteX3386" fmla="*/ 3711234 w 5970060"/>
              <a:gd name="connsiteY3386" fmla="*/ 6443368 h 6857546"/>
              <a:gd name="connsiteX3387" fmla="*/ 3867890 w 5970060"/>
              <a:gd name="connsiteY3387" fmla="*/ 6554775 h 6857546"/>
              <a:gd name="connsiteX3388" fmla="*/ 3853968 w 5970060"/>
              <a:gd name="connsiteY3388" fmla="*/ 6408561 h 6857546"/>
              <a:gd name="connsiteX3389" fmla="*/ 3920101 w 5970060"/>
              <a:gd name="connsiteY3389" fmla="*/ 6432925 h 6857546"/>
              <a:gd name="connsiteX3390" fmla="*/ 3892256 w 5970060"/>
              <a:gd name="connsiteY3390" fmla="*/ 6314556 h 6857546"/>
              <a:gd name="connsiteX3391" fmla="*/ 3944466 w 5970060"/>
              <a:gd name="connsiteY3391" fmla="*/ 6342402 h 6857546"/>
              <a:gd name="connsiteX3392" fmla="*/ 3902698 w 5970060"/>
              <a:gd name="connsiteY3392" fmla="*/ 6224058 h 6857546"/>
              <a:gd name="connsiteX3393" fmla="*/ 3958389 w 5970060"/>
              <a:gd name="connsiteY3393" fmla="*/ 6248423 h 6857546"/>
              <a:gd name="connsiteX3394" fmla="*/ 3714714 w 5970060"/>
              <a:gd name="connsiteY3394" fmla="*/ 5956018 h 6857546"/>
              <a:gd name="connsiteX3395" fmla="*/ 3627697 w 5970060"/>
              <a:gd name="connsiteY3395" fmla="*/ 6029113 h 6857546"/>
              <a:gd name="connsiteX3396" fmla="*/ 3624216 w 5970060"/>
              <a:gd name="connsiteY3396" fmla="*/ 6067401 h 6857546"/>
              <a:gd name="connsiteX3397" fmla="*/ 3638139 w 5970060"/>
              <a:gd name="connsiteY3397" fmla="*/ 6081324 h 6857546"/>
              <a:gd name="connsiteX3398" fmla="*/ 3787834 w 5970060"/>
              <a:gd name="connsiteY3398" fmla="*/ 6067401 h 6857546"/>
              <a:gd name="connsiteX3399" fmla="*/ 3655568 w 5970060"/>
              <a:gd name="connsiteY3399" fmla="*/ 6095247 h 6857546"/>
              <a:gd name="connsiteX3400" fmla="*/ 3808744 w 5970060"/>
              <a:gd name="connsiteY3400" fmla="*/ 6123092 h 6857546"/>
              <a:gd name="connsiteX3401" fmla="*/ 3700842 w 5970060"/>
              <a:gd name="connsiteY3401" fmla="*/ 6133534 h 6857546"/>
              <a:gd name="connsiteX3402" fmla="*/ 3711284 w 5970060"/>
              <a:gd name="connsiteY3402" fmla="*/ 6161380 h 6857546"/>
              <a:gd name="connsiteX3403" fmla="*/ 3854018 w 5970060"/>
              <a:gd name="connsiteY3403" fmla="*/ 6175303 h 6857546"/>
              <a:gd name="connsiteX3404" fmla="*/ 3721726 w 5970060"/>
              <a:gd name="connsiteY3404" fmla="*/ 6178783 h 6857546"/>
              <a:gd name="connsiteX3405" fmla="*/ 3746091 w 5970060"/>
              <a:gd name="connsiteY3405" fmla="*/ 6220552 h 6857546"/>
              <a:gd name="connsiteX3406" fmla="*/ 3853993 w 5970060"/>
              <a:gd name="connsiteY3406" fmla="*/ 6248423 h 6857546"/>
              <a:gd name="connsiteX3407" fmla="*/ 3749547 w 5970060"/>
              <a:gd name="connsiteY3407" fmla="*/ 6237980 h 6857546"/>
              <a:gd name="connsiteX3408" fmla="*/ 3766950 w 5970060"/>
              <a:gd name="connsiteY3408" fmla="*/ 6272788 h 6857546"/>
              <a:gd name="connsiteX3409" fmla="*/ 3857448 w 5970060"/>
              <a:gd name="connsiteY3409" fmla="*/ 6304114 h 6857546"/>
              <a:gd name="connsiteX3410" fmla="*/ 3773911 w 5970060"/>
              <a:gd name="connsiteY3410" fmla="*/ 6290191 h 6857546"/>
              <a:gd name="connsiteX3411" fmla="*/ 3867890 w 5970060"/>
              <a:gd name="connsiteY3411" fmla="*/ 6370248 h 6857546"/>
              <a:gd name="connsiteX3412" fmla="*/ 3787834 w 5970060"/>
              <a:gd name="connsiteY3412" fmla="*/ 6328479 h 6857546"/>
              <a:gd name="connsiteX3413" fmla="*/ 3794796 w 5970060"/>
              <a:gd name="connsiteY3413" fmla="*/ 6394612 h 6857546"/>
              <a:gd name="connsiteX3414" fmla="*/ 3746066 w 5970060"/>
              <a:gd name="connsiteY3414" fmla="*/ 6265801 h 6857546"/>
              <a:gd name="connsiteX3415" fmla="*/ 3697336 w 5970060"/>
              <a:gd name="connsiteY3415" fmla="*/ 6349338 h 6857546"/>
              <a:gd name="connsiteX3416" fmla="*/ 3721701 w 5970060"/>
              <a:gd name="connsiteY3416" fmla="*/ 6210109 h 6857546"/>
              <a:gd name="connsiteX3417" fmla="*/ 3655568 w 5970060"/>
              <a:gd name="connsiteY3417" fmla="*/ 6311075 h 6857546"/>
              <a:gd name="connsiteX3418" fmla="*/ 3714739 w 5970060"/>
              <a:gd name="connsiteY3418" fmla="*/ 6192706 h 6857546"/>
              <a:gd name="connsiteX3419" fmla="*/ 3679932 w 5970060"/>
              <a:gd name="connsiteY3419" fmla="*/ 6143976 h 6857546"/>
              <a:gd name="connsiteX3420" fmla="*/ 3610318 w 5970060"/>
              <a:gd name="connsiteY3420" fmla="*/ 6279749 h 6857546"/>
              <a:gd name="connsiteX3421" fmla="*/ 3672971 w 5970060"/>
              <a:gd name="connsiteY3421" fmla="*/ 6133534 h 6857546"/>
              <a:gd name="connsiteX3422" fmla="*/ 3645125 w 5970060"/>
              <a:gd name="connsiteY3422" fmla="*/ 6102208 h 6857546"/>
              <a:gd name="connsiteX3423" fmla="*/ 3578992 w 5970060"/>
              <a:gd name="connsiteY3423" fmla="*/ 6220552 h 6857546"/>
              <a:gd name="connsiteX3424" fmla="*/ 3634683 w 5970060"/>
              <a:gd name="connsiteY3424" fmla="*/ 6091766 h 6857546"/>
              <a:gd name="connsiteX3425" fmla="*/ 3585954 w 5970060"/>
              <a:gd name="connsiteY3425" fmla="*/ 6077843 h 6857546"/>
              <a:gd name="connsiteX3426" fmla="*/ 3561588 w 5970060"/>
              <a:gd name="connsiteY3426" fmla="*/ 6154419 h 6857546"/>
              <a:gd name="connsiteX3427" fmla="*/ 3509328 w 5970060"/>
              <a:gd name="connsiteY3427" fmla="*/ 6144001 h 6857546"/>
              <a:gd name="connsiteX3428" fmla="*/ 1998549 w 5970060"/>
              <a:gd name="connsiteY3428" fmla="*/ 6025657 h 6857546"/>
              <a:gd name="connsiteX3429" fmla="*/ 2210898 w 5970060"/>
              <a:gd name="connsiteY3429" fmla="*/ 5990850 h 6857546"/>
              <a:gd name="connsiteX3430" fmla="*/ 1998549 w 5970060"/>
              <a:gd name="connsiteY3430" fmla="*/ 6025657 h 6857546"/>
              <a:gd name="connsiteX3431" fmla="*/ 3283056 w 5970060"/>
              <a:gd name="connsiteY3431" fmla="*/ 6728811 h 6857546"/>
              <a:gd name="connsiteX3432" fmla="*/ 3324825 w 5970060"/>
              <a:gd name="connsiteY3432" fmla="*/ 6631351 h 6857546"/>
              <a:gd name="connsiteX3433" fmla="*/ 3338748 w 5970060"/>
              <a:gd name="connsiteY3433" fmla="*/ 6568698 h 6857546"/>
              <a:gd name="connsiteX3434" fmla="*/ 3387477 w 5970060"/>
              <a:gd name="connsiteY3434" fmla="*/ 6634832 h 6857546"/>
              <a:gd name="connsiteX3435" fmla="*/ 3436207 w 5970060"/>
              <a:gd name="connsiteY3435" fmla="*/ 6457290 h 6857546"/>
              <a:gd name="connsiteX3436" fmla="*/ 3474495 w 5970060"/>
              <a:gd name="connsiteY3436" fmla="*/ 6512981 h 6857546"/>
              <a:gd name="connsiteX3437" fmla="*/ 3411842 w 5970060"/>
              <a:gd name="connsiteY3437" fmla="*/ 6147482 h 6857546"/>
              <a:gd name="connsiteX3438" fmla="*/ 3338748 w 5970060"/>
              <a:gd name="connsiteY3438" fmla="*/ 6133559 h 6857546"/>
              <a:gd name="connsiteX3439" fmla="*/ 3272614 w 5970060"/>
              <a:gd name="connsiteY3439" fmla="*/ 6109195 h 6857546"/>
              <a:gd name="connsiteX3440" fmla="*/ 3237807 w 5970060"/>
              <a:gd name="connsiteY3440" fmla="*/ 6084829 h 6857546"/>
              <a:gd name="connsiteX3441" fmla="*/ 3373580 w 5970060"/>
              <a:gd name="connsiteY3441" fmla="*/ 6279774 h 6857546"/>
              <a:gd name="connsiteX3442" fmla="*/ 3310927 w 5970060"/>
              <a:gd name="connsiteY3442" fmla="*/ 6224083 h 6857546"/>
              <a:gd name="connsiteX3443" fmla="*/ 3248275 w 5970060"/>
              <a:gd name="connsiteY3443" fmla="*/ 6182315 h 6857546"/>
              <a:gd name="connsiteX3444" fmla="*/ 3366644 w 5970060"/>
              <a:gd name="connsiteY3444" fmla="*/ 6363311 h 6857546"/>
              <a:gd name="connsiteX3445" fmla="*/ 3248275 w 5970060"/>
              <a:gd name="connsiteY3445" fmla="*/ 6251929 h 6857546"/>
              <a:gd name="connsiteX3446" fmla="*/ 3335292 w 5970060"/>
              <a:gd name="connsiteY3446" fmla="*/ 6443393 h 6857546"/>
              <a:gd name="connsiteX3447" fmla="*/ 3269159 w 5970060"/>
              <a:gd name="connsiteY3447" fmla="*/ 6349414 h 6857546"/>
              <a:gd name="connsiteX3448" fmla="*/ 3244794 w 5970060"/>
              <a:gd name="connsiteY3448" fmla="*/ 6332010 h 6857546"/>
              <a:gd name="connsiteX3449" fmla="*/ 3307446 w 5970060"/>
              <a:gd name="connsiteY3449" fmla="*/ 6516513 h 6857546"/>
              <a:gd name="connsiteX3450" fmla="*/ 3234352 w 5970060"/>
              <a:gd name="connsiteY3450" fmla="*/ 6405130 h 6857546"/>
              <a:gd name="connsiteX3451" fmla="*/ 3262197 w 5970060"/>
              <a:gd name="connsiteY3451" fmla="*/ 6551320 h 6857546"/>
              <a:gd name="connsiteX3452" fmla="*/ 3220429 w 5970060"/>
              <a:gd name="connsiteY3452" fmla="*/ 6471263 h 6857546"/>
              <a:gd name="connsiteX3453" fmla="*/ 3171699 w 5970060"/>
              <a:gd name="connsiteY3453" fmla="*/ 6582672 h 6857546"/>
              <a:gd name="connsiteX3454" fmla="*/ 3203025 w 5970060"/>
              <a:gd name="connsiteY3454" fmla="*/ 6481706 h 6857546"/>
              <a:gd name="connsiteX3455" fmla="*/ 3109046 w 5970060"/>
              <a:gd name="connsiteY3455" fmla="*/ 6537397 h 6857546"/>
              <a:gd name="connsiteX3456" fmla="*/ 3209987 w 5970060"/>
              <a:gd name="connsiteY3456" fmla="*/ 6457340 h 6857546"/>
              <a:gd name="connsiteX3457" fmla="*/ 3206506 w 5970060"/>
              <a:gd name="connsiteY3457" fmla="*/ 6008279 h 6857546"/>
              <a:gd name="connsiteX3458" fmla="*/ 3157776 w 5970060"/>
              <a:gd name="connsiteY3458" fmla="*/ 6095322 h 6857546"/>
              <a:gd name="connsiteX3459" fmla="*/ 3112527 w 5970060"/>
              <a:gd name="connsiteY3459" fmla="*/ 6109245 h 6857546"/>
              <a:gd name="connsiteX3460" fmla="*/ 3028990 w 5970060"/>
              <a:gd name="connsiteY3460" fmla="*/ 6272863 h 6857546"/>
              <a:gd name="connsiteX3461" fmla="*/ 3015067 w 5970060"/>
              <a:gd name="connsiteY3461" fmla="*/ 6363361 h 6857546"/>
              <a:gd name="connsiteX3462" fmla="*/ 2983741 w 5970060"/>
              <a:gd name="connsiteY3462" fmla="*/ 6436457 h 6857546"/>
              <a:gd name="connsiteX3463" fmla="*/ 3025509 w 5970060"/>
              <a:gd name="connsiteY3463" fmla="*/ 6638362 h 6857546"/>
              <a:gd name="connsiteX3464" fmla="*/ 3084681 w 5970060"/>
              <a:gd name="connsiteY3464" fmla="*/ 6843750 h 6857546"/>
              <a:gd name="connsiteX3465" fmla="*/ 3199544 w 5970060"/>
              <a:gd name="connsiteY3465" fmla="*/ 6742809 h 6857546"/>
              <a:gd name="connsiteX3466" fmla="*/ 3241313 w 5970060"/>
              <a:gd name="connsiteY3466" fmla="*/ 6648805 h 6857546"/>
              <a:gd name="connsiteX3467" fmla="*/ 3283056 w 5970060"/>
              <a:gd name="connsiteY3467" fmla="*/ 6728811 h 6857546"/>
              <a:gd name="connsiteX3468" fmla="*/ 2047279 w 5970060"/>
              <a:gd name="connsiteY3468" fmla="*/ 6251929 h 6857546"/>
              <a:gd name="connsiteX3469" fmla="*/ 2235263 w 5970060"/>
              <a:gd name="connsiteY3469" fmla="*/ 6060465 h 6857546"/>
              <a:gd name="connsiteX3470" fmla="*/ 2228301 w 5970060"/>
              <a:gd name="connsiteY3470" fmla="*/ 6011735 h 6857546"/>
              <a:gd name="connsiteX3471" fmla="*/ 2113438 w 5970060"/>
              <a:gd name="connsiteY3471" fmla="*/ 6077868 h 6857546"/>
              <a:gd name="connsiteX3472" fmla="*/ 2040343 w 5970060"/>
              <a:gd name="connsiteY3472" fmla="*/ 6070907 h 6857546"/>
              <a:gd name="connsiteX3473" fmla="*/ 1984652 w 5970060"/>
              <a:gd name="connsiteY3473" fmla="*/ 6150963 h 6857546"/>
              <a:gd name="connsiteX3474" fmla="*/ 2022940 w 5970060"/>
              <a:gd name="connsiteY3474" fmla="*/ 6182289 h 6857546"/>
              <a:gd name="connsiteX3475" fmla="*/ 2012497 w 5970060"/>
              <a:gd name="connsiteY3475" fmla="*/ 6224058 h 6857546"/>
              <a:gd name="connsiteX3476" fmla="*/ 2047279 w 5970060"/>
              <a:gd name="connsiteY3476" fmla="*/ 6251929 h 6857546"/>
              <a:gd name="connsiteX3477" fmla="*/ 2266589 w 5970060"/>
              <a:gd name="connsiteY3477" fmla="*/ 6032619 h 6857546"/>
              <a:gd name="connsiteX3478" fmla="*/ 2402362 w 5970060"/>
              <a:gd name="connsiteY3478" fmla="*/ 6144001 h 6857546"/>
              <a:gd name="connsiteX3479" fmla="*/ 2266589 w 5970060"/>
              <a:gd name="connsiteY3479" fmla="*/ 6032619 h 6857546"/>
              <a:gd name="connsiteX3480" fmla="*/ 2106451 w 5970060"/>
              <a:gd name="connsiteY3480" fmla="*/ 6269332 h 6857546"/>
              <a:gd name="connsiteX3481" fmla="*/ 2176066 w 5970060"/>
              <a:gd name="connsiteY3481" fmla="*/ 6307620 h 6857546"/>
              <a:gd name="connsiteX3482" fmla="*/ 2273525 w 5970060"/>
              <a:gd name="connsiteY3482" fmla="*/ 6325023 h 6857546"/>
              <a:gd name="connsiteX3483" fmla="*/ 2287448 w 5970060"/>
              <a:gd name="connsiteY3483" fmla="*/ 6133559 h 6857546"/>
              <a:gd name="connsiteX3484" fmla="*/ 2256122 w 5970060"/>
              <a:gd name="connsiteY3484" fmla="*/ 6060465 h 6857546"/>
              <a:gd name="connsiteX3485" fmla="*/ 2106451 w 5970060"/>
              <a:gd name="connsiteY3485" fmla="*/ 6269332 h 6857546"/>
              <a:gd name="connsiteX3486" fmla="*/ 3091592 w 5970060"/>
              <a:gd name="connsiteY3486" fmla="*/ 6109195 h 6857546"/>
              <a:gd name="connsiteX3487" fmla="*/ 3008055 w 5970060"/>
              <a:gd name="connsiteY3487" fmla="*/ 6105714 h 6857546"/>
              <a:gd name="connsiteX3488" fmla="*/ 3035901 w 5970060"/>
              <a:gd name="connsiteY3488" fmla="*/ 6210135 h 6857546"/>
              <a:gd name="connsiteX3489" fmla="*/ 3091592 w 5970060"/>
              <a:gd name="connsiteY3489" fmla="*/ 6109195 h 6857546"/>
              <a:gd name="connsiteX3490" fmla="*/ 2301396 w 5970060"/>
              <a:gd name="connsiteY3490" fmla="*/ 6140521 h 6857546"/>
              <a:gd name="connsiteX3491" fmla="*/ 2297916 w 5970060"/>
              <a:gd name="connsiteY3491" fmla="*/ 6290216 h 6857546"/>
              <a:gd name="connsiteX3492" fmla="*/ 2311838 w 5970060"/>
              <a:gd name="connsiteY3492" fmla="*/ 6300659 h 6857546"/>
              <a:gd name="connsiteX3493" fmla="*/ 2388414 w 5970060"/>
              <a:gd name="connsiteY3493" fmla="*/ 6276294 h 6857546"/>
              <a:gd name="connsiteX3494" fmla="*/ 2381452 w 5970060"/>
              <a:gd name="connsiteY3494" fmla="*/ 6161430 h 6857546"/>
              <a:gd name="connsiteX3495" fmla="*/ 2301396 w 5970060"/>
              <a:gd name="connsiteY3495" fmla="*/ 6140521 h 6857546"/>
              <a:gd name="connsiteX3496" fmla="*/ 2113413 w 5970060"/>
              <a:gd name="connsiteY3496" fmla="*/ 5430406 h 6857546"/>
              <a:gd name="connsiteX3497" fmla="*/ 2029876 w 5970060"/>
              <a:gd name="connsiteY3497" fmla="*/ 5468694 h 6857546"/>
              <a:gd name="connsiteX3498" fmla="*/ 2036837 w 5970060"/>
              <a:gd name="connsiteY3498" fmla="*/ 5489578 h 6857546"/>
              <a:gd name="connsiteX3499" fmla="*/ 2120374 w 5970060"/>
              <a:gd name="connsiteY3499" fmla="*/ 5472175 h 6857546"/>
              <a:gd name="connsiteX3500" fmla="*/ 2113413 w 5970060"/>
              <a:gd name="connsiteY3500" fmla="*/ 5430406 h 6857546"/>
              <a:gd name="connsiteX3501" fmla="*/ 3561538 w 5970060"/>
              <a:gd name="connsiteY3501" fmla="*/ 4793362 h 6857546"/>
              <a:gd name="connsiteX3502" fmla="*/ 3631152 w 5970060"/>
              <a:gd name="connsiteY3502" fmla="*/ 4748112 h 6857546"/>
              <a:gd name="connsiteX3503" fmla="*/ 3565019 w 5970060"/>
              <a:gd name="connsiteY3503" fmla="*/ 4720266 h 6857546"/>
              <a:gd name="connsiteX3504" fmla="*/ 3561538 w 5970060"/>
              <a:gd name="connsiteY3504" fmla="*/ 4793362 h 6857546"/>
              <a:gd name="connsiteX3505" fmla="*/ 1995069 w 5970060"/>
              <a:gd name="connsiteY3505" fmla="*/ 5284191 h 6857546"/>
              <a:gd name="connsiteX3506" fmla="*/ 2047279 w 5970060"/>
              <a:gd name="connsiteY3506" fmla="*/ 5332922 h 6857546"/>
              <a:gd name="connsiteX3507" fmla="*/ 2057721 w 5970060"/>
              <a:gd name="connsiteY3507" fmla="*/ 5277230 h 6857546"/>
              <a:gd name="connsiteX3508" fmla="*/ 1995069 w 5970060"/>
              <a:gd name="connsiteY3508" fmla="*/ 5284191 h 685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Lst>
            <a:rect l="l" t="t" r="r" b="b"/>
            <a:pathLst>
              <a:path w="5970060" h="6857546">
                <a:moveTo>
                  <a:pt x="595699" y="0"/>
                </a:moveTo>
                <a:cubicBezTo>
                  <a:pt x="606519" y="7819"/>
                  <a:pt x="593984" y="28829"/>
                  <a:pt x="595699" y="41768"/>
                </a:cubicBezTo>
                <a:cubicBezTo>
                  <a:pt x="599558" y="70951"/>
                  <a:pt x="623746" y="86286"/>
                  <a:pt x="637467" y="104421"/>
                </a:cubicBezTo>
                <a:cubicBezTo>
                  <a:pt x="670710" y="117713"/>
                  <a:pt x="697724" y="124776"/>
                  <a:pt x="721029" y="142709"/>
                </a:cubicBezTo>
                <a:cubicBezTo>
                  <a:pt x="797252" y="201427"/>
                  <a:pt x="786255" y="339066"/>
                  <a:pt x="881142" y="379422"/>
                </a:cubicBezTo>
                <a:cubicBezTo>
                  <a:pt x="899907" y="376496"/>
                  <a:pt x="902455" y="358311"/>
                  <a:pt x="922910" y="355057"/>
                </a:cubicBezTo>
                <a:cubicBezTo>
                  <a:pt x="938397" y="352585"/>
                  <a:pt x="952295" y="364390"/>
                  <a:pt x="968159" y="362019"/>
                </a:cubicBezTo>
                <a:cubicBezTo>
                  <a:pt x="988842" y="358942"/>
                  <a:pt x="989826" y="343480"/>
                  <a:pt x="1009928" y="334173"/>
                </a:cubicBezTo>
                <a:cubicBezTo>
                  <a:pt x="973431" y="272454"/>
                  <a:pt x="967024" y="169142"/>
                  <a:pt x="1030812" y="139228"/>
                </a:cubicBezTo>
                <a:cubicBezTo>
                  <a:pt x="1115131" y="99679"/>
                  <a:pt x="1142901" y="220647"/>
                  <a:pt x="1051696" y="194920"/>
                </a:cubicBezTo>
                <a:cubicBezTo>
                  <a:pt x="1032578" y="242489"/>
                  <a:pt x="1074548" y="287663"/>
                  <a:pt x="1086504" y="327212"/>
                </a:cubicBezTo>
                <a:cubicBezTo>
                  <a:pt x="1107161" y="326985"/>
                  <a:pt x="1113189" y="307992"/>
                  <a:pt x="1131753" y="302847"/>
                </a:cubicBezTo>
                <a:cubicBezTo>
                  <a:pt x="1181718" y="289000"/>
                  <a:pt x="1233954" y="325219"/>
                  <a:pt x="1246616" y="368980"/>
                </a:cubicBezTo>
                <a:cubicBezTo>
                  <a:pt x="1249340" y="384467"/>
                  <a:pt x="1241975" y="389864"/>
                  <a:pt x="1243135" y="403787"/>
                </a:cubicBezTo>
                <a:cubicBezTo>
                  <a:pt x="1294841" y="393622"/>
                  <a:pt x="1333432" y="411757"/>
                  <a:pt x="1371921" y="424671"/>
                </a:cubicBezTo>
                <a:cubicBezTo>
                  <a:pt x="1337417" y="334123"/>
                  <a:pt x="1253325" y="97485"/>
                  <a:pt x="1389325" y="45224"/>
                </a:cubicBezTo>
                <a:cubicBezTo>
                  <a:pt x="1397623" y="60130"/>
                  <a:pt x="1404837" y="76122"/>
                  <a:pt x="1410209" y="93954"/>
                </a:cubicBezTo>
                <a:cubicBezTo>
                  <a:pt x="1428445" y="91961"/>
                  <a:pt x="1423981" y="70371"/>
                  <a:pt x="1431093" y="59147"/>
                </a:cubicBezTo>
                <a:cubicBezTo>
                  <a:pt x="1442343" y="41441"/>
                  <a:pt x="1460124" y="29409"/>
                  <a:pt x="1476343" y="17378"/>
                </a:cubicBezTo>
                <a:cubicBezTo>
                  <a:pt x="1488096" y="61871"/>
                  <a:pt x="1493090" y="96426"/>
                  <a:pt x="1514630" y="132267"/>
                </a:cubicBezTo>
                <a:cubicBezTo>
                  <a:pt x="1528831" y="155900"/>
                  <a:pt x="1556500" y="175675"/>
                  <a:pt x="1556399" y="208842"/>
                </a:cubicBezTo>
                <a:cubicBezTo>
                  <a:pt x="1556298" y="244532"/>
                  <a:pt x="1531050" y="270562"/>
                  <a:pt x="1525072" y="309783"/>
                </a:cubicBezTo>
                <a:cubicBezTo>
                  <a:pt x="1519927" y="343531"/>
                  <a:pt x="1530445" y="396801"/>
                  <a:pt x="1552918" y="421191"/>
                </a:cubicBezTo>
                <a:cubicBezTo>
                  <a:pt x="1574837" y="423385"/>
                  <a:pt x="1582151" y="410976"/>
                  <a:pt x="1594687" y="403787"/>
                </a:cubicBezTo>
                <a:cubicBezTo>
                  <a:pt x="1636531" y="406057"/>
                  <a:pt x="1655649" y="431002"/>
                  <a:pt x="1681704" y="449036"/>
                </a:cubicBezTo>
                <a:cubicBezTo>
                  <a:pt x="1704556" y="410774"/>
                  <a:pt x="1739918" y="364062"/>
                  <a:pt x="1803529" y="386384"/>
                </a:cubicBezTo>
                <a:cubicBezTo>
                  <a:pt x="1855412" y="404569"/>
                  <a:pt x="1891480" y="431835"/>
                  <a:pt x="1866182" y="508208"/>
                </a:cubicBezTo>
                <a:cubicBezTo>
                  <a:pt x="1932492" y="507729"/>
                  <a:pt x="2002383" y="543772"/>
                  <a:pt x="2015877" y="595226"/>
                </a:cubicBezTo>
                <a:cubicBezTo>
                  <a:pt x="2001803" y="602011"/>
                  <a:pt x="1982508" y="603625"/>
                  <a:pt x="1974109" y="616110"/>
                </a:cubicBezTo>
                <a:cubicBezTo>
                  <a:pt x="2005309" y="660830"/>
                  <a:pt x="1967324" y="699193"/>
                  <a:pt x="1921898" y="706609"/>
                </a:cubicBezTo>
                <a:cubicBezTo>
                  <a:pt x="1945759" y="745174"/>
                  <a:pt x="1982407" y="770447"/>
                  <a:pt x="1970628" y="828433"/>
                </a:cubicBezTo>
                <a:cubicBezTo>
                  <a:pt x="1961523" y="873304"/>
                  <a:pt x="1911153" y="902638"/>
                  <a:pt x="1876649" y="922412"/>
                </a:cubicBezTo>
                <a:cubicBezTo>
                  <a:pt x="1861137" y="901402"/>
                  <a:pt x="1829584" y="891767"/>
                  <a:pt x="1793112" y="901528"/>
                </a:cubicBezTo>
                <a:cubicBezTo>
                  <a:pt x="1826809" y="951368"/>
                  <a:pt x="1872210" y="989529"/>
                  <a:pt x="1911456" y="1033820"/>
                </a:cubicBezTo>
                <a:cubicBezTo>
                  <a:pt x="1916400" y="959414"/>
                  <a:pt x="1940058" y="886647"/>
                  <a:pt x="2022839" y="901528"/>
                </a:cubicBezTo>
                <a:cubicBezTo>
                  <a:pt x="1989974" y="950157"/>
                  <a:pt x="1977615" y="1059018"/>
                  <a:pt x="1988032" y="1155645"/>
                </a:cubicBezTo>
                <a:cubicBezTo>
                  <a:pt x="1995725" y="1227100"/>
                  <a:pt x="2036408" y="1286651"/>
                  <a:pt x="2005435" y="1354070"/>
                </a:cubicBezTo>
                <a:cubicBezTo>
                  <a:pt x="2050382" y="1404263"/>
                  <a:pt x="2078934" y="1470876"/>
                  <a:pt x="2113337" y="1531612"/>
                </a:cubicBezTo>
                <a:cubicBezTo>
                  <a:pt x="2105493" y="1422121"/>
                  <a:pt x="2027581" y="1267330"/>
                  <a:pt x="2088972" y="1152189"/>
                </a:cubicBezTo>
                <a:cubicBezTo>
                  <a:pt x="2092730" y="1092135"/>
                  <a:pt x="2101205" y="1036796"/>
                  <a:pt x="2130741" y="1002494"/>
                </a:cubicBezTo>
                <a:cubicBezTo>
                  <a:pt x="2147615" y="1004209"/>
                  <a:pt x="2147589" y="1022798"/>
                  <a:pt x="2162067" y="1026859"/>
                </a:cubicBezTo>
                <a:cubicBezTo>
                  <a:pt x="2183456" y="957724"/>
                  <a:pt x="2215186" y="898955"/>
                  <a:pt x="2273475" y="866746"/>
                </a:cubicBezTo>
                <a:cubicBezTo>
                  <a:pt x="2280184" y="888589"/>
                  <a:pt x="2264521" y="918074"/>
                  <a:pt x="2266513" y="946803"/>
                </a:cubicBezTo>
                <a:cubicBezTo>
                  <a:pt x="2305835" y="925590"/>
                  <a:pt x="2330755" y="861096"/>
                  <a:pt x="2384857" y="852798"/>
                </a:cubicBezTo>
                <a:cubicBezTo>
                  <a:pt x="2414191" y="848309"/>
                  <a:pt x="2443348" y="862206"/>
                  <a:pt x="2475356" y="870202"/>
                </a:cubicBezTo>
                <a:cubicBezTo>
                  <a:pt x="2434495" y="906169"/>
                  <a:pt x="2387682" y="915678"/>
                  <a:pt x="2384857" y="988546"/>
                </a:cubicBezTo>
                <a:cubicBezTo>
                  <a:pt x="2382940" y="1037881"/>
                  <a:pt x="2402765" y="1076900"/>
                  <a:pt x="2402261" y="1124319"/>
                </a:cubicBezTo>
                <a:cubicBezTo>
                  <a:pt x="2400949" y="1245513"/>
                  <a:pt x="2352825" y="1322164"/>
                  <a:pt x="2290853" y="1385397"/>
                </a:cubicBezTo>
                <a:cubicBezTo>
                  <a:pt x="2276577" y="1399975"/>
                  <a:pt x="2254154" y="1412309"/>
                  <a:pt x="2238643" y="1430646"/>
                </a:cubicBezTo>
                <a:cubicBezTo>
                  <a:pt x="2196420" y="1480561"/>
                  <a:pt x="2190089" y="1614241"/>
                  <a:pt x="2259527" y="1636033"/>
                </a:cubicBezTo>
                <a:cubicBezTo>
                  <a:pt x="2279276" y="1521195"/>
                  <a:pt x="2304499" y="1411805"/>
                  <a:pt x="2454472" y="1427165"/>
                </a:cubicBezTo>
                <a:cubicBezTo>
                  <a:pt x="2393408" y="1483285"/>
                  <a:pt x="2333126" y="1554867"/>
                  <a:pt x="2353531" y="1681282"/>
                </a:cubicBezTo>
                <a:cubicBezTo>
                  <a:pt x="2374088" y="1701334"/>
                  <a:pt x="2417823" y="1698206"/>
                  <a:pt x="2450991" y="1705647"/>
                </a:cubicBezTo>
                <a:cubicBezTo>
                  <a:pt x="2467259" y="1719545"/>
                  <a:pt x="2476112" y="1740883"/>
                  <a:pt x="2499721" y="1747415"/>
                </a:cubicBezTo>
                <a:cubicBezTo>
                  <a:pt x="2552436" y="1616788"/>
                  <a:pt x="2624723" y="1505733"/>
                  <a:pt x="2719030" y="1416723"/>
                </a:cubicBezTo>
                <a:cubicBezTo>
                  <a:pt x="2658496" y="1371651"/>
                  <a:pt x="2637890" y="1286701"/>
                  <a:pt x="2538009" y="1280950"/>
                </a:cubicBezTo>
                <a:cubicBezTo>
                  <a:pt x="2565324" y="1254542"/>
                  <a:pt x="2621545" y="1274544"/>
                  <a:pt x="2666820" y="1270508"/>
                </a:cubicBezTo>
                <a:cubicBezTo>
                  <a:pt x="2623109" y="1181876"/>
                  <a:pt x="2691361" y="1127572"/>
                  <a:pt x="2708588" y="1051199"/>
                </a:cubicBezTo>
                <a:cubicBezTo>
                  <a:pt x="2735198" y="1058236"/>
                  <a:pt x="2741832" y="1085249"/>
                  <a:pt x="2764280" y="1096448"/>
                </a:cubicBezTo>
                <a:cubicBezTo>
                  <a:pt x="2773208" y="1077531"/>
                  <a:pt x="2767079" y="1043556"/>
                  <a:pt x="2781683" y="1030314"/>
                </a:cubicBezTo>
                <a:cubicBezTo>
                  <a:pt x="2847917" y="1025547"/>
                  <a:pt x="2876898" y="1058084"/>
                  <a:pt x="2900027" y="1096448"/>
                </a:cubicBezTo>
                <a:cubicBezTo>
                  <a:pt x="2928655" y="1037477"/>
                  <a:pt x="3021322" y="1000703"/>
                  <a:pt x="3101933" y="1026834"/>
                </a:cubicBezTo>
                <a:cubicBezTo>
                  <a:pt x="3101933" y="1044237"/>
                  <a:pt x="3101933" y="1061641"/>
                  <a:pt x="3101933" y="1079044"/>
                </a:cubicBezTo>
                <a:cubicBezTo>
                  <a:pt x="3133840" y="1086586"/>
                  <a:pt x="3158457" y="1101417"/>
                  <a:pt x="3171548" y="1127774"/>
                </a:cubicBezTo>
                <a:cubicBezTo>
                  <a:pt x="3153160" y="1162758"/>
                  <a:pt x="3153993" y="1216961"/>
                  <a:pt x="3136740" y="1253079"/>
                </a:cubicBezTo>
                <a:cubicBezTo>
                  <a:pt x="3185395" y="1270584"/>
                  <a:pt x="3227567" y="1294545"/>
                  <a:pt x="3220277" y="1367968"/>
                </a:cubicBezTo>
                <a:cubicBezTo>
                  <a:pt x="3221690" y="1382774"/>
                  <a:pt x="3238009" y="1382723"/>
                  <a:pt x="3237681" y="1399294"/>
                </a:cubicBezTo>
                <a:cubicBezTo>
                  <a:pt x="3210289" y="1435716"/>
                  <a:pt x="3187085" y="1476349"/>
                  <a:pt x="3115856" y="1468909"/>
                </a:cubicBezTo>
                <a:cubicBezTo>
                  <a:pt x="3122414" y="1499478"/>
                  <a:pt x="3140675" y="1518370"/>
                  <a:pt x="3147183" y="1548965"/>
                </a:cubicBezTo>
                <a:cubicBezTo>
                  <a:pt x="3103598" y="1512493"/>
                  <a:pt x="3016252" y="1519782"/>
                  <a:pt x="2952238" y="1503716"/>
                </a:cubicBezTo>
                <a:cubicBezTo>
                  <a:pt x="2959603" y="1531158"/>
                  <a:pt x="2978141" y="1547426"/>
                  <a:pt x="2987045" y="1573330"/>
                </a:cubicBezTo>
                <a:cubicBezTo>
                  <a:pt x="2898665" y="1552622"/>
                  <a:pt x="2832532" y="1509693"/>
                  <a:pt x="2771216" y="1461947"/>
                </a:cubicBezTo>
                <a:cubicBezTo>
                  <a:pt x="2682760" y="1520362"/>
                  <a:pt x="2629566" y="1627558"/>
                  <a:pt x="2579752" y="1729987"/>
                </a:cubicBezTo>
                <a:cubicBezTo>
                  <a:pt x="2564265" y="1761843"/>
                  <a:pt x="2538387" y="1798466"/>
                  <a:pt x="2544945" y="1834408"/>
                </a:cubicBezTo>
                <a:cubicBezTo>
                  <a:pt x="2573850" y="1816676"/>
                  <a:pt x="2582224" y="1778918"/>
                  <a:pt x="2600636" y="1750871"/>
                </a:cubicBezTo>
                <a:cubicBezTo>
                  <a:pt x="2648887" y="1677297"/>
                  <a:pt x="2735778" y="1595349"/>
                  <a:pt x="2854753" y="1597695"/>
                </a:cubicBezTo>
                <a:cubicBezTo>
                  <a:pt x="2916699" y="1598905"/>
                  <a:pt x="2944116" y="1646475"/>
                  <a:pt x="2962655" y="1698635"/>
                </a:cubicBezTo>
                <a:cubicBezTo>
                  <a:pt x="2943637" y="1695028"/>
                  <a:pt x="2921265" y="1692683"/>
                  <a:pt x="2910444" y="1705596"/>
                </a:cubicBezTo>
                <a:cubicBezTo>
                  <a:pt x="2932943" y="1722546"/>
                  <a:pt x="2959577" y="1735359"/>
                  <a:pt x="2966135" y="1768249"/>
                </a:cubicBezTo>
                <a:cubicBezTo>
                  <a:pt x="2963563" y="1778641"/>
                  <a:pt x="2946184" y="1761691"/>
                  <a:pt x="2934809" y="1761288"/>
                </a:cubicBezTo>
                <a:cubicBezTo>
                  <a:pt x="2865069" y="1758791"/>
                  <a:pt x="2842495" y="1837460"/>
                  <a:pt x="2767710" y="1834383"/>
                </a:cubicBezTo>
                <a:cubicBezTo>
                  <a:pt x="2748743" y="1833601"/>
                  <a:pt x="2726421" y="1817358"/>
                  <a:pt x="2694615" y="1816979"/>
                </a:cubicBezTo>
                <a:cubicBezTo>
                  <a:pt x="2627725" y="1816172"/>
                  <a:pt x="2595364" y="1886215"/>
                  <a:pt x="2586688" y="1938829"/>
                </a:cubicBezTo>
                <a:cubicBezTo>
                  <a:pt x="2625909" y="1956485"/>
                  <a:pt x="2656958" y="1982287"/>
                  <a:pt x="2691109" y="2004962"/>
                </a:cubicBezTo>
                <a:cubicBezTo>
                  <a:pt x="2689192" y="2019289"/>
                  <a:pt x="2681146" y="2027486"/>
                  <a:pt x="2680667" y="2043250"/>
                </a:cubicBezTo>
                <a:cubicBezTo>
                  <a:pt x="2708311" y="2048068"/>
                  <a:pt x="2718072" y="2070818"/>
                  <a:pt x="2722435" y="2098942"/>
                </a:cubicBezTo>
                <a:cubicBezTo>
                  <a:pt x="2702964" y="2089836"/>
                  <a:pt x="2688108" y="2106307"/>
                  <a:pt x="2673706" y="2112864"/>
                </a:cubicBezTo>
                <a:cubicBezTo>
                  <a:pt x="2679507" y="2131428"/>
                  <a:pt x="2690327" y="2144973"/>
                  <a:pt x="2698071" y="2161594"/>
                </a:cubicBezTo>
                <a:cubicBezTo>
                  <a:pt x="2672571" y="2211535"/>
                  <a:pt x="2606563" y="2220943"/>
                  <a:pt x="2537958" y="2227728"/>
                </a:cubicBezTo>
                <a:cubicBezTo>
                  <a:pt x="2573118" y="2268134"/>
                  <a:pt x="2615114" y="2300923"/>
                  <a:pt x="2607572" y="2391346"/>
                </a:cubicBezTo>
                <a:cubicBezTo>
                  <a:pt x="2605226" y="2419393"/>
                  <a:pt x="2591354" y="2442195"/>
                  <a:pt x="2583207" y="2467922"/>
                </a:cubicBezTo>
                <a:cubicBezTo>
                  <a:pt x="2562853" y="2466862"/>
                  <a:pt x="2543709" y="2435889"/>
                  <a:pt x="2517074" y="2429634"/>
                </a:cubicBezTo>
                <a:cubicBezTo>
                  <a:pt x="2514854" y="2456294"/>
                  <a:pt x="2525170" y="2495439"/>
                  <a:pt x="2506632" y="2520132"/>
                </a:cubicBezTo>
                <a:cubicBezTo>
                  <a:pt x="2415528" y="2533172"/>
                  <a:pt x="2341677" y="2505957"/>
                  <a:pt x="2297764" y="2460960"/>
                </a:cubicBezTo>
                <a:cubicBezTo>
                  <a:pt x="2292291" y="2533223"/>
                  <a:pt x="2268733" y="2587426"/>
                  <a:pt x="2269918" y="2666347"/>
                </a:cubicBezTo>
                <a:cubicBezTo>
                  <a:pt x="2298849" y="2644378"/>
                  <a:pt x="2310880" y="2606999"/>
                  <a:pt x="2346494" y="2589746"/>
                </a:cubicBezTo>
                <a:cubicBezTo>
                  <a:pt x="2373760" y="2576555"/>
                  <a:pt x="2407306" y="2577413"/>
                  <a:pt x="2447434" y="2572343"/>
                </a:cubicBezTo>
                <a:cubicBezTo>
                  <a:pt x="2344375" y="2635071"/>
                  <a:pt x="2299177" y="2814605"/>
                  <a:pt x="2308181" y="2979636"/>
                </a:cubicBezTo>
                <a:cubicBezTo>
                  <a:pt x="2309644" y="3006195"/>
                  <a:pt x="2322709" y="3030888"/>
                  <a:pt x="2325585" y="3056211"/>
                </a:cubicBezTo>
                <a:cubicBezTo>
                  <a:pt x="2380847" y="3043020"/>
                  <a:pt x="2372751" y="2966470"/>
                  <a:pt x="2443929" y="2969194"/>
                </a:cubicBezTo>
                <a:cubicBezTo>
                  <a:pt x="2419286" y="2883160"/>
                  <a:pt x="2378527" y="2731598"/>
                  <a:pt x="2461332" y="2680270"/>
                </a:cubicBezTo>
                <a:cubicBezTo>
                  <a:pt x="2463400" y="2687484"/>
                  <a:pt x="2457044" y="2703121"/>
                  <a:pt x="2464813" y="2704635"/>
                </a:cubicBezTo>
                <a:cubicBezTo>
                  <a:pt x="2480224" y="2665490"/>
                  <a:pt x="2497224" y="2609420"/>
                  <a:pt x="2530946" y="2600189"/>
                </a:cubicBezTo>
                <a:cubicBezTo>
                  <a:pt x="2534730" y="2616129"/>
                  <a:pt x="2535310" y="2635273"/>
                  <a:pt x="2544869" y="2645438"/>
                </a:cubicBezTo>
                <a:cubicBezTo>
                  <a:pt x="2570672" y="2605082"/>
                  <a:pt x="2584847" y="2553149"/>
                  <a:pt x="2628406" y="2530549"/>
                </a:cubicBezTo>
                <a:cubicBezTo>
                  <a:pt x="2629264" y="2541294"/>
                  <a:pt x="2631937" y="2550223"/>
                  <a:pt x="2635368" y="2558395"/>
                </a:cubicBezTo>
                <a:cubicBezTo>
                  <a:pt x="2685132" y="2520284"/>
                  <a:pt x="2733433" y="2465021"/>
                  <a:pt x="2826831" y="2481819"/>
                </a:cubicBezTo>
                <a:cubicBezTo>
                  <a:pt x="2787838" y="2510724"/>
                  <a:pt x="2762085" y="2548735"/>
                  <a:pt x="2767660" y="2614086"/>
                </a:cubicBezTo>
                <a:cubicBezTo>
                  <a:pt x="2772124" y="2666574"/>
                  <a:pt x="2804182" y="2721761"/>
                  <a:pt x="2805947" y="2781185"/>
                </a:cubicBezTo>
                <a:cubicBezTo>
                  <a:pt x="2809150" y="2889819"/>
                  <a:pt x="2768441" y="2974011"/>
                  <a:pt x="2687603" y="3021379"/>
                </a:cubicBezTo>
                <a:cubicBezTo>
                  <a:pt x="2689192" y="3040700"/>
                  <a:pt x="2700643" y="3050108"/>
                  <a:pt x="2708488" y="3063148"/>
                </a:cubicBezTo>
                <a:cubicBezTo>
                  <a:pt x="2751467" y="3039968"/>
                  <a:pt x="2772956" y="2995349"/>
                  <a:pt x="2830337" y="2986572"/>
                </a:cubicBezTo>
                <a:cubicBezTo>
                  <a:pt x="2846530" y="2841971"/>
                  <a:pt x="2970802" y="2675629"/>
                  <a:pt x="3129704" y="2760301"/>
                </a:cubicBezTo>
                <a:cubicBezTo>
                  <a:pt x="2974938" y="2747110"/>
                  <a:pt x="2953045" y="2866765"/>
                  <a:pt x="2917355" y="2972649"/>
                </a:cubicBezTo>
                <a:cubicBezTo>
                  <a:pt x="2927646" y="3009953"/>
                  <a:pt x="2977637" y="3007507"/>
                  <a:pt x="3025257" y="3007456"/>
                </a:cubicBezTo>
                <a:cubicBezTo>
                  <a:pt x="3001397" y="3055026"/>
                  <a:pt x="3045763" y="3077676"/>
                  <a:pt x="3067025" y="3101435"/>
                </a:cubicBezTo>
                <a:cubicBezTo>
                  <a:pt x="3063545" y="3147870"/>
                  <a:pt x="3042181" y="3176397"/>
                  <a:pt x="3028738" y="3212843"/>
                </a:cubicBezTo>
                <a:cubicBezTo>
                  <a:pt x="3073432" y="3190849"/>
                  <a:pt x="3143803" y="3154226"/>
                  <a:pt x="3192356" y="3195440"/>
                </a:cubicBezTo>
                <a:cubicBezTo>
                  <a:pt x="3205346" y="3197785"/>
                  <a:pt x="3217427" y="3181340"/>
                  <a:pt x="3223683" y="3188478"/>
                </a:cubicBezTo>
                <a:cubicBezTo>
                  <a:pt x="3245626" y="3188428"/>
                  <a:pt x="3249536" y="3211557"/>
                  <a:pt x="3265451" y="3230247"/>
                </a:cubicBezTo>
                <a:cubicBezTo>
                  <a:pt x="3285099" y="3253325"/>
                  <a:pt x="3318847" y="3270098"/>
                  <a:pt x="3321142" y="3296380"/>
                </a:cubicBezTo>
                <a:cubicBezTo>
                  <a:pt x="3323059" y="3318551"/>
                  <a:pt x="3299148" y="3334063"/>
                  <a:pt x="3307220" y="3362514"/>
                </a:cubicBezTo>
                <a:cubicBezTo>
                  <a:pt x="3353931" y="3331566"/>
                  <a:pt x="3433509" y="3318525"/>
                  <a:pt x="3509126" y="3327706"/>
                </a:cubicBezTo>
                <a:cubicBezTo>
                  <a:pt x="3499919" y="3298625"/>
                  <a:pt x="3481406" y="3278850"/>
                  <a:pt x="3488241" y="3233727"/>
                </a:cubicBezTo>
                <a:cubicBezTo>
                  <a:pt x="3398500" y="3253376"/>
                  <a:pt x="3367249" y="3170495"/>
                  <a:pt x="3362936" y="3104916"/>
                </a:cubicBezTo>
                <a:cubicBezTo>
                  <a:pt x="3325052" y="3065569"/>
                  <a:pt x="3244189" y="3076389"/>
                  <a:pt x="3202798" y="3104916"/>
                </a:cubicBezTo>
                <a:cubicBezTo>
                  <a:pt x="3219697" y="3037118"/>
                  <a:pt x="3280711" y="3013409"/>
                  <a:pt x="3369897" y="3017898"/>
                </a:cubicBezTo>
                <a:cubicBezTo>
                  <a:pt x="3374513" y="3001226"/>
                  <a:pt x="3371840" y="2987278"/>
                  <a:pt x="3380340" y="2969168"/>
                </a:cubicBezTo>
                <a:cubicBezTo>
                  <a:pt x="3349517" y="2941298"/>
                  <a:pt x="3306286" y="2953707"/>
                  <a:pt x="3261970" y="2948284"/>
                </a:cubicBezTo>
                <a:cubicBezTo>
                  <a:pt x="3222094" y="2943391"/>
                  <a:pt x="3184764" y="2914663"/>
                  <a:pt x="3143601" y="2920439"/>
                </a:cubicBezTo>
                <a:cubicBezTo>
                  <a:pt x="3161206" y="2892770"/>
                  <a:pt x="3185647" y="2871961"/>
                  <a:pt x="3223657" y="2864747"/>
                </a:cubicBezTo>
                <a:cubicBezTo>
                  <a:pt x="3225044" y="2841669"/>
                  <a:pt x="3187614" y="2841568"/>
                  <a:pt x="3195812" y="2822979"/>
                </a:cubicBezTo>
                <a:cubicBezTo>
                  <a:pt x="3286007" y="2780555"/>
                  <a:pt x="3382786" y="2840710"/>
                  <a:pt x="3436006" y="2892593"/>
                </a:cubicBezTo>
                <a:cubicBezTo>
                  <a:pt x="3451820" y="2908029"/>
                  <a:pt x="3457899" y="2931562"/>
                  <a:pt x="3491697" y="2930881"/>
                </a:cubicBezTo>
                <a:cubicBezTo>
                  <a:pt x="3498583" y="2911056"/>
                  <a:pt x="3499062" y="2884875"/>
                  <a:pt x="3498658" y="2857786"/>
                </a:cubicBezTo>
                <a:cubicBezTo>
                  <a:pt x="3486652" y="2836145"/>
                  <a:pt x="3456890" y="2832261"/>
                  <a:pt x="3463851" y="2791653"/>
                </a:cubicBezTo>
                <a:cubicBezTo>
                  <a:pt x="3423470" y="2794906"/>
                  <a:pt x="3406874" y="2774375"/>
                  <a:pt x="3397718" y="2746403"/>
                </a:cubicBezTo>
                <a:cubicBezTo>
                  <a:pt x="3326187" y="2759015"/>
                  <a:pt x="3322681" y="2658478"/>
                  <a:pt x="3380314" y="2652424"/>
                </a:cubicBezTo>
                <a:cubicBezTo>
                  <a:pt x="3372571" y="2623292"/>
                  <a:pt x="3341522" y="2615297"/>
                  <a:pt x="3348988" y="2586291"/>
                </a:cubicBezTo>
                <a:cubicBezTo>
                  <a:pt x="3354890" y="2563389"/>
                  <a:pt x="3401173" y="2556175"/>
                  <a:pt x="3408160" y="2530600"/>
                </a:cubicBezTo>
                <a:cubicBezTo>
                  <a:pt x="3379280" y="2488705"/>
                  <a:pt x="3339428" y="2457782"/>
                  <a:pt x="3289791" y="2436621"/>
                </a:cubicBezTo>
                <a:cubicBezTo>
                  <a:pt x="3277785" y="2518594"/>
                  <a:pt x="3221766" y="2556579"/>
                  <a:pt x="3174927" y="2603720"/>
                </a:cubicBezTo>
                <a:cubicBezTo>
                  <a:pt x="3172834" y="2612068"/>
                  <a:pt x="3169933" y="2619610"/>
                  <a:pt x="3171447" y="2631565"/>
                </a:cubicBezTo>
                <a:cubicBezTo>
                  <a:pt x="3150588" y="2615297"/>
                  <a:pt x="3148166" y="2580565"/>
                  <a:pt x="3143601" y="2548028"/>
                </a:cubicBezTo>
                <a:cubicBezTo>
                  <a:pt x="3077669" y="2577362"/>
                  <a:pt x="3003616" y="2551534"/>
                  <a:pt x="2962579" y="2516702"/>
                </a:cubicBezTo>
                <a:cubicBezTo>
                  <a:pt x="2967952" y="2486107"/>
                  <a:pt x="2979302" y="2461465"/>
                  <a:pt x="3000867" y="2447088"/>
                </a:cubicBezTo>
                <a:cubicBezTo>
                  <a:pt x="2932564" y="2414450"/>
                  <a:pt x="2887113" y="2358960"/>
                  <a:pt x="2833768" y="2311315"/>
                </a:cubicBezTo>
                <a:cubicBezTo>
                  <a:pt x="2855005" y="2304707"/>
                  <a:pt x="2879773" y="2301630"/>
                  <a:pt x="2903382" y="2297392"/>
                </a:cubicBezTo>
                <a:cubicBezTo>
                  <a:pt x="2886054" y="2261349"/>
                  <a:pt x="2855661" y="2238372"/>
                  <a:pt x="2847690" y="2192971"/>
                </a:cubicBezTo>
                <a:cubicBezTo>
                  <a:pt x="2899876" y="2217992"/>
                  <a:pt x="2988029" y="2185026"/>
                  <a:pt x="3056558" y="2206894"/>
                </a:cubicBezTo>
                <a:cubicBezTo>
                  <a:pt x="3043190" y="2168329"/>
                  <a:pt x="3048235" y="2126510"/>
                  <a:pt x="3063520" y="2092031"/>
                </a:cubicBezTo>
                <a:cubicBezTo>
                  <a:pt x="3080040" y="2088071"/>
                  <a:pt x="3093156" y="2115084"/>
                  <a:pt x="3115730" y="2116396"/>
                </a:cubicBezTo>
                <a:cubicBezTo>
                  <a:pt x="3124533" y="2084590"/>
                  <a:pt x="3137068" y="2056517"/>
                  <a:pt x="3154018" y="2032858"/>
                </a:cubicBezTo>
                <a:cubicBezTo>
                  <a:pt x="3169303" y="2045419"/>
                  <a:pt x="3182923" y="2059645"/>
                  <a:pt x="3199267" y="2071146"/>
                </a:cubicBezTo>
                <a:cubicBezTo>
                  <a:pt x="3213190" y="2066480"/>
                  <a:pt x="3217427" y="2052179"/>
                  <a:pt x="3230594" y="2046781"/>
                </a:cubicBezTo>
                <a:cubicBezTo>
                  <a:pt x="3267822" y="2066405"/>
                  <a:pt x="3277860" y="2113218"/>
                  <a:pt x="3282804" y="2165125"/>
                </a:cubicBezTo>
                <a:cubicBezTo>
                  <a:pt x="3327927" y="2134833"/>
                  <a:pt x="3343540" y="2075005"/>
                  <a:pt x="3408110" y="2064185"/>
                </a:cubicBezTo>
                <a:cubicBezTo>
                  <a:pt x="3404730" y="2129259"/>
                  <a:pt x="3396028" y="2189011"/>
                  <a:pt x="3366341" y="2227803"/>
                </a:cubicBezTo>
                <a:cubicBezTo>
                  <a:pt x="3409522" y="2228005"/>
                  <a:pt x="3474798" y="2225659"/>
                  <a:pt x="3505569" y="2248688"/>
                </a:cubicBezTo>
                <a:cubicBezTo>
                  <a:pt x="3459008" y="2247906"/>
                  <a:pt x="3450483" y="2286950"/>
                  <a:pt x="3428994" y="2314821"/>
                </a:cubicBezTo>
                <a:cubicBezTo>
                  <a:pt x="3400997" y="2351116"/>
                  <a:pt x="3361473" y="2358027"/>
                  <a:pt x="3317586" y="2380980"/>
                </a:cubicBezTo>
                <a:cubicBezTo>
                  <a:pt x="3367123" y="2417325"/>
                  <a:pt x="3410607" y="2459699"/>
                  <a:pt x="3456839" y="2499349"/>
                </a:cubicBezTo>
                <a:cubicBezTo>
                  <a:pt x="3467710" y="2477733"/>
                  <a:pt x="3484534" y="2462070"/>
                  <a:pt x="3502089" y="2447138"/>
                </a:cubicBezTo>
                <a:cubicBezTo>
                  <a:pt x="3489956" y="2330762"/>
                  <a:pt x="3540074" y="2249142"/>
                  <a:pt x="3644798" y="2238271"/>
                </a:cubicBezTo>
                <a:cubicBezTo>
                  <a:pt x="3599347" y="2286774"/>
                  <a:pt x="3588728" y="2390438"/>
                  <a:pt x="3613471" y="2471503"/>
                </a:cubicBezTo>
                <a:cubicBezTo>
                  <a:pt x="3628706" y="2472134"/>
                  <a:pt x="3631379" y="2460178"/>
                  <a:pt x="3644798" y="2468023"/>
                </a:cubicBezTo>
                <a:cubicBezTo>
                  <a:pt x="3678646" y="2492211"/>
                  <a:pt x="3730024" y="2498819"/>
                  <a:pt x="3721373" y="2565482"/>
                </a:cubicBezTo>
                <a:cubicBezTo>
                  <a:pt x="3795981" y="2569669"/>
                  <a:pt x="3805515" y="2749254"/>
                  <a:pt x="3700489" y="2715178"/>
                </a:cubicBezTo>
                <a:cubicBezTo>
                  <a:pt x="3721171" y="2746681"/>
                  <a:pt x="3737289" y="2782345"/>
                  <a:pt x="3714412" y="2823080"/>
                </a:cubicBezTo>
                <a:cubicBezTo>
                  <a:pt x="3732975" y="2833522"/>
                  <a:pt x="3761729" y="2833774"/>
                  <a:pt x="3784026" y="2840483"/>
                </a:cubicBezTo>
                <a:cubicBezTo>
                  <a:pt x="3800874" y="2784212"/>
                  <a:pt x="3837750" y="2747992"/>
                  <a:pt x="3839717" y="2676865"/>
                </a:cubicBezTo>
                <a:cubicBezTo>
                  <a:pt x="3902647" y="2749556"/>
                  <a:pt x="3938312" y="2922885"/>
                  <a:pt x="3864082" y="3007557"/>
                </a:cubicBezTo>
                <a:cubicBezTo>
                  <a:pt x="3868143" y="3041784"/>
                  <a:pt x="3910567" y="3037673"/>
                  <a:pt x="3933696" y="3052806"/>
                </a:cubicBezTo>
                <a:cubicBezTo>
                  <a:pt x="3933394" y="2907928"/>
                  <a:pt x="4013475" y="2679437"/>
                  <a:pt x="3937177" y="2551534"/>
                </a:cubicBezTo>
                <a:cubicBezTo>
                  <a:pt x="4105739" y="2540462"/>
                  <a:pt x="4077389" y="2735280"/>
                  <a:pt x="4034636" y="2854381"/>
                </a:cubicBezTo>
                <a:cubicBezTo>
                  <a:pt x="4068031" y="2835035"/>
                  <a:pt x="4086116" y="2794982"/>
                  <a:pt x="4104251" y="2760402"/>
                </a:cubicBezTo>
                <a:cubicBezTo>
                  <a:pt x="4132021" y="2707460"/>
                  <a:pt x="4158202" y="2654644"/>
                  <a:pt x="4146019" y="2568938"/>
                </a:cubicBezTo>
                <a:cubicBezTo>
                  <a:pt x="4141378" y="2536275"/>
                  <a:pt x="4120443" y="2506563"/>
                  <a:pt x="4118173" y="2471453"/>
                </a:cubicBezTo>
                <a:cubicBezTo>
                  <a:pt x="4115878" y="2436167"/>
                  <a:pt x="4125160" y="2392784"/>
                  <a:pt x="4135577" y="2360070"/>
                </a:cubicBezTo>
                <a:cubicBezTo>
                  <a:pt x="4150711" y="2312601"/>
                  <a:pt x="4188570" y="2279106"/>
                  <a:pt x="4163423" y="2224297"/>
                </a:cubicBezTo>
                <a:cubicBezTo>
                  <a:pt x="4195884" y="2235925"/>
                  <a:pt x="4210942" y="2264956"/>
                  <a:pt x="4219114" y="2300873"/>
                </a:cubicBezTo>
                <a:cubicBezTo>
                  <a:pt x="4240805" y="2279636"/>
                  <a:pt x="4237577" y="2229317"/>
                  <a:pt x="4229556" y="2196452"/>
                </a:cubicBezTo>
                <a:cubicBezTo>
                  <a:pt x="4273494" y="2230427"/>
                  <a:pt x="4311328" y="2282662"/>
                  <a:pt x="4316574" y="2349628"/>
                </a:cubicBezTo>
                <a:cubicBezTo>
                  <a:pt x="4325099" y="2458135"/>
                  <a:pt x="4276596" y="2568509"/>
                  <a:pt x="4243479" y="2642033"/>
                </a:cubicBezTo>
                <a:cubicBezTo>
                  <a:pt x="4333776" y="2591916"/>
                  <a:pt x="4407526" y="2525278"/>
                  <a:pt x="4504557" y="2481895"/>
                </a:cubicBezTo>
                <a:cubicBezTo>
                  <a:pt x="4475173" y="2393717"/>
                  <a:pt x="4535934" y="2313636"/>
                  <a:pt x="4518480" y="2238220"/>
                </a:cubicBezTo>
                <a:cubicBezTo>
                  <a:pt x="4534143" y="2230780"/>
                  <a:pt x="4537069" y="2265965"/>
                  <a:pt x="4556768" y="2266066"/>
                </a:cubicBezTo>
                <a:cubicBezTo>
                  <a:pt x="4583479" y="2239910"/>
                  <a:pt x="4606305" y="2166538"/>
                  <a:pt x="4654228" y="2144241"/>
                </a:cubicBezTo>
                <a:cubicBezTo>
                  <a:pt x="4711079" y="2117808"/>
                  <a:pt x="4816963" y="2148933"/>
                  <a:pt x="4796962" y="2234740"/>
                </a:cubicBezTo>
                <a:cubicBezTo>
                  <a:pt x="4830382" y="2243088"/>
                  <a:pt x="4859211" y="2256027"/>
                  <a:pt x="4904889" y="2252143"/>
                </a:cubicBezTo>
                <a:cubicBezTo>
                  <a:pt x="4922116" y="2252698"/>
                  <a:pt x="4919594" y="2276886"/>
                  <a:pt x="4932735" y="2297392"/>
                </a:cubicBezTo>
                <a:cubicBezTo>
                  <a:pt x="4953518" y="2329854"/>
                  <a:pt x="4984062" y="2337975"/>
                  <a:pt x="4936215" y="2367006"/>
                </a:cubicBezTo>
                <a:cubicBezTo>
                  <a:pt x="4934652" y="2387134"/>
                  <a:pt x="4952963" y="2387386"/>
                  <a:pt x="4953619" y="2405294"/>
                </a:cubicBezTo>
                <a:cubicBezTo>
                  <a:pt x="4940377" y="2443103"/>
                  <a:pt x="4894724" y="2448500"/>
                  <a:pt x="4863121" y="2467947"/>
                </a:cubicBezTo>
                <a:cubicBezTo>
                  <a:pt x="4867635" y="2484291"/>
                  <a:pt x="4890764" y="2490925"/>
                  <a:pt x="4901408" y="2513196"/>
                </a:cubicBezTo>
                <a:cubicBezTo>
                  <a:pt x="4904385" y="2519401"/>
                  <a:pt x="4901156" y="2527800"/>
                  <a:pt x="4904889" y="2534080"/>
                </a:cubicBezTo>
                <a:cubicBezTo>
                  <a:pt x="4916466" y="2553552"/>
                  <a:pt x="4935963" y="2562481"/>
                  <a:pt x="4936215" y="2582810"/>
                </a:cubicBezTo>
                <a:cubicBezTo>
                  <a:pt x="4936468" y="2602862"/>
                  <a:pt x="4918761" y="2613632"/>
                  <a:pt x="4911850" y="2635021"/>
                </a:cubicBezTo>
                <a:cubicBezTo>
                  <a:pt x="4933819" y="2661832"/>
                  <a:pt x="4926908" y="2714875"/>
                  <a:pt x="4877043" y="2708115"/>
                </a:cubicBezTo>
                <a:cubicBezTo>
                  <a:pt x="4869224" y="2720046"/>
                  <a:pt x="4861178" y="2731699"/>
                  <a:pt x="4849198" y="2739442"/>
                </a:cubicBezTo>
                <a:cubicBezTo>
                  <a:pt x="4775977" y="2745874"/>
                  <a:pt x="4717990" y="2739568"/>
                  <a:pt x="4685579" y="2690712"/>
                </a:cubicBezTo>
                <a:cubicBezTo>
                  <a:pt x="4678113" y="2706476"/>
                  <a:pt x="4677836" y="2729378"/>
                  <a:pt x="4671656" y="2746403"/>
                </a:cubicBezTo>
                <a:cubicBezTo>
                  <a:pt x="4656624" y="2739593"/>
                  <a:pt x="4658364" y="2725998"/>
                  <a:pt x="4650772" y="2715077"/>
                </a:cubicBezTo>
                <a:cubicBezTo>
                  <a:pt x="4611450" y="2658503"/>
                  <a:pt x="4527207" y="2642663"/>
                  <a:pt x="4518480" y="2554939"/>
                </a:cubicBezTo>
                <a:cubicBezTo>
                  <a:pt x="4433102" y="2585585"/>
                  <a:pt x="4362630" y="2631162"/>
                  <a:pt x="4302651" y="2687206"/>
                </a:cubicBezTo>
                <a:cubicBezTo>
                  <a:pt x="4323838" y="2694722"/>
                  <a:pt x="4339451" y="2681481"/>
                  <a:pt x="4358342" y="2680245"/>
                </a:cubicBezTo>
                <a:cubicBezTo>
                  <a:pt x="4458703" y="2673687"/>
                  <a:pt x="4528392" y="2740148"/>
                  <a:pt x="4539364" y="2819498"/>
                </a:cubicBezTo>
                <a:cubicBezTo>
                  <a:pt x="4513385" y="2814126"/>
                  <a:pt x="4490786" y="2805424"/>
                  <a:pt x="4459308" y="2805575"/>
                </a:cubicBezTo>
                <a:cubicBezTo>
                  <a:pt x="4470936" y="2839197"/>
                  <a:pt x="4507357" y="2848025"/>
                  <a:pt x="4511519" y="2889112"/>
                </a:cubicBezTo>
                <a:cubicBezTo>
                  <a:pt x="4397563" y="2902102"/>
                  <a:pt x="4290872" y="2907802"/>
                  <a:pt x="4219114" y="2850825"/>
                </a:cubicBezTo>
                <a:cubicBezTo>
                  <a:pt x="4141908" y="2846713"/>
                  <a:pt x="4108513" y="2886414"/>
                  <a:pt x="4079861" y="2930881"/>
                </a:cubicBezTo>
                <a:cubicBezTo>
                  <a:pt x="4099812" y="2949218"/>
                  <a:pt x="4126598" y="2960744"/>
                  <a:pt x="4121629" y="3003976"/>
                </a:cubicBezTo>
                <a:cubicBezTo>
                  <a:pt x="4159589" y="3003648"/>
                  <a:pt x="4177522" y="2983293"/>
                  <a:pt x="4201686" y="2969168"/>
                </a:cubicBezTo>
                <a:cubicBezTo>
                  <a:pt x="4230237" y="2992852"/>
                  <a:pt x="4284012" y="2991263"/>
                  <a:pt x="4285248" y="3042264"/>
                </a:cubicBezTo>
                <a:cubicBezTo>
                  <a:pt x="4455172" y="3025541"/>
                  <a:pt x="4632536" y="3030585"/>
                  <a:pt x="4629863" y="3205882"/>
                </a:cubicBezTo>
                <a:cubicBezTo>
                  <a:pt x="4604993" y="3177607"/>
                  <a:pt x="4587035" y="3142397"/>
                  <a:pt x="4539364" y="3132787"/>
                </a:cubicBezTo>
                <a:cubicBezTo>
                  <a:pt x="4477847" y="3120378"/>
                  <a:pt x="4412646" y="3139193"/>
                  <a:pt x="4365304" y="3160633"/>
                </a:cubicBezTo>
                <a:cubicBezTo>
                  <a:pt x="4380614" y="3181315"/>
                  <a:pt x="4381547" y="3216324"/>
                  <a:pt x="4389669" y="3244195"/>
                </a:cubicBezTo>
                <a:cubicBezTo>
                  <a:pt x="4367750" y="3289545"/>
                  <a:pt x="4349893" y="3339006"/>
                  <a:pt x="4271325" y="3327732"/>
                </a:cubicBezTo>
                <a:cubicBezTo>
                  <a:pt x="4292966" y="3375402"/>
                  <a:pt x="4289662" y="3452709"/>
                  <a:pt x="4253921" y="3480908"/>
                </a:cubicBezTo>
                <a:cubicBezTo>
                  <a:pt x="4330219" y="3496269"/>
                  <a:pt x="4378268" y="3539903"/>
                  <a:pt x="4414059" y="3595771"/>
                </a:cubicBezTo>
                <a:cubicBezTo>
                  <a:pt x="4364345" y="3591912"/>
                  <a:pt x="4317079" y="3591484"/>
                  <a:pt x="4271325" y="3599252"/>
                </a:cubicBezTo>
                <a:cubicBezTo>
                  <a:pt x="4278412" y="3625811"/>
                  <a:pt x="4303887" y="3633983"/>
                  <a:pt x="4306132" y="3665385"/>
                </a:cubicBezTo>
                <a:cubicBezTo>
                  <a:pt x="4234096" y="3641575"/>
                  <a:pt x="4126825" y="3672347"/>
                  <a:pt x="4079861" y="3613175"/>
                </a:cubicBezTo>
                <a:cubicBezTo>
                  <a:pt x="4061852" y="3641601"/>
                  <a:pt x="4038874" y="3665032"/>
                  <a:pt x="4010246" y="3682789"/>
                </a:cubicBezTo>
                <a:cubicBezTo>
                  <a:pt x="4037133" y="3709273"/>
                  <a:pt x="4072899" y="3726878"/>
                  <a:pt x="4065938" y="3787210"/>
                </a:cubicBezTo>
                <a:cubicBezTo>
                  <a:pt x="4054361" y="3803479"/>
                  <a:pt x="4029819" y="3806783"/>
                  <a:pt x="4020689" y="3825498"/>
                </a:cubicBezTo>
                <a:cubicBezTo>
                  <a:pt x="4020235" y="3844490"/>
                  <a:pt x="4035065" y="3848249"/>
                  <a:pt x="4034611" y="3867266"/>
                </a:cubicBezTo>
                <a:cubicBezTo>
                  <a:pt x="3985251" y="3901771"/>
                  <a:pt x="3906834" y="3894002"/>
                  <a:pt x="3874499" y="3849863"/>
                </a:cubicBezTo>
                <a:cubicBezTo>
                  <a:pt x="3882217" y="3912515"/>
                  <a:pt x="3856440" y="3964449"/>
                  <a:pt x="3804885" y="3978674"/>
                </a:cubicBezTo>
                <a:cubicBezTo>
                  <a:pt x="3788339" y="3976631"/>
                  <a:pt x="3792273" y="3954158"/>
                  <a:pt x="3777039" y="3950829"/>
                </a:cubicBezTo>
                <a:cubicBezTo>
                  <a:pt x="3754894" y="3950728"/>
                  <a:pt x="3753708" y="3971587"/>
                  <a:pt x="3728309" y="3968232"/>
                </a:cubicBezTo>
                <a:cubicBezTo>
                  <a:pt x="3712747" y="4026950"/>
                  <a:pt x="3713251" y="4101710"/>
                  <a:pt x="3710906" y="4173619"/>
                </a:cubicBezTo>
                <a:cubicBezTo>
                  <a:pt x="3745259" y="4155156"/>
                  <a:pt x="3774769" y="4071770"/>
                  <a:pt x="3825794" y="4079640"/>
                </a:cubicBezTo>
                <a:cubicBezTo>
                  <a:pt x="3843854" y="4082415"/>
                  <a:pt x="3852253" y="4101962"/>
                  <a:pt x="3864082" y="4117928"/>
                </a:cubicBezTo>
                <a:cubicBezTo>
                  <a:pt x="3817673" y="4129202"/>
                  <a:pt x="3792677" y="4189913"/>
                  <a:pt x="3777064" y="4246739"/>
                </a:cubicBezTo>
                <a:cubicBezTo>
                  <a:pt x="3763722" y="4295292"/>
                  <a:pt x="3748790" y="4351337"/>
                  <a:pt x="3752699" y="4392954"/>
                </a:cubicBezTo>
                <a:cubicBezTo>
                  <a:pt x="3757492" y="4444005"/>
                  <a:pt x="3794317" y="4499141"/>
                  <a:pt x="3818833" y="4546130"/>
                </a:cubicBezTo>
                <a:cubicBezTo>
                  <a:pt x="3846426" y="4599022"/>
                  <a:pt x="3872708" y="4648433"/>
                  <a:pt x="3902370" y="4681878"/>
                </a:cubicBezTo>
                <a:cubicBezTo>
                  <a:pt x="3945450" y="4648382"/>
                  <a:pt x="3980383" y="4606715"/>
                  <a:pt x="4034636" y="4584418"/>
                </a:cubicBezTo>
                <a:cubicBezTo>
                  <a:pt x="3952689" y="4559624"/>
                  <a:pt x="3841356" y="4564190"/>
                  <a:pt x="3850134" y="4448645"/>
                </a:cubicBezTo>
                <a:cubicBezTo>
                  <a:pt x="3769952" y="4436362"/>
                  <a:pt x="3766420" y="4368211"/>
                  <a:pt x="3825769" y="4330276"/>
                </a:cubicBezTo>
                <a:cubicBezTo>
                  <a:pt x="3823600" y="4318523"/>
                  <a:pt x="3813410" y="4314789"/>
                  <a:pt x="3811846" y="4302431"/>
                </a:cubicBezTo>
                <a:cubicBezTo>
                  <a:pt x="3825794" y="4231933"/>
                  <a:pt x="3903429" y="4209637"/>
                  <a:pt x="3985907" y="4218894"/>
                </a:cubicBezTo>
                <a:cubicBezTo>
                  <a:pt x="3968528" y="4186029"/>
                  <a:pt x="3941086" y="4163253"/>
                  <a:pt x="3940657" y="4117953"/>
                </a:cubicBezTo>
                <a:cubicBezTo>
                  <a:pt x="3940330" y="4083070"/>
                  <a:pt x="3929938" y="4055225"/>
                  <a:pt x="3916293" y="4030935"/>
                </a:cubicBezTo>
                <a:cubicBezTo>
                  <a:pt x="3944138" y="4028615"/>
                  <a:pt x="3961592" y="4015878"/>
                  <a:pt x="3992893" y="4017012"/>
                </a:cubicBezTo>
                <a:cubicBezTo>
                  <a:pt x="3988706" y="3994514"/>
                  <a:pt x="3975843" y="3980692"/>
                  <a:pt x="3975490" y="3954360"/>
                </a:cubicBezTo>
                <a:cubicBezTo>
                  <a:pt x="3990245" y="3938924"/>
                  <a:pt x="4021723" y="3940260"/>
                  <a:pt x="4048585" y="3936956"/>
                </a:cubicBezTo>
                <a:cubicBezTo>
                  <a:pt x="4054487" y="3911532"/>
                  <a:pt x="4070453" y="3896171"/>
                  <a:pt x="4090353" y="3884745"/>
                </a:cubicBezTo>
                <a:cubicBezTo>
                  <a:pt x="4149273" y="3891985"/>
                  <a:pt x="4192580" y="3914786"/>
                  <a:pt x="4236568" y="3936956"/>
                </a:cubicBezTo>
                <a:cubicBezTo>
                  <a:pt x="4237148" y="3829181"/>
                  <a:pt x="4282070" y="3736816"/>
                  <a:pt x="4382758" y="3717646"/>
                </a:cubicBezTo>
                <a:cubicBezTo>
                  <a:pt x="4405761" y="3727130"/>
                  <a:pt x="4403415" y="3761962"/>
                  <a:pt x="4421046" y="3776819"/>
                </a:cubicBezTo>
                <a:cubicBezTo>
                  <a:pt x="4447680" y="3745442"/>
                  <a:pt x="4459611" y="3699360"/>
                  <a:pt x="4511544" y="3693282"/>
                </a:cubicBezTo>
                <a:cubicBezTo>
                  <a:pt x="4508719" y="3719311"/>
                  <a:pt x="4524786" y="3726474"/>
                  <a:pt x="4528948" y="3745492"/>
                </a:cubicBezTo>
                <a:cubicBezTo>
                  <a:pt x="4558735" y="3738127"/>
                  <a:pt x="4562947" y="3705237"/>
                  <a:pt x="4598562" y="3703724"/>
                </a:cubicBezTo>
                <a:cubicBezTo>
                  <a:pt x="4567614" y="3622785"/>
                  <a:pt x="4563225" y="3508653"/>
                  <a:pt x="4602042" y="3432203"/>
                </a:cubicBezTo>
                <a:cubicBezTo>
                  <a:pt x="4621262" y="3433868"/>
                  <a:pt x="4630645" y="3445395"/>
                  <a:pt x="4650772" y="3446126"/>
                </a:cubicBezTo>
                <a:cubicBezTo>
                  <a:pt x="4664191" y="3416591"/>
                  <a:pt x="4667419" y="3376916"/>
                  <a:pt x="4685579" y="3352147"/>
                </a:cubicBezTo>
                <a:cubicBezTo>
                  <a:pt x="4707397" y="3360496"/>
                  <a:pt x="4716300" y="3381758"/>
                  <a:pt x="4737790" y="3390435"/>
                </a:cubicBezTo>
                <a:cubicBezTo>
                  <a:pt x="4761776" y="3364506"/>
                  <a:pt x="4775296" y="3328161"/>
                  <a:pt x="4814365" y="3317340"/>
                </a:cubicBezTo>
                <a:cubicBezTo>
                  <a:pt x="4818023" y="3332247"/>
                  <a:pt x="4826220" y="3342638"/>
                  <a:pt x="4824807" y="3362589"/>
                </a:cubicBezTo>
                <a:cubicBezTo>
                  <a:pt x="4868266" y="3332928"/>
                  <a:pt x="4901282" y="3292874"/>
                  <a:pt x="4974503" y="3292975"/>
                </a:cubicBezTo>
                <a:cubicBezTo>
                  <a:pt x="4917551" y="3359159"/>
                  <a:pt x="4973393" y="3452054"/>
                  <a:pt x="4988426" y="3526208"/>
                </a:cubicBezTo>
                <a:cubicBezTo>
                  <a:pt x="5004417" y="3527116"/>
                  <a:pt x="5006031" y="3513647"/>
                  <a:pt x="5016272" y="3508804"/>
                </a:cubicBezTo>
                <a:cubicBezTo>
                  <a:pt x="5031657" y="3511982"/>
                  <a:pt x="5034129" y="3528074"/>
                  <a:pt x="5047598" y="3533169"/>
                </a:cubicBezTo>
                <a:cubicBezTo>
                  <a:pt x="5065128" y="3496168"/>
                  <a:pt x="5089013" y="3465522"/>
                  <a:pt x="5131135" y="3453113"/>
                </a:cubicBezTo>
                <a:cubicBezTo>
                  <a:pt x="5135044" y="3474729"/>
                  <a:pt x="5143418" y="3491880"/>
                  <a:pt x="5145058" y="3515766"/>
                </a:cubicBezTo>
                <a:cubicBezTo>
                  <a:pt x="5183850" y="3494225"/>
                  <a:pt x="5200346" y="3450389"/>
                  <a:pt x="5252960" y="3442671"/>
                </a:cubicBezTo>
                <a:cubicBezTo>
                  <a:pt x="5251471" y="3472030"/>
                  <a:pt x="5262746" y="3488576"/>
                  <a:pt x="5259921" y="3519246"/>
                </a:cubicBezTo>
                <a:cubicBezTo>
                  <a:pt x="5312611" y="3477932"/>
                  <a:pt x="5382931" y="3454273"/>
                  <a:pt x="5472269" y="3449632"/>
                </a:cubicBezTo>
                <a:cubicBezTo>
                  <a:pt x="5328299" y="3515438"/>
                  <a:pt x="5369992" y="3736261"/>
                  <a:pt x="5273844" y="3849964"/>
                </a:cubicBezTo>
                <a:cubicBezTo>
                  <a:pt x="5232933" y="3898315"/>
                  <a:pt x="5187986" y="3923286"/>
                  <a:pt x="5124174" y="3954385"/>
                </a:cubicBezTo>
                <a:cubicBezTo>
                  <a:pt x="5126216" y="3966870"/>
                  <a:pt x="5120138" y="3971234"/>
                  <a:pt x="5117212" y="3978750"/>
                </a:cubicBezTo>
                <a:cubicBezTo>
                  <a:pt x="5144780" y="4003443"/>
                  <a:pt x="5164176" y="4049978"/>
                  <a:pt x="5134616" y="4086652"/>
                </a:cubicBezTo>
                <a:cubicBezTo>
                  <a:pt x="5137213" y="4094496"/>
                  <a:pt x="5154138" y="4088014"/>
                  <a:pt x="5162461" y="4090132"/>
                </a:cubicBezTo>
                <a:cubicBezTo>
                  <a:pt x="5212503" y="3961472"/>
                  <a:pt x="5314704" y="3866459"/>
                  <a:pt x="5458346" y="3842977"/>
                </a:cubicBezTo>
                <a:cubicBezTo>
                  <a:pt x="5459154" y="3860028"/>
                  <a:pt x="5452217" y="3869335"/>
                  <a:pt x="5454866" y="3888226"/>
                </a:cubicBezTo>
                <a:cubicBezTo>
                  <a:pt x="5485688" y="3882753"/>
                  <a:pt x="5513735" y="3857051"/>
                  <a:pt x="5552325" y="3870823"/>
                </a:cubicBezTo>
                <a:cubicBezTo>
                  <a:pt x="5552426" y="3891808"/>
                  <a:pt x="5540169" y="3900434"/>
                  <a:pt x="5538402" y="3919553"/>
                </a:cubicBezTo>
                <a:cubicBezTo>
                  <a:pt x="5583879" y="3907017"/>
                  <a:pt x="5623781" y="3888907"/>
                  <a:pt x="5688098" y="3895188"/>
                </a:cubicBezTo>
                <a:cubicBezTo>
                  <a:pt x="5671476" y="3924976"/>
                  <a:pt x="5642067" y="3941976"/>
                  <a:pt x="5625445" y="3971763"/>
                </a:cubicBezTo>
                <a:cubicBezTo>
                  <a:pt x="5730346" y="3975925"/>
                  <a:pt x="5816910" y="3998449"/>
                  <a:pt x="5869120" y="4055300"/>
                </a:cubicBezTo>
                <a:cubicBezTo>
                  <a:pt x="5666256" y="4024302"/>
                  <a:pt x="5640453" y="4200178"/>
                  <a:pt x="5531441" y="4274610"/>
                </a:cubicBezTo>
                <a:cubicBezTo>
                  <a:pt x="5725529" y="4255945"/>
                  <a:pt x="5898303" y="4302708"/>
                  <a:pt x="5970061" y="4427786"/>
                </a:cubicBezTo>
                <a:cubicBezTo>
                  <a:pt x="5876662" y="4379838"/>
                  <a:pt x="5719122" y="4363494"/>
                  <a:pt x="5587133" y="4386018"/>
                </a:cubicBezTo>
                <a:cubicBezTo>
                  <a:pt x="5611977" y="4419286"/>
                  <a:pt x="5651475" y="4434571"/>
                  <a:pt x="5681112" y="4462594"/>
                </a:cubicBezTo>
                <a:cubicBezTo>
                  <a:pt x="5709689" y="4489607"/>
                  <a:pt x="5733726" y="4521463"/>
                  <a:pt x="5764649" y="4546130"/>
                </a:cubicBezTo>
                <a:cubicBezTo>
                  <a:pt x="5789089" y="4612188"/>
                  <a:pt x="5861906" y="4629894"/>
                  <a:pt x="5949151" y="4633148"/>
                </a:cubicBezTo>
                <a:cubicBezTo>
                  <a:pt x="5925064" y="4695120"/>
                  <a:pt x="5834011" y="4721250"/>
                  <a:pt x="5754206" y="4695801"/>
                </a:cubicBezTo>
                <a:cubicBezTo>
                  <a:pt x="5752416" y="4716155"/>
                  <a:pt x="5762404" y="4724731"/>
                  <a:pt x="5764649" y="4741050"/>
                </a:cubicBezTo>
                <a:cubicBezTo>
                  <a:pt x="5755896" y="4752022"/>
                  <a:pt x="5746968" y="4762817"/>
                  <a:pt x="5733322" y="4768896"/>
                </a:cubicBezTo>
                <a:cubicBezTo>
                  <a:pt x="5712262" y="4763271"/>
                  <a:pt x="5709134" y="4739713"/>
                  <a:pt x="5688073" y="4734089"/>
                </a:cubicBezTo>
                <a:cubicBezTo>
                  <a:pt x="5678085" y="4747507"/>
                  <a:pt x="5696346" y="4771746"/>
                  <a:pt x="5681112" y="4782818"/>
                </a:cubicBezTo>
                <a:cubicBezTo>
                  <a:pt x="5644665" y="4784458"/>
                  <a:pt x="5633920" y="4760396"/>
                  <a:pt x="5604536" y="4754973"/>
                </a:cubicBezTo>
                <a:cubicBezTo>
                  <a:pt x="5603729" y="4864363"/>
                  <a:pt x="5426516" y="4746851"/>
                  <a:pt x="5378265" y="4730608"/>
                </a:cubicBezTo>
                <a:cubicBezTo>
                  <a:pt x="5368252" y="4743118"/>
                  <a:pt x="5385983" y="4757571"/>
                  <a:pt x="5381746" y="4775857"/>
                </a:cubicBezTo>
                <a:cubicBezTo>
                  <a:pt x="5358289" y="4777042"/>
                  <a:pt x="5344820" y="4764305"/>
                  <a:pt x="5329535" y="4768896"/>
                </a:cubicBezTo>
                <a:cubicBezTo>
                  <a:pt x="5297654" y="4778455"/>
                  <a:pt x="5319042" y="4815860"/>
                  <a:pt x="5298209" y="4835029"/>
                </a:cubicBezTo>
                <a:cubicBezTo>
                  <a:pt x="5547432" y="4839922"/>
                  <a:pt x="5727748" y="4913723"/>
                  <a:pt x="5761193" y="5134395"/>
                </a:cubicBezTo>
                <a:cubicBezTo>
                  <a:pt x="5697607" y="5039003"/>
                  <a:pt x="5607361" y="4970297"/>
                  <a:pt x="5447904" y="4970777"/>
                </a:cubicBezTo>
                <a:cubicBezTo>
                  <a:pt x="5493482" y="5030806"/>
                  <a:pt x="5523698" y="5106171"/>
                  <a:pt x="5520999" y="5214451"/>
                </a:cubicBezTo>
                <a:cubicBezTo>
                  <a:pt x="5521605" y="5226608"/>
                  <a:pt x="5529020" y="5231981"/>
                  <a:pt x="5538402" y="5235335"/>
                </a:cubicBezTo>
                <a:cubicBezTo>
                  <a:pt x="5532324" y="5330197"/>
                  <a:pt x="5493961" y="5392800"/>
                  <a:pt x="5444423" y="5444203"/>
                </a:cubicBezTo>
                <a:cubicBezTo>
                  <a:pt x="5439783" y="5454645"/>
                  <a:pt x="5440867" y="5470838"/>
                  <a:pt x="5440943" y="5485972"/>
                </a:cubicBezTo>
                <a:cubicBezTo>
                  <a:pt x="5417259" y="5476815"/>
                  <a:pt x="5404598" y="5446019"/>
                  <a:pt x="5381771" y="5437241"/>
                </a:cubicBezTo>
                <a:cubicBezTo>
                  <a:pt x="5360105" y="5428918"/>
                  <a:pt x="5337001" y="5432071"/>
                  <a:pt x="5319118" y="5426800"/>
                </a:cubicBezTo>
                <a:cubicBezTo>
                  <a:pt x="5202918" y="5392497"/>
                  <a:pt x="5112899" y="5304798"/>
                  <a:pt x="5096328" y="5155279"/>
                </a:cubicBezTo>
                <a:cubicBezTo>
                  <a:pt x="5080892" y="5147511"/>
                  <a:pt x="5060461" y="5144736"/>
                  <a:pt x="5044117" y="5137876"/>
                </a:cubicBezTo>
                <a:cubicBezTo>
                  <a:pt x="5039855" y="5151370"/>
                  <a:pt x="5031733" y="5178307"/>
                  <a:pt x="5012791" y="5179644"/>
                </a:cubicBezTo>
                <a:cubicBezTo>
                  <a:pt x="5001088" y="5180476"/>
                  <a:pt x="4986761" y="5159315"/>
                  <a:pt x="4974503" y="5155279"/>
                </a:cubicBezTo>
                <a:cubicBezTo>
                  <a:pt x="4952635" y="5148066"/>
                  <a:pt x="4914297" y="5161711"/>
                  <a:pt x="4890966" y="5158760"/>
                </a:cubicBezTo>
                <a:cubicBezTo>
                  <a:pt x="4819637" y="5149705"/>
                  <a:pt x="4796962" y="5052901"/>
                  <a:pt x="4769141" y="5016026"/>
                </a:cubicBezTo>
                <a:cubicBezTo>
                  <a:pt x="4733376" y="5120674"/>
                  <a:pt x="4727449" y="5255135"/>
                  <a:pt x="4716931" y="5385006"/>
                </a:cubicBezTo>
                <a:cubicBezTo>
                  <a:pt x="4739631" y="5372117"/>
                  <a:pt x="4752747" y="5334409"/>
                  <a:pt x="4776103" y="5304950"/>
                </a:cubicBezTo>
                <a:cubicBezTo>
                  <a:pt x="4801073" y="5273447"/>
                  <a:pt x="4838125" y="5225600"/>
                  <a:pt x="4887511" y="5231855"/>
                </a:cubicBezTo>
                <a:cubicBezTo>
                  <a:pt x="4929557" y="5237176"/>
                  <a:pt x="4944413" y="5286512"/>
                  <a:pt x="4964086" y="5322378"/>
                </a:cubicBezTo>
                <a:cubicBezTo>
                  <a:pt x="4847735" y="5318040"/>
                  <a:pt x="4814088" y="5404553"/>
                  <a:pt x="4772622" y="5492958"/>
                </a:cubicBezTo>
                <a:cubicBezTo>
                  <a:pt x="4727600" y="5588980"/>
                  <a:pt x="4685579" y="5675948"/>
                  <a:pt x="4713450" y="5802766"/>
                </a:cubicBezTo>
                <a:cubicBezTo>
                  <a:pt x="4762130" y="5665026"/>
                  <a:pt x="4831794" y="5499087"/>
                  <a:pt x="5030220" y="5545169"/>
                </a:cubicBezTo>
                <a:cubicBezTo>
                  <a:pt x="5019046" y="5580430"/>
                  <a:pt x="4987871" y="5595664"/>
                  <a:pt x="4978009" y="5632186"/>
                </a:cubicBezTo>
                <a:cubicBezTo>
                  <a:pt x="5005426" y="5632842"/>
                  <a:pt x="5055795" y="5617911"/>
                  <a:pt x="5089392" y="5632186"/>
                </a:cubicBezTo>
                <a:cubicBezTo>
                  <a:pt x="5033877" y="5659174"/>
                  <a:pt x="5040611" y="5773911"/>
                  <a:pt x="5019778" y="5837573"/>
                </a:cubicBezTo>
                <a:cubicBezTo>
                  <a:pt x="4990520" y="5926886"/>
                  <a:pt x="4936619" y="5966284"/>
                  <a:pt x="4866601" y="6022076"/>
                </a:cubicBezTo>
                <a:cubicBezTo>
                  <a:pt x="4732392" y="6129019"/>
                  <a:pt x="4736302" y="6292839"/>
                  <a:pt x="4737790" y="6533790"/>
                </a:cubicBezTo>
                <a:cubicBezTo>
                  <a:pt x="4693197" y="6547209"/>
                  <a:pt x="4671656" y="6583680"/>
                  <a:pt x="4643785" y="6613846"/>
                </a:cubicBezTo>
                <a:cubicBezTo>
                  <a:pt x="4699880" y="6123597"/>
                  <a:pt x="4583327" y="5671433"/>
                  <a:pt x="4389669" y="5374614"/>
                </a:cubicBezTo>
                <a:cubicBezTo>
                  <a:pt x="4303584" y="5329592"/>
                  <a:pt x="4258840" y="5243205"/>
                  <a:pt x="4132071" y="5238867"/>
                </a:cubicBezTo>
                <a:cubicBezTo>
                  <a:pt x="4152249" y="5190389"/>
                  <a:pt x="4218660" y="5208549"/>
                  <a:pt x="4264363" y="5221463"/>
                </a:cubicBezTo>
                <a:cubicBezTo>
                  <a:pt x="4232053" y="5171699"/>
                  <a:pt x="4169602" y="5116512"/>
                  <a:pt x="4111187" y="5078729"/>
                </a:cubicBezTo>
                <a:cubicBezTo>
                  <a:pt x="4087831" y="5063646"/>
                  <a:pt x="4042178" y="5035951"/>
                  <a:pt x="4024144" y="5036960"/>
                </a:cubicBezTo>
                <a:cubicBezTo>
                  <a:pt x="3973699" y="5039760"/>
                  <a:pt x="3963257" y="5118505"/>
                  <a:pt x="3940607" y="5162291"/>
                </a:cubicBezTo>
                <a:cubicBezTo>
                  <a:pt x="4336147" y="5370225"/>
                  <a:pt x="4558306" y="5676225"/>
                  <a:pt x="4584614" y="6241411"/>
                </a:cubicBezTo>
                <a:cubicBezTo>
                  <a:pt x="4588119" y="6316952"/>
                  <a:pt x="4586480" y="6398497"/>
                  <a:pt x="4591575" y="6474643"/>
                </a:cubicBezTo>
                <a:cubicBezTo>
                  <a:pt x="4576769" y="6484203"/>
                  <a:pt x="4550614" y="6482437"/>
                  <a:pt x="4528922" y="6485085"/>
                </a:cubicBezTo>
                <a:cubicBezTo>
                  <a:pt x="4507004" y="6332969"/>
                  <a:pt x="4483370" y="6182541"/>
                  <a:pt x="4361823" y="6130028"/>
                </a:cubicBezTo>
                <a:cubicBezTo>
                  <a:pt x="4233970" y="6120948"/>
                  <a:pt x="4155932" y="6043566"/>
                  <a:pt x="4121629" y="5952487"/>
                </a:cubicBezTo>
                <a:cubicBezTo>
                  <a:pt x="4134745" y="5949359"/>
                  <a:pt x="4151114" y="5949486"/>
                  <a:pt x="4163397" y="5945526"/>
                </a:cubicBezTo>
                <a:cubicBezTo>
                  <a:pt x="4157168" y="5908827"/>
                  <a:pt x="4109673" y="5913392"/>
                  <a:pt x="4083341" y="5896795"/>
                </a:cubicBezTo>
                <a:cubicBezTo>
                  <a:pt x="4102132" y="5842693"/>
                  <a:pt x="4183500" y="5823625"/>
                  <a:pt x="4257402" y="5830662"/>
                </a:cubicBezTo>
                <a:cubicBezTo>
                  <a:pt x="4373854" y="5841760"/>
                  <a:pt x="4435927" y="5976676"/>
                  <a:pt x="4483673" y="6043010"/>
                </a:cubicBezTo>
                <a:cubicBezTo>
                  <a:pt x="4469094" y="5954858"/>
                  <a:pt x="4427276" y="5861484"/>
                  <a:pt x="4379227" y="5785413"/>
                </a:cubicBezTo>
                <a:cubicBezTo>
                  <a:pt x="4322653" y="5695797"/>
                  <a:pt x="4246531" y="5627041"/>
                  <a:pt x="4125110" y="5607872"/>
                </a:cubicBezTo>
                <a:cubicBezTo>
                  <a:pt x="4223276" y="5503501"/>
                  <a:pt x="4339047" y="5641948"/>
                  <a:pt x="4396630" y="5705332"/>
                </a:cubicBezTo>
                <a:cubicBezTo>
                  <a:pt x="4382354" y="5644142"/>
                  <a:pt x="4341645" y="5594907"/>
                  <a:pt x="4306132" y="5548674"/>
                </a:cubicBezTo>
                <a:cubicBezTo>
                  <a:pt x="4199062" y="5409295"/>
                  <a:pt x="4046895" y="5304899"/>
                  <a:pt x="3881435" y="5221463"/>
                </a:cubicBezTo>
                <a:cubicBezTo>
                  <a:pt x="3858029" y="5232863"/>
                  <a:pt x="3831444" y="5241086"/>
                  <a:pt x="3804859" y="5249309"/>
                </a:cubicBezTo>
                <a:cubicBezTo>
                  <a:pt x="3826803" y="5273295"/>
                  <a:pt x="3859239" y="5274354"/>
                  <a:pt x="3884916" y="5291077"/>
                </a:cubicBezTo>
                <a:cubicBezTo>
                  <a:pt x="3922624" y="5315644"/>
                  <a:pt x="3941868" y="5356858"/>
                  <a:pt x="3971933" y="5388537"/>
                </a:cubicBezTo>
                <a:cubicBezTo>
                  <a:pt x="3968655" y="5406167"/>
                  <a:pt x="3948779" y="5407176"/>
                  <a:pt x="3944088" y="5423344"/>
                </a:cubicBezTo>
                <a:cubicBezTo>
                  <a:pt x="3973497" y="5444985"/>
                  <a:pt x="4011331" y="5458202"/>
                  <a:pt x="4020663" y="5499920"/>
                </a:cubicBezTo>
                <a:cubicBezTo>
                  <a:pt x="4013979" y="5515280"/>
                  <a:pt x="3991960" y="5515305"/>
                  <a:pt x="3989337" y="5534727"/>
                </a:cubicBezTo>
                <a:cubicBezTo>
                  <a:pt x="4004344" y="5554526"/>
                  <a:pt x="4024220" y="5569483"/>
                  <a:pt x="4034586" y="5593899"/>
                </a:cubicBezTo>
                <a:cubicBezTo>
                  <a:pt x="4021344" y="5590897"/>
                  <a:pt x="4011533" y="5584466"/>
                  <a:pt x="3992818" y="5586937"/>
                </a:cubicBezTo>
                <a:cubicBezTo>
                  <a:pt x="4016224" y="5617582"/>
                  <a:pt x="4069570" y="5627268"/>
                  <a:pt x="4086797" y="5670474"/>
                </a:cubicBezTo>
                <a:cubicBezTo>
                  <a:pt x="4098424" y="5699606"/>
                  <a:pt x="4097743" y="5751010"/>
                  <a:pt x="4072874" y="5767934"/>
                </a:cubicBezTo>
                <a:cubicBezTo>
                  <a:pt x="4057766" y="5704146"/>
                  <a:pt x="3991834" y="5691182"/>
                  <a:pt x="3937101" y="5666968"/>
                </a:cubicBezTo>
                <a:cubicBezTo>
                  <a:pt x="3934377" y="5706013"/>
                  <a:pt x="3906002" y="5719406"/>
                  <a:pt x="3877929" y="5733102"/>
                </a:cubicBezTo>
                <a:cubicBezTo>
                  <a:pt x="3963005" y="5775602"/>
                  <a:pt x="4091110" y="5907767"/>
                  <a:pt x="3999779" y="6022026"/>
                </a:cubicBezTo>
                <a:cubicBezTo>
                  <a:pt x="3989060" y="5861005"/>
                  <a:pt x="3852807" y="5825517"/>
                  <a:pt x="3738701" y="5767909"/>
                </a:cubicBezTo>
                <a:cubicBezTo>
                  <a:pt x="3705256" y="5771163"/>
                  <a:pt x="3684952" y="5761325"/>
                  <a:pt x="3655164" y="5760947"/>
                </a:cubicBezTo>
                <a:cubicBezTo>
                  <a:pt x="3682253" y="5813915"/>
                  <a:pt x="3709317" y="5866907"/>
                  <a:pt x="3714336" y="5941969"/>
                </a:cubicBezTo>
                <a:cubicBezTo>
                  <a:pt x="3854825" y="5989438"/>
                  <a:pt x="3962349" y="6069898"/>
                  <a:pt x="3968453" y="6251777"/>
                </a:cubicBezTo>
                <a:cubicBezTo>
                  <a:pt x="3960104" y="6261665"/>
                  <a:pt x="3955640" y="6255208"/>
                  <a:pt x="3940607" y="6255258"/>
                </a:cubicBezTo>
                <a:cubicBezTo>
                  <a:pt x="3951024" y="6280001"/>
                  <a:pt x="3966486" y="6323661"/>
                  <a:pt x="3951049" y="6352718"/>
                </a:cubicBezTo>
                <a:cubicBezTo>
                  <a:pt x="3939169" y="6360284"/>
                  <a:pt x="3930165" y="6340233"/>
                  <a:pt x="3912761" y="6342276"/>
                </a:cubicBezTo>
                <a:cubicBezTo>
                  <a:pt x="3919294" y="6377511"/>
                  <a:pt x="3930669" y="6407905"/>
                  <a:pt x="3933646" y="6446722"/>
                </a:cubicBezTo>
                <a:cubicBezTo>
                  <a:pt x="3913972" y="6451640"/>
                  <a:pt x="3901008" y="6421929"/>
                  <a:pt x="3870993" y="6425838"/>
                </a:cubicBezTo>
                <a:cubicBezTo>
                  <a:pt x="3885067" y="6469196"/>
                  <a:pt x="3899293" y="6556869"/>
                  <a:pt x="3853590" y="6589456"/>
                </a:cubicBezTo>
                <a:cubicBezTo>
                  <a:pt x="3853590" y="6576694"/>
                  <a:pt x="3853590" y="6563931"/>
                  <a:pt x="3853590" y="6551169"/>
                </a:cubicBezTo>
                <a:cubicBezTo>
                  <a:pt x="3829351" y="6469473"/>
                  <a:pt x="3712041" y="6468085"/>
                  <a:pt x="3648202" y="6418901"/>
                </a:cubicBezTo>
                <a:cubicBezTo>
                  <a:pt x="3559596" y="6350624"/>
                  <a:pt x="3523881" y="6264994"/>
                  <a:pt x="3495026" y="6133458"/>
                </a:cubicBezTo>
                <a:cubicBezTo>
                  <a:pt x="3471847" y="6134644"/>
                  <a:pt x="3466071" y="6153233"/>
                  <a:pt x="3446296" y="6157823"/>
                </a:cubicBezTo>
                <a:cubicBezTo>
                  <a:pt x="3496414" y="6248145"/>
                  <a:pt x="3535508" y="6398850"/>
                  <a:pt x="3481103" y="6526829"/>
                </a:cubicBezTo>
                <a:cubicBezTo>
                  <a:pt x="3459387" y="6521860"/>
                  <a:pt x="3457142" y="6497419"/>
                  <a:pt x="3439335" y="6488541"/>
                </a:cubicBezTo>
                <a:cubicBezTo>
                  <a:pt x="3431037" y="6549857"/>
                  <a:pt x="3428388" y="6616822"/>
                  <a:pt x="3387124" y="6645198"/>
                </a:cubicBezTo>
                <a:cubicBezTo>
                  <a:pt x="3368283" y="6633873"/>
                  <a:pt x="3360111" y="6611879"/>
                  <a:pt x="3338395" y="6603430"/>
                </a:cubicBezTo>
                <a:cubicBezTo>
                  <a:pt x="3333501" y="6662349"/>
                  <a:pt x="3317485" y="6710146"/>
                  <a:pt x="3282703" y="6739202"/>
                </a:cubicBezTo>
                <a:cubicBezTo>
                  <a:pt x="3256623" y="6728155"/>
                  <a:pt x="3260760" y="6686865"/>
                  <a:pt x="3233973" y="6676550"/>
                </a:cubicBezTo>
                <a:cubicBezTo>
                  <a:pt x="3203530" y="6762129"/>
                  <a:pt x="3164914" y="6839562"/>
                  <a:pt x="3066874" y="6857546"/>
                </a:cubicBezTo>
                <a:cubicBezTo>
                  <a:pt x="3079511" y="6822563"/>
                  <a:pt x="3099512" y="6802889"/>
                  <a:pt x="3087758" y="6753125"/>
                </a:cubicBezTo>
                <a:cubicBezTo>
                  <a:pt x="3078048" y="6712037"/>
                  <a:pt x="3042888" y="6696576"/>
                  <a:pt x="3021625" y="6659121"/>
                </a:cubicBezTo>
                <a:cubicBezTo>
                  <a:pt x="2991207" y="6605598"/>
                  <a:pt x="2973299" y="6538583"/>
                  <a:pt x="2969414" y="6460695"/>
                </a:cubicBezTo>
                <a:cubicBezTo>
                  <a:pt x="2944696" y="6469624"/>
                  <a:pt x="2937054" y="6495629"/>
                  <a:pt x="2920685" y="6512906"/>
                </a:cubicBezTo>
                <a:cubicBezTo>
                  <a:pt x="2901768" y="6509803"/>
                  <a:pt x="2900078" y="6489424"/>
                  <a:pt x="2889358" y="6478099"/>
                </a:cubicBezTo>
                <a:cubicBezTo>
                  <a:pt x="2861866" y="6510938"/>
                  <a:pt x="2846000" y="6555431"/>
                  <a:pt x="2805821" y="6575584"/>
                </a:cubicBezTo>
                <a:cubicBezTo>
                  <a:pt x="2791520" y="6561182"/>
                  <a:pt x="2786147" y="6534244"/>
                  <a:pt x="2791898" y="6509451"/>
                </a:cubicBezTo>
                <a:cubicBezTo>
                  <a:pt x="2753232" y="6527636"/>
                  <a:pt x="2733937" y="6565192"/>
                  <a:pt x="2687452" y="6575584"/>
                </a:cubicBezTo>
                <a:cubicBezTo>
                  <a:pt x="2665483" y="6563225"/>
                  <a:pt x="2676228" y="6526879"/>
                  <a:pt x="2677010" y="6498983"/>
                </a:cubicBezTo>
                <a:cubicBezTo>
                  <a:pt x="2581190" y="6527258"/>
                  <a:pt x="2526785" y="6628854"/>
                  <a:pt x="2388086" y="6582545"/>
                </a:cubicBezTo>
                <a:cubicBezTo>
                  <a:pt x="2434041" y="6527863"/>
                  <a:pt x="2511878" y="6485035"/>
                  <a:pt x="2523859" y="6398042"/>
                </a:cubicBezTo>
                <a:cubicBezTo>
                  <a:pt x="2526684" y="6377410"/>
                  <a:pt x="2522371" y="6356224"/>
                  <a:pt x="2523859" y="6335365"/>
                </a:cubicBezTo>
                <a:cubicBezTo>
                  <a:pt x="2538942" y="6124908"/>
                  <a:pt x="2639958" y="5981090"/>
                  <a:pt x="2805821" y="5914174"/>
                </a:cubicBezTo>
                <a:cubicBezTo>
                  <a:pt x="2806048" y="5896544"/>
                  <a:pt x="2799843" y="5885345"/>
                  <a:pt x="2802340" y="5865444"/>
                </a:cubicBezTo>
                <a:cubicBezTo>
                  <a:pt x="2685964" y="5896417"/>
                  <a:pt x="2625884" y="5983713"/>
                  <a:pt x="2569108" y="6074312"/>
                </a:cubicBezTo>
                <a:cubicBezTo>
                  <a:pt x="2538210" y="5876012"/>
                  <a:pt x="2694766" y="5805667"/>
                  <a:pt x="2854551" y="5774946"/>
                </a:cubicBezTo>
                <a:cubicBezTo>
                  <a:pt x="2864842" y="5765513"/>
                  <a:pt x="2877907" y="5758828"/>
                  <a:pt x="2882397" y="5743619"/>
                </a:cubicBezTo>
                <a:cubicBezTo>
                  <a:pt x="2814599" y="5743771"/>
                  <a:pt x="2730053" y="5776030"/>
                  <a:pt x="2659606" y="5750581"/>
                </a:cubicBezTo>
                <a:cubicBezTo>
                  <a:pt x="2637789" y="5742712"/>
                  <a:pt x="2626868" y="5719482"/>
                  <a:pt x="2600434" y="5726216"/>
                </a:cubicBezTo>
                <a:cubicBezTo>
                  <a:pt x="2617939" y="5764252"/>
                  <a:pt x="2614584" y="5819968"/>
                  <a:pt x="2593473" y="5855002"/>
                </a:cubicBezTo>
                <a:cubicBezTo>
                  <a:pt x="2579146" y="5852278"/>
                  <a:pt x="2575615" y="5860349"/>
                  <a:pt x="2562147" y="5858483"/>
                </a:cubicBezTo>
                <a:cubicBezTo>
                  <a:pt x="2537428" y="5912080"/>
                  <a:pt x="2451142" y="5965830"/>
                  <a:pt x="2398528" y="5910693"/>
                </a:cubicBezTo>
                <a:cubicBezTo>
                  <a:pt x="2393029" y="5958591"/>
                  <a:pt x="2373230" y="5992137"/>
                  <a:pt x="2335875" y="6008153"/>
                </a:cubicBezTo>
                <a:cubicBezTo>
                  <a:pt x="2381478" y="6040312"/>
                  <a:pt x="2386220" y="6113306"/>
                  <a:pt x="2419412" y="6157848"/>
                </a:cubicBezTo>
                <a:cubicBezTo>
                  <a:pt x="2411291" y="6157848"/>
                  <a:pt x="2403169" y="6157848"/>
                  <a:pt x="2395047" y="6157848"/>
                </a:cubicBezTo>
                <a:cubicBezTo>
                  <a:pt x="2398654" y="6194825"/>
                  <a:pt x="2415326" y="6229481"/>
                  <a:pt x="2405489" y="6269257"/>
                </a:cubicBezTo>
                <a:cubicBezTo>
                  <a:pt x="2390356" y="6295891"/>
                  <a:pt x="2342433" y="6289737"/>
                  <a:pt x="2321952" y="6311025"/>
                </a:cubicBezTo>
                <a:cubicBezTo>
                  <a:pt x="2306769" y="6313447"/>
                  <a:pt x="2306491" y="6300961"/>
                  <a:pt x="2294107" y="6300583"/>
                </a:cubicBezTo>
                <a:cubicBezTo>
                  <a:pt x="2282429" y="6357434"/>
                  <a:pt x="2171576" y="6420793"/>
                  <a:pt x="2165296" y="6317986"/>
                </a:cubicBezTo>
                <a:cubicBezTo>
                  <a:pt x="2119416" y="6320912"/>
                  <a:pt x="2102971" y="6294429"/>
                  <a:pt x="2092201" y="6262295"/>
                </a:cubicBezTo>
                <a:cubicBezTo>
                  <a:pt x="2027707" y="6274023"/>
                  <a:pt x="1982760" y="6232230"/>
                  <a:pt x="2012144" y="6182239"/>
                </a:cubicBezTo>
                <a:cubicBezTo>
                  <a:pt x="1999407" y="6165138"/>
                  <a:pt x="1981348" y="6171368"/>
                  <a:pt x="1973857" y="6154393"/>
                </a:cubicBezTo>
                <a:cubicBezTo>
                  <a:pt x="1959152" y="6121100"/>
                  <a:pt x="2005032" y="6079608"/>
                  <a:pt x="2026067" y="6060414"/>
                </a:cubicBezTo>
                <a:cubicBezTo>
                  <a:pt x="2012346" y="6041649"/>
                  <a:pt x="1987351" y="6034158"/>
                  <a:pt x="1977337" y="6011684"/>
                </a:cubicBezTo>
                <a:cubicBezTo>
                  <a:pt x="2068290" y="6015871"/>
                  <a:pt x="2102391" y="5947644"/>
                  <a:pt x="2203609" y="5973397"/>
                </a:cubicBezTo>
                <a:cubicBezTo>
                  <a:pt x="2205803" y="5942575"/>
                  <a:pt x="2198993" y="5907843"/>
                  <a:pt x="2207089" y="5872456"/>
                </a:cubicBezTo>
                <a:cubicBezTo>
                  <a:pt x="2171349" y="5883201"/>
                  <a:pt x="2140905" y="5911072"/>
                  <a:pt x="2102668" y="5907263"/>
                </a:cubicBezTo>
                <a:cubicBezTo>
                  <a:pt x="2073385" y="5904337"/>
                  <a:pt x="2035021" y="5867386"/>
                  <a:pt x="2008689" y="5851572"/>
                </a:cubicBezTo>
                <a:cubicBezTo>
                  <a:pt x="2017592" y="5815655"/>
                  <a:pt x="2014717" y="5790004"/>
                  <a:pt x="1994766" y="5768035"/>
                </a:cubicBezTo>
                <a:cubicBezTo>
                  <a:pt x="1907421" y="5782790"/>
                  <a:pt x="1942101" y="5919597"/>
                  <a:pt x="1858993" y="5938615"/>
                </a:cubicBezTo>
                <a:cubicBezTo>
                  <a:pt x="1841792" y="5937252"/>
                  <a:pt x="1841363" y="5919118"/>
                  <a:pt x="1834628" y="5907288"/>
                </a:cubicBezTo>
                <a:cubicBezTo>
                  <a:pt x="1813845" y="5906027"/>
                  <a:pt x="1807590" y="5934629"/>
                  <a:pt x="1792860" y="5928173"/>
                </a:cubicBezTo>
                <a:cubicBezTo>
                  <a:pt x="1769781" y="5774542"/>
                  <a:pt x="1892489" y="5707980"/>
                  <a:pt x="1998247" y="5660133"/>
                </a:cubicBezTo>
                <a:cubicBezTo>
                  <a:pt x="2001980" y="5647118"/>
                  <a:pt x="1989596" y="5650220"/>
                  <a:pt x="1991285" y="5639249"/>
                </a:cubicBezTo>
                <a:cubicBezTo>
                  <a:pt x="1953023" y="5656122"/>
                  <a:pt x="1908808" y="5683060"/>
                  <a:pt x="1876422" y="5642729"/>
                </a:cubicBezTo>
                <a:cubicBezTo>
                  <a:pt x="1865829" y="5683363"/>
                  <a:pt x="1849358" y="5722912"/>
                  <a:pt x="1806808" y="5726266"/>
                </a:cubicBezTo>
                <a:cubicBezTo>
                  <a:pt x="1783200" y="5728108"/>
                  <a:pt x="1764207" y="5710528"/>
                  <a:pt x="1737194" y="5719305"/>
                </a:cubicBezTo>
                <a:cubicBezTo>
                  <a:pt x="1717848" y="5705004"/>
                  <a:pt x="1708894" y="5680286"/>
                  <a:pt x="1709348" y="5646210"/>
                </a:cubicBezTo>
                <a:cubicBezTo>
                  <a:pt x="1688388" y="5651961"/>
                  <a:pt x="1658802" y="5649035"/>
                  <a:pt x="1632773" y="5649691"/>
                </a:cubicBezTo>
                <a:cubicBezTo>
                  <a:pt x="1615268" y="5690702"/>
                  <a:pt x="1646342" y="5730857"/>
                  <a:pt x="1650176" y="5750631"/>
                </a:cubicBezTo>
                <a:cubicBezTo>
                  <a:pt x="1603489" y="5757870"/>
                  <a:pt x="1591685" y="5730227"/>
                  <a:pt x="1566639" y="5715824"/>
                </a:cubicBezTo>
                <a:cubicBezTo>
                  <a:pt x="1541492" y="5741753"/>
                  <a:pt x="1525451" y="5782185"/>
                  <a:pt x="1483102" y="5781957"/>
                </a:cubicBezTo>
                <a:cubicBezTo>
                  <a:pt x="1455105" y="5781806"/>
                  <a:pt x="1430791" y="5754591"/>
                  <a:pt x="1403046" y="5747151"/>
                </a:cubicBezTo>
                <a:cubicBezTo>
                  <a:pt x="1393587" y="5718624"/>
                  <a:pt x="1410436" y="5703162"/>
                  <a:pt x="1416969" y="5681017"/>
                </a:cubicBezTo>
                <a:cubicBezTo>
                  <a:pt x="1389325" y="5670373"/>
                  <a:pt x="1351920" y="5669465"/>
                  <a:pt x="1343874" y="5639249"/>
                </a:cubicBezTo>
                <a:cubicBezTo>
                  <a:pt x="1342260" y="5621391"/>
                  <a:pt x="1354972" y="5617860"/>
                  <a:pt x="1357797" y="5604442"/>
                </a:cubicBezTo>
                <a:cubicBezTo>
                  <a:pt x="1343597" y="5581565"/>
                  <a:pt x="1338754" y="5546177"/>
                  <a:pt x="1357797" y="5524385"/>
                </a:cubicBezTo>
                <a:cubicBezTo>
                  <a:pt x="1396362" y="5508268"/>
                  <a:pt x="1432254" y="5535357"/>
                  <a:pt x="1472660" y="5538308"/>
                </a:cubicBezTo>
                <a:cubicBezTo>
                  <a:pt x="1466178" y="5498381"/>
                  <a:pt x="1436491" y="5481633"/>
                  <a:pt x="1444814" y="5426926"/>
                </a:cubicBezTo>
                <a:cubicBezTo>
                  <a:pt x="1472030" y="5456562"/>
                  <a:pt x="1530546" y="5454897"/>
                  <a:pt x="1559678" y="5482617"/>
                </a:cubicBezTo>
                <a:cubicBezTo>
                  <a:pt x="1584396" y="5477169"/>
                  <a:pt x="1592164" y="5454771"/>
                  <a:pt x="1622330" y="5454771"/>
                </a:cubicBezTo>
                <a:cubicBezTo>
                  <a:pt x="1614764" y="5420393"/>
                  <a:pt x="1573601" y="5408362"/>
                  <a:pt x="1573601" y="5364273"/>
                </a:cubicBezTo>
                <a:cubicBezTo>
                  <a:pt x="1573601" y="5335797"/>
                  <a:pt x="1626442" y="5258716"/>
                  <a:pt x="1653657" y="5252865"/>
                </a:cubicBezTo>
                <a:cubicBezTo>
                  <a:pt x="1674844" y="5248325"/>
                  <a:pt x="1693004" y="5257708"/>
                  <a:pt x="1709348" y="5270269"/>
                </a:cubicBezTo>
                <a:cubicBezTo>
                  <a:pt x="1731645" y="5260053"/>
                  <a:pt x="1729879" y="5225826"/>
                  <a:pt x="1765039" y="5228500"/>
                </a:cubicBezTo>
                <a:cubicBezTo>
                  <a:pt x="1755304" y="5193693"/>
                  <a:pt x="1820201" y="5175911"/>
                  <a:pt x="1852057" y="5179770"/>
                </a:cubicBezTo>
                <a:cubicBezTo>
                  <a:pt x="1897962" y="5185319"/>
                  <a:pt x="1924193" y="5244087"/>
                  <a:pt x="1914710" y="5291153"/>
                </a:cubicBezTo>
                <a:cubicBezTo>
                  <a:pt x="1938343" y="5290396"/>
                  <a:pt x="1946869" y="5274582"/>
                  <a:pt x="1973882" y="5277230"/>
                </a:cubicBezTo>
                <a:cubicBezTo>
                  <a:pt x="1962481" y="5236420"/>
                  <a:pt x="1921545" y="5225121"/>
                  <a:pt x="1911229" y="5183226"/>
                </a:cubicBezTo>
                <a:cubicBezTo>
                  <a:pt x="1774044" y="5112704"/>
                  <a:pt x="1635421" y="5025081"/>
                  <a:pt x="1639709" y="4824688"/>
                </a:cubicBezTo>
                <a:cubicBezTo>
                  <a:pt x="1659029" y="4846379"/>
                  <a:pt x="1661148" y="4870719"/>
                  <a:pt x="1677997" y="4890821"/>
                </a:cubicBezTo>
                <a:cubicBezTo>
                  <a:pt x="1728088" y="4950599"/>
                  <a:pt x="1852234" y="4954306"/>
                  <a:pt x="1914710" y="5009190"/>
                </a:cubicBezTo>
                <a:cubicBezTo>
                  <a:pt x="1931634" y="5024046"/>
                  <a:pt x="1940689" y="5042736"/>
                  <a:pt x="1956478" y="5061401"/>
                </a:cubicBezTo>
                <a:cubicBezTo>
                  <a:pt x="1969493" y="5065134"/>
                  <a:pt x="1966391" y="5052750"/>
                  <a:pt x="1977363" y="5054439"/>
                </a:cubicBezTo>
                <a:cubicBezTo>
                  <a:pt x="1960413" y="5019834"/>
                  <a:pt x="1927775" y="5007299"/>
                  <a:pt x="1928633" y="4967397"/>
                </a:cubicBezTo>
                <a:cubicBezTo>
                  <a:pt x="1929213" y="4940182"/>
                  <a:pt x="1957109" y="4912815"/>
                  <a:pt x="1942555" y="4876898"/>
                </a:cubicBezTo>
                <a:cubicBezTo>
                  <a:pt x="1974159" y="4824032"/>
                  <a:pt x="2071115" y="4813413"/>
                  <a:pt x="2102693" y="4873418"/>
                </a:cubicBezTo>
                <a:cubicBezTo>
                  <a:pt x="2127638" y="4783474"/>
                  <a:pt x="2185953" y="4726925"/>
                  <a:pt x="2283715" y="4709799"/>
                </a:cubicBezTo>
                <a:cubicBezTo>
                  <a:pt x="2289239" y="4722839"/>
                  <a:pt x="2291408" y="4739234"/>
                  <a:pt x="2294157" y="4755048"/>
                </a:cubicBezTo>
                <a:cubicBezTo>
                  <a:pt x="2309291" y="4755099"/>
                  <a:pt x="2313579" y="4744278"/>
                  <a:pt x="2332445" y="4748087"/>
                </a:cubicBezTo>
                <a:cubicBezTo>
                  <a:pt x="2364326" y="4781154"/>
                  <a:pt x="2359837" y="4861361"/>
                  <a:pt x="2346368" y="4911705"/>
                </a:cubicBezTo>
                <a:cubicBezTo>
                  <a:pt x="2441684" y="4912689"/>
                  <a:pt x="2523682" y="4927016"/>
                  <a:pt x="2551755" y="4995268"/>
                </a:cubicBezTo>
                <a:cubicBezTo>
                  <a:pt x="2541994" y="5005231"/>
                  <a:pt x="2519445" y="5002406"/>
                  <a:pt x="2513467" y="5016152"/>
                </a:cubicBezTo>
                <a:cubicBezTo>
                  <a:pt x="2599123" y="5061325"/>
                  <a:pt x="2488345" y="5146224"/>
                  <a:pt x="2433411" y="5162367"/>
                </a:cubicBezTo>
                <a:cubicBezTo>
                  <a:pt x="2452277" y="5199570"/>
                  <a:pt x="2490439" y="5279122"/>
                  <a:pt x="2429930" y="5298140"/>
                </a:cubicBezTo>
                <a:cubicBezTo>
                  <a:pt x="2427458" y="5311053"/>
                  <a:pt x="2435883" y="5313071"/>
                  <a:pt x="2433411" y="5325985"/>
                </a:cubicBezTo>
                <a:cubicBezTo>
                  <a:pt x="2489253" y="5328407"/>
                  <a:pt x="2512105" y="5309742"/>
                  <a:pt x="2534377" y="5273774"/>
                </a:cubicBezTo>
                <a:cubicBezTo>
                  <a:pt x="2504488" y="5167436"/>
                  <a:pt x="2626363" y="5161610"/>
                  <a:pt x="2718879" y="5155430"/>
                </a:cubicBezTo>
                <a:cubicBezTo>
                  <a:pt x="2683265" y="5107710"/>
                  <a:pt x="2613121" y="5041299"/>
                  <a:pt x="2670149" y="4970928"/>
                </a:cubicBezTo>
                <a:cubicBezTo>
                  <a:pt x="2666467" y="4960688"/>
                  <a:pt x="2665357" y="4947874"/>
                  <a:pt x="2659707" y="4939602"/>
                </a:cubicBezTo>
                <a:cubicBezTo>
                  <a:pt x="2659379" y="4923030"/>
                  <a:pt x="2675673" y="4923081"/>
                  <a:pt x="2677111" y="4908275"/>
                </a:cubicBezTo>
                <a:cubicBezTo>
                  <a:pt x="2612163" y="4855636"/>
                  <a:pt x="2464889" y="4795228"/>
                  <a:pt x="2475204" y="4682004"/>
                </a:cubicBezTo>
                <a:cubicBezTo>
                  <a:pt x="2480779" y="4620587"/>
                  <a:pt x="2542826" y="4598568"/>
                  <a:pt x="2583106" y="4563660"/>
                </a:cubicBezTo>
                <a:cubicBezTo>
                  <a:pt x="2529912" y="4694918"/>
                  <a:pt x="2661170" y="4763473"/>
                  <a:pt x="2750205" y="4807335"/>
                </a:cubicBezTo>
                <a:cubicBezTo>
                  <a:pt x="2785214" y="4793916"/>
                  <a:pt x="2803248" y="4804384"/>
                  <a:pt x="2840704" y="4810815"/>
                </a:cubicBezTo>
                <a:cubicBezTo>
                  <a:pt x="2826125" y="4782717"/>
                  <a:pt x="2792226" y="4770737"/>
                  <a:pt x="2767609" y="4748163"/>
                </a:cubicBezTo>
                <a:cubicBezTo>
                  <a:pt x="2706949" y="4692547"/>
                  <a:pt x="2648685" y="4616476"/>
                  <a:pt x="2649265" y="4504488"/>
                </a:cubicBezTo>
                <a:cubicBezTo>
                  <a:pt x="2649442" y="4468571"/>
                  <a:pt x="2657891" y="4428215"/>
                  <a:pt x="2680591" y="4407028"/>
                </a:cubicBezTo>
                <a:cubicBezTo>
                  <a:pt x="2676833" y="4561667"/>
                  <a:pt x="2773763" y="4645684"/>
                  <a:pt x="2889459" y="4692471"/>
                </a:cubicBezTo>
                <a:cubicBezTo>
                  <a:pt x="2887113" y="4709900"/>
                  <a:pt x="2898766" y="4713330"/>
                  <a:pt x="2906862" y="4720317"/>
                </a:cubicBezTo>
                <a:cubicBezTo>
                  <a:pt x="2932691" y="4711313"/>
                  <a:pt x="2944570" y="4688385"/>
                  <a:pt x="2969515" y="4678549"/>
                </a:cubicBezTo>
                <a:cubicBezTo>
                  <a:pt x="3031260" y="4691059"/>
                  <a:pt x="3066798" y="4729775"/>
                  <a:pt x="3101782" y="4769047"/>
                </a:cubicBezTo>
                <a:cubicBezTo>
                  <a:pt x="3095779" y="4721528"/>
                  <a:pt x="3121002" y="4678725"/>
                  <a:pt x="3126147" y="4643716"/>
                </a:cubicBezTo>
                <a:cubicBezTo>
                  <a:pt x="3193794" y="4618544"/>
                  <a:pt x="3241111" y="4573017"/>
                  <a:pt x="3314130" y="4553218"/>
                </a:cubicBezTo>
                <a:cubicBezTo>
                  <a:pt x="3260961" y="4490338"/>
                  <a:pt x="3197047" y="4438228"/>
                  <a:pt x="3136589" y="4382638"/>
                </a:cubicBezTo>
                <a:cubicBezTo>
                  <a:pt x="3129527" y="4452454"/>
                  <a:pt x="3076383" y="4521488"/>
                  <a:pt x="3115705" y="4594986"/>
                </a:cubicBezTo>
                <a:cubicBezTo>
                  <a:pt x="3054515" y="4583081"/>
                  <a:pt x="3020465" y="4544037"/>
                  <a:pt x="2997336" y="4494046"/>
                </a:cubicBezTo>
                <a:cubicBezTo>
                  <a:pt x="2975695" y="4494450"/>
                  <a:pt x="2979478" y="4520277"/>
                  <a:pt x="2959048" y="4521892"/>
                </a:cubicBezTo>
                <a:cubicBezTo>
                  <a:pt x="2943006" y="4497325"/>
                  <a:pt x="2926057" y="4473666"/>
                  <a:pt x="2899876" y="4459239"/>
                </a:cubicBezTo>
                <a:cubicBezTo>
                  <a:pt x="2891225" y="4479568"/>
                  <a:pt x="2890493" y="4507868"/>
                  <a:pt x="2878992" y="4525372"/>
                </a:cubicBezTo>
                <a:cubicBezTo>
                  <a:pt x="2781759" y="4478433"/>
                  <a:pt x="2692724" y="4387153"/>
                  <a:pt x="2718854" y="4239929"/>
                </a:cubicBezTo>
                <a:cubicBezTo>
                  <a:pt x="2708563" y="4223535"/>
                  <a:pt x="2704754" y="4200658"/>
                  <a:pt x="2687528" y="4191199"/>
                </a:cubicBezTo>
                <a:cubicBezTo>
                  <a:pt x="2664424" y="4194806"/>
                  <a:pt x="2655167" y="4212210"/>
                  <a:pt x="2642279" y="4226006"/>
                </a:cubicBezTo>
                <a:cubicBezTo>
                  <a:pt x="2658068" y="4411215"/>
                  <a:pt x="2580937" y="4503504"/>
                  <a:pt x="2471699" y="4563660"/>
                </a:cubicBezTo>
                <a:cubicBezTo>
                  <a:pt x="2455960" y="4555034"/>
                  <a:pt x="2459592" y="4527037"/>
                  <a:pt x="2443853" y="4518411"/>
                </a:cubicBezTo>
                <a:cubicBezTo>
                  <a:pt x="2416814" y="4549384"/>
                  <a:pt x="2389120" y="4579701"/>
                  <a:pt x="2339432" y="4588025"/>
                </a:cubicBezTo>
                <a:cubicBezTo>
                  <a:pt x="2336102" y="4571076"/>
                  <a:pt x="2352825" y="4546357"/>
                  <a:pt x="2349874" y="4518411"/>
                </a:cubicBezTo>
                <a:cubicBezTo>
                  <a:pt x="2300312" y="4546610"/>
                  <a:pt x="2259905" y="4583939"/>
                  <a:pt x="2200178" y="4601973"/>
                </a:cubicBezTo>
                <a:cubicBezTo>
                  <a:pt x="2191502" y="4586814"/>
                  <a:pt x="2211402" y="4577381"/>
                  <a:pt x="2217582" y="4560204"/>
                </a:cubicBezTo>
                <a:cubicBezTo>
                  <a:pt x="2231858" y="4520504"/>
                  <a:pt x="2225426" y="4467537"/>
                  <a:pt x="2221062" y="4427913"/>
                </a:cubicBezTo>
                <a:cubicBezTo>
                  <a:pt x="2205399" y="4285783"/>
                  <a:pt x="2246714" y="4170315"/>
                  <a:pt x="2332470" y="4107662"/>
                </a:cubicBezTo>
                <a:cubicBezTo>
                  <a:pt x="2286767" y="4059765"/>
                  <a:pt x="2263184" y="4118987"/>
                  <a:pt x="2235011" y="4159873"/>
                </a:cubicBezTo>
                <a:cubicBezTo>
                  <a:pt x="2173720" y="4248782"/>
                  <a:pt x="2104787" y="4355675"/>
                  <a:pt x="2123603" y="4504488"/>
                </a:cubicBezTo>
                <a:cubicBezTo>
                  <a:pt x="2130715" y="4560709"/>
                  <a:pt x="2158157" y="4605353"/>
                  <a:pt x="2182775" y="4643716"/>
                </a:cubicBezTo>
                <a:cubicBezTo>
                  <a:pt x="2072653" y="4618847"/>
                  <a:pt x="2031541" y="4511676"/>
                  <a:pt x="2047002" y="4372196"/>
                </a:cubicBezTo>
                <a:cubicBezTo>
                  <a:pt x="2020216" y="4388238"/>
                  <a:pt x="1980263" y="4389171"/>
                  <a:pt x="1949542" y="4375677"/>
                </a:cubicBezTo>
                <a:cubicBezTo>
                  <a:pt x="1938091" y="4407154"/>
                  <a:pt x="1947499" y="4459491"/>
                  <a:pt x="1921696" y="4476617"/>
                </a:cubicBezTo>
                <a:cubicBezTo>
                  <a:pt x="1865803" y="4485924"/>
                  <a:pt x="1810011" y="4531072"/>
                  <a:pt x="1758078" y="4494021"/>
                </a:cubicBezTo>
                <a:cubicBezTo>
                  <a:pt x="1720850" y="4554731"/>
                  <a:pt x="1720446" y="4670149"/>
                  <a:pt x="1747636" y="4741176"/>
                </a:cubicBezTo>
                <a:cubicBezTo>
                  <a:pt x="1650328" y="4715046"/>
                  <a:pt x="1619405" y="4575540"/>
                  <a:pt x="1657138" y="4466175"/>
                </a:cubicBezTo>
                <a:cubicBezTo>
                  <a:pt x="1619657" y="4470009"/>
                  <a:pt x="1596149" y="4445291"/>
                  <a:pt x="1545755" y="4452252"/>
                </a:cubicBezTo>
                <a:cubicBezTo>
                  <a:pt x="1532992" y="4520857"/>
                  <a:pt x="1548075" y="4591379"/>
                  <a:pt x="1577081" y="4629793"/>
                </a:cubicBezTo>
                <a:cubicBezTo>
                  <a:pt x="1556979" y="4627851"/>
                  <a:pt x="1546083" y="4616703"/>
                  <a:pt x="1524871" y="4615871"/>
                </a:cubicBezTo>
                <a:cubicBezTo>
                  <a:pt x="1506912" y="4684930"/>
                  <a:pt x="1491728" y="4756764"/>
                  <a:pt x="1430866" y="4782970"/>
                </a:cubicBezTo>
                <a:cubicBezTo>
                  <a:pt x="1385996" y="4773335"/>
                  <a:pt x="1364052" y="4807209"/>
                  <a:pt x="1333407" y="4803854"/>
                </a:cubicBezTo>
                <a:cubicBezTo>
                  <a:pt x="1304098" y="4800651"/>
                  <a:pt x="1297818" y="4764936"/>
                  <a:pt x="1260312" y="4765566"/>
                </a:cubicBezTo>
                <a:cubicBezTo>
                  <a:pt x="1214003" y="4718325"/>
                  <a:pt x="1261119" y="4645003"/>
                  <a:pt x="1291638" y="4612390"/>
                </a:cubicBezTo>
                <a:cubicBezTo>
                  <a:pt x="1256781" y="4614887"/>
                  <a:pt x="1205100" y="4619679"/>
                  <a:pt x="1187192" y="4588025"/>
                </a:cubicBezTo>
                <a:cubicBezTo>
                  <a:pt x="1176396" y="4583434"/>
                  <a:pt x="1167871" y="4598341"/>
                  <a:pt x="1162827" y="4588025"/>
                </a:cubicBezTo>
                <a:cubicBezTo>
                  <a:pt x="1117124" y="4572337"/>
                  <a:pt x="1155966" y="4537807"/>
                  <a:pt x="1159346" y="4504488"/>
                </a:cubicBezTo>
                <a:cubicBezTo>
                  <a:pt x="1091144" y="4501915"/>
                  <a:pt x="1076440" y="4434344"/>
                  <a:pt x="1145423" y="4413990"/>
                </a:cubicBezTo>
                <a:cubicBezTo>
                  <a:pt x="1160002" y="4367076"/>
                  <a:pt x="1193472" y="4339028"/>
                  <a:pt x="1263767" y="4347856"/>
                </a:cubicBezTo>
                <a:cubicBezTo>
                  <a:pt x="1250879" y="4305558"/>
                  <a:pt x="1233172" y="4249993"/>
                  <a:pt x="1256806" y="4208628"/>
                </a:cubicBezTo>
                <a:cubicBezTo>
                  <a:pt x="1272166" y="4254760"/>
                  <a:pt x="1288233" y="4300211"/>
                  <a:pt x="1347304" y="4302607"/>
                </a:cubicBezTo>
                <a:cubicBezTo>
                  <a:pt x="1353786" y="4270095"/>
                  <a:pt x="1329220" y="4208729"/>
                  <a:pt x="1364708" y="4191199"/>
                </a:cubicBezTo>
                <a:cubicBezTo>
                  <a:pt x="1378076" y="4253272"/>
                  <a:pt x="1420954" y="4285809"/>
                  <a:pt x="1479571" y="4302607"/>
                </a:cubicBezTo>
                <a:cubicBezTo>
                  <a:pt x="1494125" y="4297437"/>
                  <a:pt x="1496319" y="4279907"/>
                  <a:pt x="1503936" y="4267800"/>
                </a:cubicBezTo>
                <a:cubicBezTo>
                  <a:pt x="1481488" y="4251935"/>
                  <a:pt x="1451372" y="4243763"/>
                  <a:pt x="1420374" y="4236474"/>
                </a:cubicBezTo>
                <a:cubicBezTo>
                  <a:pt x="1408545" y="4221466"/>
                  <a:pt x="1424309" y="4218969"/>
                  <a:pt x="1420374" y="4201666"/>
                </a:cubicBezTo>
                <a:cubicBezTo>
                  <a:pt x="1416641" y="4185196"/>
                  <a:pt x="1398329" y="4181438"/>
                  <a:pt x="1396009" y="4166859"/>
                </a:cubicBezTo>
                <a:cubicBezTo>
                  <a:pt x="1393285" y="4149759"/>
                  <a:pt x="1415228" y="4135735"/>
                  <a:pt x="1416893" y="4111168"/>
                </a:cubicBezTo>
                <a:cubicBezTo>
                  <a:pt x="1417599" y="4100827"/>
                  <a:pt x="1408898" y="4090637"/>
                  <a:pt x="1409932" y="4083323"/>
                </a:cubicBezTo>
                <a:cubicBezTo>
                  <a:pt x="1414623" y="4050483"/>
                  <a:pt x="1443730" y="4030204"/>
                  <a:pt x="1469104" y="4024150"/>
                </a:cubicBezTo>
                <a:cubicBezTo>
                  <a:pt x="1451524" y="3996355"/>
                  <a:pt x="1426452" y="3974008"/>
                  <a:pt x="1437777" y="3926691"/>
                </a:cubicBezTo>
                <a:cubicBezTo>
                  <a:pt x="1322284" y="3907799"/>
                  <a:pt x="1185300" y="3926943"/>
                  <a:pt x="1138411" y="3999786"/>
                </a:cubicBezTo>
                <a:cubicBezTo>
                  <a:pt x="1146710" y="3903713"/>
                  <a:pt x="1204595" y="3841993"/>
                  <a:pt x="1298549" y="3836167"/>
                </a:cubicBezTo>
                <a:cubicBezTo>
                  <a:pt x="1349045" y="3833039"/>
                  <a:pt x="1400044" y="3853344"/>
                  <a:pt x="1455206" y="3843128"/>
                </a:cubicBezTo>
                <a:cubicBezTo>
                  <a:pt x="1472231" y="3809759"/>
                  <a:pt x="1496470" y="3766730"/>
                  <a:pt x="1545704" y="3776995"/>
                </a:cubicBezTo>
                <a:cubicBezTo>
                  <a:pt x="1561897" y="3737345"/>
                  <a:pt x="1589768" y="3677946"/>
                  <a:pt x="1636203" y="3669093"/>
                </a:cubicBezTo>
                <a:cubicBezTo>
                  <a:pt x="1704985" y="3655977"/>
                  <a:pt x="1747737" y="3682512"/>
                  <a:pt x="1785899" y="3728265"/>
                </a:cubicBezTo>
                <a:cubicBezTo>
                  <a:pt x="1819192" y="3691945"/>
                  <a:pt x="1849762" y="3652875"/>
                  <a:pt x="1911204" y="3644703"/>
                </a:cubicBezTo>
                <a:cubicBezTo>
                  <a:pt x="1956831" y="3679132"/>
                  <a:pt x="2013128" y="3702917"/>
                  <a:pt x="2005183" y="3790918"/>
                </a:cubicBezTo>
                <a:cubicBezTo>
                  <a:pt x="2062589" y="3800402"/>
                  <a:pt x="2138661" y="3790817"/>
                  <a:pt x="2196647" y="3780476"/>
                </a:cubicBezTo>
                <a:cubicBezTo>
                  <a:pt x="2148346" y="3767284"/>
                  <a:pt x="2095732" y="3758406"/>
                  <a:pt x="2074822" y="3717823"/>
                </a:cubicBezTo>
                <a:cubicBezTo>
                  <a:pt x="2072351" y="3699108"/>
                  <a:pt x="2078782" y="3689296"/>
                  <a:pt x="2081784" y="3676054"/>
                </a:cubicBezTo>
                <a:cubicBezTo>
                  <a:pt x="2069072" y="3664402"/>
                  <a:pt x="2036787" y="3672296"/>
                  <a:pt x="2026092" y="3658651"/>
                </a:cubicBezTo>
                <a:cubicBezTo>
                  <a:pt x="2027909" y="3626820"/>
                  <a:pt x="2039233" y="3604498"/>
                  <a:pt x="2050457" y="3582050"/>
                </a:cubicBezTo>
                <a:cubicBezTo>
                  <a:pt x="2048717" y="3558265"/>
                  <a:pt x="2027681" y="3553776"/>
                  <a:pt x="2029573" y="3526359"/>
                </a:cubicBezTo>
                <a:cubicBezTo>
                  <a:pt x="1998373" y="3523912"/>
                  <a:pt x="1982609" y="3506005"/>
                  <a:pt x="1963440" y="3491552"/>
                </a:cubicBezTo>
                <a:cubicBezTo>
                  <a:pt x="1954889" y="3523610"/>
                  <a:pt x="1941874" y="3551203"/>
                  <a:pt x="1914710" y="3564647"/>
                </a:cubicBezTo>
                <a:cubicBezTo>
                  <a:pt x="1852360" y="3561998"/>
                  <a:pt x="1799065" y="3550320"/>
                  <a:pt x="1799846" y="3484591"/>
                </a:cubicBezTo>
                <a:cubicBezTo>
                  <a:pt x="1724381" y="3509561"/>
                  <a:pt x="1644123" y="3466153"/>
                  <a:pt x="1643190" y="3383650"/>
                </a:cubicBezTo>
                <a:cubicBezTo>
                  <a:pt x="1620868" y="3381052"/>
                  <a:pt x="1612620" y="3392528"/>
                  <a:pt x="1601421" y="3401054"/>
                </a:cubicBezTo>
                <a:cubicBezTo>
                  <a:pt x="1617841" y="3520760"/>
                  <a:pt x="1494831" y="3501011"/>
                  <a:pt x="1490013" y="3599479"/>
                </a:cubicBezTo>
                <a:cubicBezTo>
                  <a:pt x="1459469" y="3578267"/>
                  <a:pt x="1463908" y="3518641"/>
                  <a:pt x="1476090" y="3481110"/>
                </a:cubicBezTo>
                <a:cubicBezTo>
                  <a:pt x="1444033" y="3476898"/>
                  <a:pt x="1437828" y="3498564"/>
                  <a:pt x="1420399" y="3508955"/>
                </a:cubicBezTo>
                <a:cubicBezTo>
                  <a:pt x="1406930" y="3350432"/>
                  <a:pt x="1516245" y="3314692"/>
                  <a:pt x="1639709" y="3293126"/>
                </a:cubicBezTo>
                <a:cubicBezTo>
                  <a:pt x="1639103" y="3260766"/>
                  <a:pt x="1594056" y="3258471"/>
                  <a:pt x="1563133" y="3251358"/>
                </a:cubicBezTo>
                <a:cubicBezTo>
                  <a:pt x="1506660" y="3238343"/>
                  <a:pt x="1450540" y="3231130"/>
                  <a:pt x="1389073" y="3237435"/>
                </a:cubicBezTo>
                <a:cubicBezTo>
                  <a:pt x="1424309" y="3356208"/>
                  <a:pt x="1316861" y="3386324"/>
                  <a:pt x="1315978" y="3491552"/>
                </a:cubicBezTo>
                <a:cubicBezTo>
                  <a:pt x="1301752" y="3488374"/>
                  <a:pt x="1312724" y="3459999"/>
                  <a:pt x="1305536" y="3449783"/>
                </a:cubicBezTo>
                <a:cubicBezTo>
                  <a:pt x="1269417" y="3482245"/>
                  <a:pt x="1199147" y="3479041"/>
                  <a:pt x="1173269" y="3439341"/>
                </a:cubicBezTo>
                <a:cubicBezTo>
                  <a:pt x="1147895" y="3442746"/>
                  <a:pt x="1135410" y="3466203"/>
                  <a:pt x="1096668" y="3460226"/>
                </a:cubicBezTo>
                <a:cubicBezTo>
                  <a:pt x="1085747" y="3458536"/>
                  <a:pt x="1081055" y="3448674"/>
                  <a:pt x="1068823" y="3446303"/>
                </a:cubicBezTo>
                <a:cubicBezTo>
                  <a:pt x="1041078" y="3440956"/>
                  <a:pt x="1010458" y="3451120"/>
                  <a:pt x="992247" y="3432380"/>
                </a:cubicBezTo>
                <a:cubicBezTo>
                  <a:pt x="983949" y="3398910"/>
                  <a:pt x="944576" y="3396514"/>
                  <a:pt x="929594" y="3369727"/>
                </a:cubicBezTo>
                <a:cubicBezTo>
                  <a:pt x="943265" y="3351390"/>
                  <a:pt x="951134" y="3331111"/>
                  <a:pt x="940036" y="3303594"/>
                </a:cubicBezTo>
                <a:cubicBezTo>
                  <a:pt x="954539" y="3268207"/>
                  <a:pt x="977013" y="3240765"/>
                  <a:pt x="1020093" y="3233980"/>
                </a:cubicBezTo>
                <a:cubicBezTo>
                  <a:pt x="1021505" y="3196575"/>
                  <a:pt x="993256" y="3188857"/>
                  <a:pt x="988766" y="3157404"/>
                </a:cubicBezTo>
                <a:cubicBezTo>
                  <a:pt x="1034091" y="3143154"/>
                  <a:pt x="1010155" y="3091725"/>
                  <a:pt x="1013131" y="3052958"/>
                </a:cubicBezTo>
                <a:cubicBezTo>
                  <a:pt x="1034696" y="3049956"/>
                  <a:pt x="1039388" y="3063829"/>
                  <a:pt x="1054900" y="3066881"/>
                </a:cubicBezTo>
                <a:cubicBezTo>
                  <a:pt x="1073968" y="3054622"/>
                  <a:pt x="1089581" y="3038909"/>
                  <a:pt x="1103630" y="3021631"/>
                </a:cubicBezTo>
                <a:cubicBezTo>
                  <a:pt x="1118233" y="3039514"/>
                  <a:pt x="1136192" y="3054067"/>
                  <a:pt x="1169763" y="3052958"/>
                </a:cubicBezTo>
                <a:cubicBezTo>
                  <a:pt x="1147542" y="3005363"/>
                  <a:pt x="1149913" y="2919985"/>
                  <a:pt x="1201089" y="2906743"/>
                </a:cubicBezTo>
                <a:cubicBezTo>
                  <a:pt x="1195414" y="2979712"/>
                  <a:pt x="1221671" y="3020749"/>
                  <a:pt x="1260261" y="3049477"/>
                </a:cubicBezTo>
                <a:cubicBezTo>
                  <a:pt x="1274411" y="3010256"/>
                  <a:pt x="1290806" y="2973280"/>
                  <a:pt x="1315953" y="2945056"/>
                </a:cubicBezTo>
                <a:cubicBezTo>
                  <a:pt x="1332095" y="3024355"/>
                  <a:pt x="1385592" y="3083855"/>
                  <a:pt x="1371644" y="3181769"/>
                </a:cubicBezTo>
                <a:cubicBezTo>
                  <a:pt x="1431547" y="3173421"/>
                  <a:pt x="1490745" y="3185199"/>
                  <a:pt x="1549185" y="3188730"/>
                </a:cubicBezTo>
                <a:cubicBezTo>
                  <a:pt x="1547672" y="3169511"/>
                  <a:pt x="1529083" y="3170192"/>
                  <a:pt x="1517859" y="3160885"/>
                </a:cubicBezTo>
                <a:cubicBezTo>
                  <a:pt x="1455912" y="3109481"/>
                  <a:pt x="1387282" y="3013308"/>
                  <a:pt x="1416893" y="2896326"/>
                </a:cubicBezTo>
                <a:cubicBezTo>
                  <a:pt x="1436441" y="2902304"/>
                  <a:pt x="1436491" y="2927779"/>
                  <a:pt x="1455181" y="2934614"/>
                </a:cubicBezTo>
                <a:cubicBezTo>
                  <a:pt x="1461360" y="2910627"/>
                  <a:pt x="1464110" y="2883210"/>
                  <a:pt x="1469104" y="2858038"/>
                </a:cubicBezTo>
                <a:cubicBezTo>
                  <a:pt x="1510267" y="2907979"/>
                  <a:pt x="1589314" y="2946493"/>
                  <a:pt x="1608357" y="3028618"/>
                </a:cubicBezTo>
                <a:cubicBezTo>
                  <a:pt x="1619707" y="3077650"/>
                  <a:pt x="1609593" y="3143456"/>
                  <a:pt x="1667529" y="3146987"/>
                </a:cubicBezTo>
                <a:cubicBezTo>
                  <a:pt x="1680292" y="3147769"/>
                  <a:pt x="1693710" y="3139345"/>
                  <a:pt x="1705817" y="3136545"/>
                </a:cubicBezTo>
                <a:cubicBezTo>
                  <a:pt x="1696661" y="3108094"/>
                  <a:pt x="1668816" y="3088799"/>
                  <a:pt x="1664049" y="3056489"/>
                </a:cubicBezTo>
                <a:cubicBezTo>
                  <a:pt x="1654691" y="2992903"/>
                  <a:pt x="1699612" y="2950706"/>
                  <a:pt x="1764989" y="2948587"/>
                </a:cubicBezTo>
                <a:cubicBezTo>
                  <a:pt x="1751949" y="2972700"/>
                  <a:pt x="1739565" y="3032881"/>
                  <a:pt x="1768470" y="3049528"/>
                </a:cubicBezTo>
                <a:cubicBezTo>
                  <a:pt x="1780173" y="3040271"/>
                  <a:pt x="1801461" y="3042844"/>
                  <a:pt x="1820680" y="3035605"/>
                </a:cubicBezTo>
                <a:cubicBezTo>
                  <a:pt x="1838841" y="3028769"/>
                  <a:pt x="1841918" y="3016536"/>
                  <a:pt x="1858968" y="3018201"/>
                </a:cubicBezTo>
                <a:cubicBezTo>
                  <a:pt x="1881593" y="3020421"/>
                  <a:pt x="1885477" y="3040599"/>
                  <a:pt x="1897256" y="3063450"/>
                </a:cubicBezTo>
                <a:cubicBezTo>
                  <a:pt x="1938873" y="3052403"/>
                  <a:pt x="2015499" y="2994013"/>
                  <a:pt x="2033029" y="3059969"/>
                </a:cubicBezTo>
                <a:cubicBezTo>
                  <a:pt x="2067558" y="3067209"/>
                  <a:pt x="2078656" y="3097879"/>
                  <a:pt x="2074797" y="3143507"/>
                </a:cubicBezTo>
                <a:cubicBezTo>
                  <a:pt x="2111572" y="3147340"/>
                  <a:pt x="2116667" y="3182854"/>
                  <a:pt x="2137450" y="3202679"/>
                </a:cubicBezTo>
                <a:cubicBezTo>
                  <a:pt x="2167011" y="3191606"/>
                  <a:pt x="2177907" y="3161919"/>
                  <a:pt x="2214051" y="3157429"/>
                </a:cubicBezTo>
                <a:cubicBezTo>
                  <a:pt x="2161966" y="3091825"/>
                  <a:pt x="2089149" y="3013510"/>
                  <a:pt x="2005183" y="2948562"/>
                </a:cubicBezTo>
                <a:cubicBezTo>
                  <a:pt x="1891001" y="2860233"/>
                  <a:pt x="1693206" y="2739291"/>
                  <a:pt x="1538718" y="2861544"/>
                </a:cubicBezTo>
                <a:cubicBezTo>
                  <a:pt x="1588835" y="2756492"/>
                  <a:pt x="1772606" y="2696059"/>
                  <a:pt x="1921646" y="2767565"/>
                </a:cubicBezTo>
                <a:cubicBezTo>
                  <a:pt x="1985837" y="2798362"/>
                  <a:pt x="2049877" y="2856323"/>
                  <a:pt x="2106149" y="2906793"/>
                </a:cubicBezTo>
                <a:cubicBezTo>
                  <a:pt x="2167490" y="2961854"/>
                  <a:pt x="2221945" y="3020219"/>
                  <a:pt x="2266261" y="3070412"/>
                </a:cubicBezTo>
                <a:cubicBezTo>
                  <a:pt x="2261646" y="3004253"/>
                  <a:pt x="2228528" y="2936404"/>
                  <a:pt x="2214051" y="2868506"/>
                </a:cubicBezTo>
                <a:cubicBezTo>
                  <a:pt x="2133692" y="2811931"/>
                  <a:pt x="2076058" y="2732657"/>
                  <a:pt x="2064355" y="2607427"/>
                </a:cubicBezTo>
                <a:cubicBezTo>
                  <a:pt x="2021300" y="2583189"/>
                  <a:pt x="1987275" y="2549920"/>
                  <a:pt x="1966895" y="2503006"/>
                </a:cubicBezTo>
                <a:cubicBezTo>
                  <a:pt x="1940210" y="2512288"/>
                  <a:pt x="1927699" y="2535745"/>
                  <a:pt x="1907723" y="2551736"/>
                </a:cubicBezTo>
                <a:cubicBezTo>
                  <a:pt x="1910573" y="2617340"/>
                  <a:pt x="1942480" y="2653887"/>
                  <a:pt x="1970376" y="2694470"/>
                </a:cubicBezTo>
                <a:cubicBezTo>
                  <a:pt x="1902023" y="2672325"/>
                  <a:pt x="1845171" y="2638678"/>
                  <a:pt x="1831148" y="2562178"/>
                </a:cubicBezTo>
                <a:cubicBezTo>
                  <a:pt x="1805572" y="2552745"/>
                  <a:pt x="1805370" y="2516197"/>
                  <a:pt x="1782418" y="2513448"/>
                </a:cubicBezTo>
                <a:cubicBezTo>
                  <a:pt x="1754698" y="2510119"/>
                  <a:pt x="1750158" y="2547095"/>
                  <a:pt x="1723246" y="2558698"/>
                </a:cubicBezTo>
                <a:cubicBezTo>
                  <a:pt x="1713989" y="2535644"/>
                  <a:pt x="1706221" y="2499853"/>
                  <a:pt x="1712804" y="2471655"/>
                </a:cubicBezTo>
                <a:cubicBezTo>
                  <a:pt x="1686446" y="2470822"/>
                  <a:pt x="1679333" y="2489235"/>
                  <a:pt x="1660593" y="2496019"/>
                </a:cubicBezTo>
                <a:cubicBezTo>
                  <a:pt x="1650958" y="2482450"/>
                  <a:pt x="1648663" y="2461515"/>
                  <a:pt x="1639709" y="2447290"/>
                </a:cubicBezTo>
                <a:cubicBezTo>
                  <a:pt x="1597512" y="2537284"/>
                  <a:pt x="1522449" y="2605233"/>
                  <a:pt x="1406476" y="2621350"/>
                </a:cubicBezTo>
                <a:cubicBezTo>
                  <a:pt x="1328312" y="2632221"/>
                  <a:pt x="1278497" y="2631212"/>
                  <a:pt x="1239377" y="2684003"/>
                </a:cubicBezTo>
                <a:cubicBezTo>
                  <a:pt x="1229919" y="2696765"/>
                  <a:pt x="1232945" y="2710915"/>
                  <a:pt x="1215012" y="2722291"/>
                </a:cubicBezTo>
                <a:cubicBezTo>
                  <a:pt x="1197003" y="2639081"/>
                  <a:pt x="1223714" y="2547171"/>
                  <a:pt x="1274184" y="2509942"/>
                </a:cubicBezTo>
                <a:cubicBezTo>
                  <a:pt x="1260942" y="2496297"/>
                  <a:pt x="1236804" y="2500408"/>
                  <a:pt x="1215012" y="2502981"/>
                </a:cubicBezTo>
                <a:cubicBezTo>
                  <a:pt x="1228405" y="2460683"/>
                  <a:pt x="1260488" y="2437074"/>
                  <a:pt x="1288107" y="2409002"/>
                </a:cubicBezTo>
                <a:cubicBezTo>
                  <a:pt x="1275370" y="2393894"/>
                  <a:pt x="1257991" y="2383426"/>
                  <a:pt x="1232416" y="2381156"/>
                </a:cubicBezTo>
                <a:cubicBezTo>
                  <a:pt x="1250525" y="2362139"/>
                  <a:pt x="1276076" y="2350561"/>
                  <a:pt x="1312472" y="2349830"/>
                </a:cubicBezTo>
                <a:cubicBezTo>
                  <a:pt x="1304249" y="2327886"/>
                  <a:pt x="1297111" y="2304858"/>
                  <a:pt x="1270703" y="2301100"/>
                </a:cubicBezTo>
                <a:cubicBezTo>
                  <a:pt x="1278699" y="2278929"/>
                  <a:pt x="1301803" y="2271867"/>
                  <a:pt x="1312472" y="2252370"/>
                </a:cubicBezTo>
                <a:cubicBezTo>
                  <a:pt x="1245758" y="2227980"/>
                  <a:pt x="1169032" y="2229216"/>
                  <a:pt x="1093162" y="2234967"/>
                </a:cubicBezTo>
                <a:cubicBezTo>
                  <a:pt x="997090" y="2242256"/>
                  <a:pt x="917815" y="2296257"/>
                  <a:pt x="863410" y="2325465"/>
                </a:cubicBezTo>
                <a:cubicBezTo>
                  <a:pt x="921523" y="2193274"/>
                  <a:pt x="1047459" y="2128931"/>
                  <a:pt x="1246313" y="2137482"/>
                </a:cubicBezTo>
                <a:cubicBezTo>
                  <a:pt x="1223184" y="2106609"/>
                  <a:pt x="1190067" y="2077956"/>
                  <a:pt x="1155815" y="2053945"/>
                </a:cubicBezTo>
                <a:cubicBezTo>
                  <a:pt x="1112155" y="2023350"/>
                  <a:pt x="1064787" y="1998253"/>
                  <a:pt x="992196" y="1994773"/>
                </a:cubicBezTo>
                <a:cubicBezTo>
                  <a:pt x="1026398" y="1924553"/>
                  <a:pt x="1097021" y="1890730"/>
                  <a:pt x="1201064" y="1890351"/>
                </a:cubicBezTo>
                <a:cubicBezTo>
                  <a:pt x="1192186" y="1863187"/>
                  <a:pt x="1188705" y="1837006"/>
                  <a:pt x="1194103" y="1803309"/>
                </a:cubicBezTo>
                <a:cubicBezTo>
                  <a:pt x="1230953" y="1809387"/>
                  <a:pt x="1246666" y="1836627"/>
                  <a:pt x="1274159" y="1852038"/>
                </a:cubicBezTo>
                <a:cubicBezTo>
                  <a:pt x="1284071" y="1824798"/>
                  <a:pt x="1277488" y="1781088"/>
                  <a:pt x="1298524" y="1765021"/>
                </a:cubicBezTo>
                <a:cubicBezTo>
                  <a:pt x="1343496" y="1786157"/>
                  <a:pt x="1371114" y="1824722"/>
                  <a:pt x="1409907" y="1852038"/>
                </a:cubicBezTo>
                <a:cubicBezTo>
                  <a:pt x="1420803" y="1829262"/>
                  <a:pt x="1425771" y="1800610"/>
                  <a:pt x="1448194" y="1789386"/>
                </a:cubicBezTo>
                <a:cubicBezTo>
                  <a:pt x="1530874" y="1814608"/>
                  <a:pt x="1557055" y="1896354"/>
                  <a:pt x="1583942" y="1977369"/>
                </a:cubicBezTo>
                <a:cubicBezTo>
                  <a:pt x="1604851" y="1971593"/>
                  <a:pt x="1632495" y="1972526"/>
                  <a:pt x="1653556" y="1966927"/>
                </a:cubicBezTo>
                <a:cubicBezTo>
                  <a:pt x="1633201" y="1933911"/>
                  <a:pt x="1596982" y="1916759"/>
                  <a:pt x="1594384" y="1865961"/>
                </a:cubicBezTo>
                <a:cubicBezTo>
                  <a:pt x="1609013" y="1856225"/>
                  <a:pt x="1627703" y="1850550"/>
                  <a:pt x="1650075" y="1848558"/>
                </a:cubicBezTo>
                <a:cubicBezTo>
                  <a:pt x="1622356" y="1708194"/>
                  <a:pt x="1404030" y="1647005"/>
                  <a:pt x="1267147" y="1730214"/>
                </a:cubicBezTo>
                <a:cubicBezTo>
                  <a:pt x="1294514" y="1680778"/>
                  <a:pt x="1350684" y="1622413"/>
                  <a:pt x="1423804" y="1618831"/>
                </a:cubicBezTo>
                <a:cubicBezTo>
                  <a:pt x="1547293" y="1612752"/>
                  <a:pt x="1641802" y="1703377"/>
                  <a:pt x="1712728" y="1754604"/>
                </a:cubicBezTo>
                <a:cubicBezTo>
                  <a:pt x="1746778" y="1753872"/>
                  <a:pt x="1771597" y="1748677"/>
                  <a:pt x="1799746" y="1758085"/>
                </a:cubicBezTo>
                <a:cubicBezTo>
                  <a:pt x="1807464" y="1742598"/>
                  <a:pt x="1812155" y="1724085"/>
                  <a:pt x="1817149" y="1705874"/>
                </a:cubicBezTo>
                <a:cubicBezTo>
                  <a:pt x="1786277" y="1659011"/>
                  <a:pt x="1722590" y="1644936"/>
                  <a:pt x="1646569" y="1643221"/>
                </a:cubicBezTo>
                <a:cubicBezTo>
                  <a:pt x="1678173" y="1544500"/>
                  <a:pt x="1838134" y="1550831"/>
                  <a:pt x="1900686" y="1618856"/>
                </a:cubicBezTo>
                <a:cubicBezTo>
                  <a:pt x="1917762" y="1622034"/>
                  <a:pt x="1913953" y="1604278"/>
                  <a:pt x="1928532" y="1604933"/>
                </a:cubicBezTo>
                <a:cubicBezTo>
                  <a:pt x="1954713" y="1640220"/>
                  <a:pt x="2038325" y="1618125"/>
                  <a:pt x="2060799" y="1657144"/>
                </a:cubicBezTo>
                <a:cubicBezTo>
                  <a:pt x="2089678" y="1620269"/>
                  <a:pt x="2038754" y="1561046"/>
                  <a:pt x="2032953" y="1514435"/>
                </a:cubicBezTo>
                <a:cubicBezTo>
                  <a:pt x="1938394" y="1505708"/>
                  <a:pt x="1869057" y="1471784"/>
                  <a:pt x="1803201" y="1434379"/>
                </a:cubicBezTo>
                <a:cubicBezTo>
                  <a:pt x="1776163" y="1452589"/>
                  <a:pt x="1747485" y="1469161"/>
                  <a:pt x="1698780" y="1465705"/>
                </a:cubicBezTo>
                <a:cubicBezTo>
                  <a:pt x="1693508" y="1523086"/>
                  <a:pt x="1631007" y="1523238"/>
                  <a:pt x="1601320" y="1556204"/>
                </a:cubicBezTo>
                <a:cubicBezTo>
                  <a:pt x="1534228" y="1563493"/>
                  <a:pt x="1484944" y="1552471"/>
                  <a:pt x="1482976" y="1479628"/>
                </a:cubicBezTo>
                <a:cubicBezTo>
                  <a:pt x="1446832" y="1506263"/>
                  <a:pt x="1394596" y="1535521"/>
                  <a:pt x="1343723" y="1486590"/>
                </a:cubicBezTo>
                <a:cubicBezTo>
                  <a:pt x="1337392" y="1480511"/>
                  <a:pt x="1333911" y="1468076"/>
                  <a:pt x="1326319" y="1458744"/>
                </a:cubicBezTo>
                <a:cubicBezTo>
                  <a:pt x="1298196" y="1424164"/>
                  <a:pt x="1278850" y="1386683"/>
                  <a:pt x="1329800" y="1354297"/>
                </a:cubicBezTo>
                <a:cubicBezTo>
                  <a:pt x="1288511" y="1344587"/>
                  <a:pt x="1248583" y="1335532"/>
                  <a:pt x="1235796" y="1288164"/>
                </a:cubicBezTo>
                <a:cubicBezTo>
                  <a:pt x="1230801" y="1269625"/>
                  <a:pt x="1214129" y="1251768"/>
                  <a:pt x="1214911" y="1239434"/>
                </a:cubicBezTo>
                <a:cubicBezTo>
                  <a:pt x="1215945" y="1223191"/>
                  <a:pt x="1229641" y="1221753"/>
                  <a:pt x="1242757" y="1204627"/>
                </a:cubicBezTo>
                <a:cubicBezTo>
                  <a:pt x="1259479" y="1182810"/>
                  <a:pt x="1271763" y="1160538"/>
                  <a:pt x="1312371" y="1159378"/>
                </a:cubicBezTo>
                <a:cubicBezTo>
                  <a:pt x="1300416" y="1116146"/>
                  <a:pt x="1291335" y="1052460"/>
                  <a:pt x="1347178" y="1051476"/>
                </a:cubicBezTo>
                <a:cubicBezTo>
                  <a:pt x="1344404" y="1033618"/>
                  <a:pt x="1354518" y="1028650"/>
                  <a:pt x="1354140" y="1013188"/>
                </a:cubicBezTo>
                <a:cubicBezTo>
                  <a:pt x="1281045" y="1025446"/>
                  <a:pt x="1195843" y="1067618"/>
                  <a:pt x="1120907" y="1027111"/>
                </a:cubicBezTo>
                <a:cubicBezTo>
                  <a:pt x="1088748" y="1040202"/>
                  <a:pt x="1071370" y="1068072"/>
                  <a:pt x="1026928" y="1068880"/>
                </a:cubicBezTo>
                <a:cubicBezTo>
                  <a:pt x="1051369" y="1015584"/>
                  <a:pt x="1097677" y="984132"/>
                  <a:pt x="1152259" y="960978"/>
                </a:cubicBezTo>
                <a:cubicBezTo>
                  <a:pt x="1150745" y="942767"/>
                  <a:pt x="1120579" y="953184"/>
                  <a:pt x="1107009" y="947055"/>
                </a:cubicBezTo>
                <a:cubicBezTo>
                  <a:pt x="1105017" y="928794"/>
                  <a:pt x="1135410" y="912197"/>
                  <a:pt x="1159220" y="898325"/>
                </a:cubicBezTo>
                <a:cubicBezTo>
                  <a:pt x="1195313" y="877315"/>
                  <a:pt x="1234005" y="865460"/>
                  <a:pt x="1294993" y="870479"/>
                </a:cubicBezTo>
                <a:cubicBezTo>
                  <a:pt x="1379286" y="877390"/>
                  <a:pt x="1435230" y="936108"/>
                  <a:pt x="1482976" y="971420"/>
                </a:cubicBezTo>
                <a:cubicBezTo>
                  <a:pt x="1520507" y="974673"/>
                  <a:pt x="1553725" y="963752"/>
                  <a:pt x="1573474" y="940093"/>
                </a:cubicBezTo>
                <a:cubicBezTo>
                  <a:pt x="1562351" y="922135"/>
                  <a:pt x="1549891" y="930534"/>
                  <a:pt x="1538667" y="919209"/>
                </a:cubicBezTo>
                <a:cubicBezTo>
                  <a:pt x="1526510" y="906951"/>
                  <a:pt x="1529436" y="889522"/>
                  <a:pt x="1521264" y="873960"/>
                </a:cubicBezTo>
                <a:cubicBezTo>
                  <a:pt x="1512940" y="858095"/>
                  <a:pt x="1497025" y="850453"/>
                  <a:pt x="1489938" y="835672"/>
                </a:cubicBezTo>
                <a:cubicBezTo>
                  <a:pt x="1487138" y="823591"/>
                  <a:pt x="1495108" y="822304"/>
                  <a:pt x="1493418" y="811307"/>
                </a:cubicBezTo>
                <a:cubicBezTo>
                  <a:pt x="1447791" y="780359"/>
                  <a:pt x="1395580" y="755994"/>
                  <a:pt x="1329800" y="745174"/>
                </a:cubicBezTo>
                <a:cubicBezTo>
                  <a:pt x="1308890" y="783285"/>
                  <a:pt x="1217534" y="785454"/>
                  <a:pt x="1176623" y="762577"/>
                </a:cubicBezTo>
                <a:cubicBezTo>
                  <a:pt x="1169511" y="814662"/>
                  <a:pt x="1149686" y="854009"/>
                  <a:pt x="1113971" y="877466"/>
                </a:cubicBezTo>
                <a:cubicBezTo>
                  <a:pt x="1080324" y="865309"/>
                  <a:pt x="1039766" y="891742"/>
                  <a:pt x="1037395" y="842659"/>
                </a:cubicBezTo>
                <a:cubicBezTo>
                  <a:pt x="965688" y="858599"/>
                  <a:pt x="941726" y="799453"/>
                  <a:pt x="967781" y="748680"/>
                </a:cubicBezTo>
                <a:cubicBezTo>
                  <a:pt x="925710" y="719447"/>
                  <a:pt x="824971" y="732083"/>
                  <a:pt x="838970" y="658181"/>
                </a:cubicBezTo>
                <a:cubicBezTo>
                  <a:pt x="824542" y="638432"/>
                  <a:pt x="796445" y="632782"/>
                  <a:pt x="797201" y="609452"/>
                </a:cubicBezTo>
                <a:cubicBezTo>
                  <a:pt x="797857" y="588946"/>
                  <a:pt x="813117" y="597042"/>
                  <a:pt x="825047" y="581606"/>
                </a:cubicBezTo>
                <a:cubicBezTo>
                  <a:pt x="838163" y="564656"/>
                  <a:pt x="838137" y="538652"/>
                  <a:pt x="852893" y="532876"/>
                </a:cubicBezTo>
                <a:cubicBezTo>
                  <a:pt x="759317" y="498422"/>
                  <a:pt x="715960" y="585591"/>
                  <a:pt x="664909" y="623374"/>
                </a:cubicBezTo>
                <a:cubicBezTo>
                  <a:pt x="618449" y="657778"/>
                  <a:pt x="554208" y="665899"/>
                  <a:pt x="504772" y="696469"/>
                </a:cubicBezTo>
                <a:cubicBezTo>
                  <a:pt x="509816" y="672508"/>
                  <a:pt x="522125" y="655785"/>
                  <a:pt x="522175" y="626855"/>
                </a:cubicBezTo>
                <a:cubicBezTo>
                  <a:pt x="492942" y="631269"/>
                  <a:pt x="482323" y="654297"/>
                  <a:pt x="452561" y="658181"/>
                </a:cubicBezTo>
                <a:cubicBezTo>
                  <a:pt x="449131" y="480716"/>
                  <a:pt x="583062" y="440562"/>
                  <a:pt x="755408" y="438872"/>
                </a:cubicBezTo>
                <a:cubicBezTo>
                  <a:pt x="652298" y="404166"/>
                  <a:pt x="469359" y="405830"/>
                  <a:pt x="372479" y="445833"/>
                </a:cubicBezTo>
                <a:cubicBezTo>
                  <a:pt x="417855" y="511185"/>
                  <a:pt x="404689" y="616842"/>
                  <a:pt x="417729" y="710392"/>
                </a:cubicBezTo>
                <a:cubicBezTo>
                  <a:pt x="383325" y="659190"/>
                  <a:pt x="319739" y="621634"/>
                  <a:pt x="337672" y="529370"/>
                </a:cubicBezTo>
                <a:cubicBezTo>
                  <a:pt x="274969" y="572501"/>
                  <a:pt x="212720" y="694905"/>
                  <a:pt x="114882" y="637272"/>
                </a:cubicBezTo>
                <a:cubicBezTo>
                  <a:pt x="52683" y="656895"/>
                  <a:pt x="33615" y="608569"/>
                  <a:pt x="6980" y="581581"/>
                </a:cubicBezTo>
                <a:cubicBezTo>
                  <a:pt x="22139" y="556484"/>
                  <a:pt x="3651" y="528714"/>
                  <a:pt x="6980" y="508486"/>
                </a:cubicBezTo>
                <a:cubicBezTo>
                  <a:pt x="11873" y="478748"/>
                  <a:pt x="41232" y="472745"/>
                  <a:pt x="69633" y="459756"/>
                </a:cubicBezTo>
                <a:cubicBezTo>
                  <a:pt x="64513" y="424192"/>
                  <a:pt x="-1268" y="390999"/>
                  <a:pt x="19" y="358815"/>
                </a:cubicBezTo>
                <a:cubicBezTo>
                  <a:pt x="1028" y="333290"/>
                  <a:pt x="36087" y="328120"/>
                  <a:pt x="52229" y="306605"/>
                </a:cubicBezTo>
                <a:cubicBezTo>
                  <a:pt x="50338" y="277876"/>
                  <a:pt x="27284" y="253259"/>
                  <a:pt x="38306" y="223043"/>
                </a:cubicBezTo>
                <a:cubicBezTo>
                  <a:pt x="49934" y="214820"/>
                  <a:pt x="64967" y="227255"/>
                  <a:pt x="76594" y="230004"/>
                </a:cubicBezTo>
                <a:cubicBezTo>
                  <a:pt x="99950" y="180972"/>
                  <a:pt x="169388" y="195878"/>
                  <a:pt x="205406" y="223043"/>
                </a:cubicBezTo>
                <a:cubicBezTo>
                  <a:pt x="204750" y="163467"/>
                  <a:pt x="217235" y="95593"/>
                  <a:pt x="264578" y="73372"/>
                </a:cubicBezTo>
                <a:cubicBezTo>
                  <a:pt x="260971" y="146593"/>
                  <a:pt x="294340" y="182863"/>
                  <a:pt x="323750" y="223043"/>
                </a:cubicBezTo>
                <a:cubicBezTo>
                  <a:pt x="343549" y="182510"/>
                  <a:pt x="370537" y="149166"/>
                  <a:pt x="414248" y="132544"/>
                </a:cubicBezTo>
                <a:cubicBezTo>
                  <a:pt x="375531" y="196660"/>
                  <a:pt x="429180" y="299921"/>
                  <a:pt x="389883" y="365777"/>
                </a:cubicBezTo>
                <a:cubicBezTo>
                  <a:pt x="463457" y="359118"/>
                  <a:pt x="566970" y="346204"/>
                  <a:pt x="657923" y="355335"/>
                </a:cubicBezTo>
                <a:cubicBezTo>
                  <a:pt x="647985" y="332307"/>
                  <a:pt x="619029" y="329734"/>
                  <a:pt x="598751" y="313566"/>
                </a:cubicBezTo>
                <a:cubicBezTo>
                  <a:pt x="524672" y="254520"/>
                  <a:pt x="452914" y="129644"/>
                  <a:pt x="529136" y="38565"/>
                </a:cubicBezTo>
                <a:cubicBezTo>
                  <a:pt x="538797" y="52110"/>
                  <a:pt x="541268" y="72843"/>
                  <a:pt x="556982" y="80334"/>
                </a:cubicBezTo>
                <a:cubicBezTo>
                  <a:pt x="563616" y="46838"/>
                  <a:pt x="575924" y="19674"/>
                  <a:pt x="595699" y="0"/>
                </a:cubicBezTo>
                <a:close/>
                <a:moveTo>
                  <a:pt x="2116894" y="3850014"/>
                </a:moveTo>
                <a:cubicBezTo>
                  <a:pt x="2111067" y="3880206"/>
                  <a:pt x="2125948" y="3889689"/>
                  <a:pt x="2141259" y="3898744"/>
                </a:cubicBezTo>
                <a:cubicBezTo>
                  <a:pt x="2141309" y="3876750"/>
                  <a:pt x="2147917" y="3861314"/>
                  <a:pt x="2155181" y="3846534"/>
                </a:cubicBezTo>
                <a:cubicBezTo>
                  <a:pt x="2138585" y="3843835"/>
                  <a:pt x="2132784" y="3851981"/>
                  <a:pt x="2116894" y="3850014"/>
                </a:cubicBezTo>
                <a:close/>
                <a:moveTo>
                  <a:pt x="1640011" y="1789234"/>
                </a:moveTo>
                <a:cubicBezTo>
                  <a:pt x="1644325" y="1812767"/>
                  <a:pt x="1657037" y="1827901"/>
                  <a:pt x="1664376" y="1848406"/>
                </a:cubicBezTo>
                <a:cubicBezTo>
                  <a:pt x="1651311" y="1863187"/>
                  <a:pt x="1619127" y="1858848"/>
                  <a:pt x="1605204" y="1872771"/>
                </a:cubicBezTo>
                <a:cubicBezTo>
                  <a:pt x="1623365" y="1950936"/>
                  <a:pt x="1693483" y="1977117"/>
                  <a:pt x="1765342" y="2001583"/>
                </a:cubicBezTo>
                <a:cubicBezTo>
                  <a:pt x="1770008" y="1978403"/>
                  <a:pt x="1783603" y="1964152"/>
                  <a:pt x="1796668" y="1949372"/>
                </a:cubicBezTo>
                <a:cubicBezTo>
                  <a:pt x="1764888" y="1924301"/>
                  <a:pt x="1724784" y="1907553"/>
                  <a:pt x="1685286" y="1890200"/>
                </a:cubicBezTo>
                <a:cubicBezTo>
                  <a:pt x="1769933" y="1889090"/>
                  <a:pt x="1792406" y="1950154"/>
                  <a:pt x="1866308" y="1959814"/>
                </a:cubicBezTo>
                <a:cubicBezTo>
                  <a:pt x="1842473" y="1887350"/>
                  <a:pt x="1767990" y="1846943"/>
                  <a:pt x="1727054" y="1803157"/>
                </a:cubicBezTo>
                <a:cubicBezTo>
                  <a:pt x="1810389" y="1837006"/>
                  <a:pt x="1857455" y="1907150"/>
                  <a:pt x="1897634" y="1984179"/>
                </a:cubicBezTo>
                <a:cubicBezTo>
                  <a:pt x="1899879" y="1951617"/>
                  <a:pt x="1914584" y="1931514"/>
                  <a:pt x="1925480" y="1907604"/>
                </a:cubicBezTo>
                <a:cubicBezTo>
                  <a:pt x="1888125" y="1800004"/>
                  <a:pt x="1768646" y="1717981"/>
                  <a:pt x="1640011" y="1789234"/>
                </a:cubicBezTo>
                <a:close/>
                <a:moveTo>
                  <a:pt x="776695" y="264559"/>
                </a:moveTo>
                <a:cubicBezTo>
                  <a:pt x="761310" y="220773"/>
                  <a:pt x="757526" y="185234"/>
                  <a:pt x="724485" y="156657"/>
                </a:cubicBezTo>
                <a:cubicBezTo>
                  <a:pt x="673081" y="112165"/>
                  <a:pt x="589065" y="112139"/>
                  <a:pt x="581776" y="31352"/>
                </a:cubicBezTo>
                <a:cubicBezTo>
                  <a:pt x="559025" y="62955"/>
                  <a:pt x="585332" y="109213"/>
                  <a:pt x="585257" y="135773"/>
                </a:cubicBezTo>
                <a:cubicBezTo>
                  <a:pt x="553199" y="121396"/>
                  <a:pt x="548533" y="79678"/>
                  <a:pt x="526085" y="55717"/>
                </a:cubicBezTo>
                <a:cubicBezTo>
                  <a:pt x="447365" y="260271"/>
                  <a:pt x="675427" y="380709"/>
                  <a:pt x="870700" y="389890"/>
                </a:cubicBezTo>
                <a:cubicBezTo>
                  <a:pt x="842602" y="349811"/>
                  <a:pt x="796218" y="320074"/>
                  <a:pt x="776695" y="264559"/>
                </a:cubicBezTo>
                <a:close/>
                <a:moveTo>
                  <a:pt x="1546007" y="208868"/>
                </a:moveTo>
                <a:cubicBezTo>
                  <a:pt x="1542829" y="145937"/>
                  <a:pt x="1465472" y="117335"/>
                  <a:pt x="1469432" y="31326"/>
                </a:cubicBezTo>
                <a:cubicBezTo>
                  <a:pt x="1430816" y="50748"/>
                  <a:pt x="1434498" y="112417"/>
                  <a:pt x="1406779" y="142709"/>
                </a:cubicBezTo>
                <a:cubicBezTo>
                  <a:pt x="1396412" y="115948"/>
                  <a:pt x="1402264" y="72969"/>
                  <a:pt x="1382414" y="55691"/>
                </a:cubicBezTo>
                <a:cubicBezTo>
                  <a:pt x="1331792" y="83133"/>
                  <a:pt x="1317037" y="158952"/>
                  <a:pt x="1323242" y="226271"/>
                </a:cubicBezTo>
                <a:cubicBezTo>
                  <a:pt x="1333760" y="340226"/>
                  <a:pt x="1396816" y="470702"/>
                  <a:pt x="1476418" y="511714"/>
                </a:cubicBezTo>
                <a:cubicBezTo>
                  <a:pt x="1470188" y="498195"/>
                  <a:pt x="1471752" y="475722"/>
                  <a:pt x="1483380" y="469946"/>
                </a:cubicBezTo>
                <a:cubicBezTo>
                  <a:pt x="1456316" y="427395"/>
                  <a:pt x="1428975" y="385123"/>
                  <a:pt x="1420727" y="323731"/>
                </a:cubicBezTo>
                <a:cubicBezTo>
                  <a:pt x="1402315" y="303830"/>
                  <a:pt x="1361051" y="288293"/>
                  <a:pt x="1351113" y="271520"/>
                </a:cubicBezTo>
                <a:cubicBezTo>
                  <a:pt x="1383347" y="274093"/>
                  <a:pt x="1400120" y="292127"/>
                  <a:pt x="1420727" y="306327"/>
                </a:cubicBezTo>
                <a:cubicBezTo>
                  <a:pt x="1435659" y="238025"/>
                  <a:pt x="1383599" y="236688"/>
                  <a:pt x="1361555" y="205362"/>
                </a:cubicBezTo>
                <a:cubicBezTo>
                  <a:pt x="1381683" y="214240"/>
                  <a:pt x="1404231" y="220697"/>
                  <a:pt x="1420727" y="233207"/>
                </a:cubicBezTo>
                <a:cubicBezTo>
                  <a:pt x="1421332" y="223371"/>
                  <a:pt x="1417725" y="209322"/>
                  <a:pt x="1427688" y="208842"/>
                </a:cubicBezTo>
                <a:cubicBezTo>
                  <a:pt x="1439770" y="207203"/>
                  <a:pt x="1429681" y="227734"/>
                  <a:pt x="1438131" y="229727"/>
                </a:cubicBezTo>
                <a:cubicBezTo>
                  <a:pt x="1455559" y="217115"/>
                  <a:pt x="1492359" y="190228"/>
                  <a:pt x="1514706" y="205362"/>
                </a:cubicBezTo>
                <a:cubicBezTo>
                  <a:pt x="1492132" y="224556"/>
                  <a:pt x="1452129" y="226347"/>
                  <a:pt x="1434650" y="250611"/>
                </a:cubicBezTo>
                <a:cubicBezTo>
                  <a:pt x="1434650" y="276136"/>
                  <a:pt x="1434650" y="301661"/>
                  <a:pt x="1434650" y="327186"/>
                </a:cubicBezTo>
                <a:cubicBezTo>
                  <a:pt x="1451498" y="321915"/>
                  <a:pt x="1473291" y="303250"/>
                  <a:pt x="1493822" y="313264"/>
                </a:cubicBezTo>
                <a:cubicBezTo>
                  <a:pt x="1478058" y="326505"/>
                  <a:pt x="1450414" y="327893"/>
                  <a:pt x="1441611" y="348071"/>
                </a:cubicBezTo>
                <a:cubicBezTo>
                  <a:pt x="1450389" y="391504"/>
                  <a:pt x="1467237" y="426891"/>
                  <a:pt x="1493822" y="452492"/>
                </a:cubicBezTo>
                <a:cubicBezTo>
                  <a:pt x="1504894" y="438039"/>
                  <a:pt x="1501817" y="409412"/>
                  <a:pt x="1532110" y="414204"/>
                </a:cubicBezTo>
                <a:cubicBezTo>
                  <a:pt x="1484086" y="337755"/>
                  <a:pt x="1549009" y="267813"/>
                  <a:pt x="1546007" y="208868"/>
                </a:cubicBezTo>
                <a:close/>
                <a:moveTo>
                  <a:pt x="317217" y="240194"/>
                </a:moveTo>
                <a:cubicBezTo>
                  <a:pt x="306396" y="190480"/>
                  <a:pt x="246443" y="149771"/>
                  <a:pt x="251083" y="90498"/>
                </a:cubicBezTo>
                <a:cubicBezTo>
                  <a:pt x="185152" y="177062"/>
                  <a:pt x="223288" y="356495"/>
                  <a:pt x="338101" y="365499"/>
                </a:cubicBezTo>
                <a:cubicBezTo>
                  <a:pt x="311643" y="326884"/>
                  <a:pt x="326953" y="284888"/>
                  <a:pt x="317217" y="240194"/>
                </a:cubicBezTo>
                <a:close/>
                <a:moveTo>
                  <a:pt x="1058658" y="372461"/>
                </a:moveTo>
                <a:cubicBezTo>
                  <a:pt x="1061079" y="352838"/>
                  <a:pt x="1074094" y="343808"/>
                  <a:pt x="1083023" y="330692"/>
                </a:cubicBezTo>
                <a:cubicBezTo>
                  <a:pt x="1063324" y="297853"/>
                  <a:pt x="1003421" y="212121"/>
                  <a:pt x="1058658" y="181022"/>
                </a:cubicBezTo>
                <a:cubicBezTo>
                  <a:pt x="1072757" y="187958"/>
                  <a:pt x="1082417" y="188084"/>
                  <a:pt x="1100426" y="184503"/>
                </a:cubicBezTo>
                <a:cubicBezTo>
                  <a:pt x="1105723" y="168663"/>
                  <a:pt x="1100023" y="158624"/>
                  <a:pt x="1093465" y="146215"/>
                </a:cubicBezTo>
                <a:cubicBezTo>
                  <a:pt x="934941" y="124675"/>
                  <a:pt x="995904" y="334829"/>
                  <a:pt x="1058658" y="372461"/>
                </a:cubicBezTo>
                <a:close/>
                <a:moveTo>
                  <a:pt x="348543" y="191464"/>
                </a:moveTo>
                <a:cubicBezTo>
                  <a:pt x="324153" y="244684"/>
                  <a:pt x="323321" y="345422"/>
                  <a:pt x="369428" y="375967"/>
                </a:cubicBezTo>
                <a:cubicBezTo>
                  <a:pt x="423177" y="326505"/>
                  <a:pt x="370941" y="218856"/>
                  <a:pt x="397273" y="153176"/>
                </a:cubicBezTo>
                <a:cubicBezTo>
                  <a:pt x="374522" y="159431"/>
                  <a:pt x="366350" y="180240"/>
                  <a:pt x="348543" y="191464"/>
                </a:cubicBezTo>
                <a:close/>
                <a:moveTo>
                  <a:pt x="327659" y="414255"/>
                </a:moveTo>
                <a:cubicBezTo>
                  <a:pt x="327432" y="404317"/>
                  <a:pt x="284075" y="363103"/>
                  <a:pt x="282410" y="362044"/>
                </a:cubicBezTo>
                <a:cubicBezTo>
                  <a:pt x="244173" y="337528"/>
                  <a:pt x="220312" y="289353"/>
                  <a:pt x="209315" y="240219"/>
                </a:cubicBezTo>
                <a:cubicBezTo>
                  <a:pt x="186917" y="233233"/>
                  <a:pt x="167572" y="206648"/>
                  <a:pt x="139701" y="205412"/>
                </a:cubicBezTo>
                <a:cubicBezTo>
                  <a:pt x="109358" y="204075"/>
                  <a:pt x="101867" y="221681"/>
                  <a:pt x="80529" y="240219"/>
                </a:cubicBezTo>
                <a:cubicBezTo>
                  <a:pt x="65320" y="240345"/>
                  <a:pt x="59973" y="230609"/>
                  <a:pt x="45722" y="229777"/>
                </a:cubicBezTo>
                <a:cubicBezTo>
                  <a:pt x="44208" y="264937"/>
                  <a:pt x="63630" y="279163"/>
                  <a:pt x="63125" y="313314"/>
                </a:cubicBezTo>
                <a:cubicBezTo>
                  <a:pt x="47185" y="329860"/>
                  <a:pt x="19238" y="334425"/>
                  <a:pt x="10915" y="358563"/>
                </a:cubicBezTo>
                <a:cubicBezTo>
                  <a:pt x="46100" y="390671"/>
                  <a:pt x="47866" y="456200"/>
                  <a:pt x="122323" y="449062"/>
                </a:cubicBezTo>
                <a:cubicBezTo>
                  <a:pt x="162754" y="491183"/>
                  <a:pt x="328567" y="455619"/>
                  <a:pt x="327659" y="414255"/>
                </a:cubicBezTo>
                <a:close/>
                <a:moveTo>
                  <a:pt x="1215315" y="330692"/>
                </a:moveTo>
                <a:cubicBezTo>
                  <a:pt x="1121714" y="263449"/>
                  <a:pt x="1027432" y="382424"/>
                  <a:pt x="1083048" y="483869"/>
                </a:cubicBezTo>
                <a:cubicBezTo>
                  <a:pt x="1120957" y="480766"/>
                  <a:pt x="1150644" y="485912"/>
                  <a:pt x="1170066" y="501272"/>
                </a:cubicBezTo>
                <a:cubicBezTo>
                  <a:pt x="1182879" y="442403"/>
                  <a:pt x="1271536" y="395212"/>
                  <a:pt x="1215315" y="330692"/>
                </a:cubicBezTo>
                <a:close/>
                <a:moveTo>
                  <a:pt x="975121" y="372461"/>
                </a:moveTo>
                <a:cubicBezTo>
                  <a:pt x="852968" y="326833"/>
                  <a:pt x="888204" y="505207"/>
                  <a:pt x="943794" y="529118"/>
                </a:cubicBezTo>
                <a:cubicBezTo>
                  <a:pt x="969194" y="531564"/>
                  <a:pt x="988791" y="539812"/>
                  <a:pt x="1009928" y="546521"/>
                </a:cubicBezTo>
                <a:cubicBezTo>
                  <a:pt x="1018377" y="516683"/>
                  <a:pt x="1041734" y="501751"/>
                  <a:pt x="1069100" y="490830"/>
                </a:cubicBezTo>
                <a:cubicBezTo>
                  <a:pt x="1057498" y="433323"/>
                  <a:pt x="1043348" y="298508"/>
                  <a:pt x="975121" y="372461"/>
                </a:cubicBezTo>
                <a:close/>
                <a:moveTo>
                  <a:pt x="372908" y="393345"/>
                </a:moveTo>
                <a:cubicBezTo>
                  <a:pt x="354849" y="390444"/>
                  <a:pt x="335629" y="370393"/>
                  <a:pt x="317217" y="379422"/>
                </a:cubicBezTo>
                <a:cubicBezTo>
                  <a:pt x="327659" y="391025"/>
                  <a:pt x="334822" y="405931"/>
                  <a:pt x="345063" y="417710"/>
                </a:cubicBezTo>
                <a:cubicBezTo>
                  <a:pt x="334923" y="428480"/>
                  <a:pt x="326045" y="440461"/>
                  <a:pt x="324178" y="459478"/>
                </a:cubicBezTo>
                <a:cubicBezTo>
                  <a:pt x="352100" y="456073"/>
                  <a:pt x="366830" y="439477"/>
                  <a:pt x="383350" y="424671"/>
                </a:cubicBezTo>
                <a:cubicBezTo>
                  <a:pt x="544825" y="382247"/>
                  <a:pt x="747816" y="416171"/>
                  <a:pt x="881142" y="449036"/>
                </a:cubicBezTo>
                <a:cubicBezTo>
                  <a:pt x="873146" y="440789"/>
                  <a:pt x="879881" y="417786"/>
                  <a:pt x="877661" y="403787"/>
                </a:cubicBezTo>
                <a:cubicBezTo>
                  <a:pt x="728823" y="383786"/>
                  <a:pt x="521595" y="325597"/>
                  <a:pt x="372908" y="393345"/>
                </a:cubicBezTo>
                <a:close/>
                <a:moveTo>
                  <a:pt x="1862777" y="435139"/>
                </a:moveTo>
                <a:cubicBezTo>
                  <a:pt x="1835536" y="415516"/>
                  <a:pt x="1805345" y="388301"/>
                  <a:pt x="1768798" y="389890"/>
                </a:cubicBezTo>
                <a:cubicBezTo>
                  <a:pt x="1695703" y="393068"/>
                  <a:pt x="1662939" y="494714"/>
                  <a:pt x="1702664" y="563950"/>
                </a:cubicBezTo>
                <a:cubicBezTo>
                  <a:pt x="1739161" y="558779"/>
                  <a:pt x="1758355" y="570912"/>
                  <a:pt x="1779240" y="581354"/>
                </a:cubicBezTo>
                <a:cubicBezTo>
                  <a:pt x="1794222" y="552247"/>
                  <a:pt x="1813568" y="527478"/>
                  <a:pt x="1852335" y="522182"/>
                </a:cubicBezTo>
                <a:cubicBezTo>
                  <a:pt x="1856522" y="493831"/>
                  <a:pt x="1865677" y="470526"/>
                  <a:pt x="1862777" y="435139"/>
                </a:cubicBezTo>
                <a:close/>
                <a:moveTo>
                  <a:pt x="1229238" y="424697"/>
                </a:moveTo>
                <a:cubicBezTo>
                  <a:pt x="1199626" y="446968"/>
                  <a:pt x="1199702" y="487753"/>
                  <a:pt x="1177027" y="515195"/>
                </a:cubicBezTo>
                <a:cubicBezTo>
                  <a:pt x="1190748" y="523518"/>
                  <a:pt x="1188251" y="548060"/>
                  <a:pt x="1197911" y="560444"/>
                </a:cubicBezTo>
                <a:cubicBezTo>
                  <a:pt x="1266996" y="561302"/>
                  <a:pt x="1338199" y="573459"/>
                  <a:pt x="1361530" y="508234"/>
                </a:cubicBezTo>
                <a:cubicBezTo>
                  <a:pt x="1361025" y="490174"/>
                  <a:pt x="1344505" y="488131"/>
                  <a:pt x="1344126" y="469946"/>
                </a:cubicBezTo>
                <a:cubicBezTo>
                  <a:pt x="1346220" y="452315"/>
                  <a:pt x="1369374" y="455746"/>
                  <a:pt x="1371972" y="438619"/>
                </a:cubicBezTo>
                <a:cubicBezTo>
                  <a:pt x="1329648" y="418391"/>
                  <a:pt x="1269518" y="394354"/>
                  <a:pt x="1229238" y="424697"/>
                </a:cubicBezTo>
                <a:close/>
                <a:moveTo>
                  <a:pt x="1674818" y="462984"/>
                </a:moveTo>
                <a:cubicBezTo>
                  <a:pt x="1660013" y="437182"/>
                  <a:pt x="1635850" y="420737"/>
                  <a:pt x="1601724" y="414255"/>
                </a:cubicBezTo>
                <a:cubicBezTo>
                  <a:pt x="1578847" y="428455"/>
                  <a:pt x="1558215" y="434458"/>
                  <a:pt x="1521667" y="428177"/>
                </a:cubicBezTo>
                <a:cubicBezTo>
                  <a:pt x="1512865" y="453021"/>
                  <a:pt x="1495537" y="469340"/>
                  <a:pt x="1486860" y="494311"/>
                </a:cubicBezTo>
                <a:cubicBezTo>
                  <a:pt x="1486533" y="510882"/>
                  <a:pt x="1502826" y="510831"/>
                  <a:pt x="1504264" y="525637"/>
                </a:cubicBezTo>
                <a:cubicBezTo>
                  <a:pt x="1505273" y="591947"/>
                  <a:pt x="1563814" y="600699"/>
                  <a:pt x="1608685" y="623097"/>
                </a:cubicBezTo>
                <a:cubicBezTo>
                  <a:pt x="1632243" y="600245"/>
                  <a:pt x="1653506" y="575098"/>
                  <a:pt x="1688741" y="563925"/>
                </a:cubicBezTo>
                <a:cubicBezTo>
                  <a:pt x="1674339" y="540720"/>
                  <a:pt x="1665713" y="498725"/>
                  <a:pt x="1674818" y="462984"/>
                </a:cubicBezTo>
                <a:close/>
                <a:moveTo>
                  <a:pt x="1493797" y="529118"/>
                </a:moveTo>
                <a:cubicBezTo>
                  <a:pt x="1446656" y="514766"/>
                  <a:pt x="1416717" y="483188"/>
                  <a:pt x="1392831" y="445581"/>
                </a:cubicBezTo>
                <a:cubicBezTo>
                  <a:pt x="1375125" y="449894"/>
                  <a:pt x="1364077" y="460916"/>
                  <a:pt x="1354543" y="473426"/>
                </a:cubicBezTo>
                <a:cubicBezTo>
                  <a:pt x="1400826" y="520794"/>
                  <a:pt x="1329674" y="558023"/>
                  <a:pt x="1295371" y="577848"/>
                </a:cubicBezTo>
                <a:cubicBezTo>
                  <a:pt x="1320442" y="602667"/>
                  <a:pt x="1354745" y="618254"/>
                  <a:pt x="1351062" y="671827"/>
                </a:cubicBezTo>
                <a:cubicBezTo>
                  <a:pt x="1370862" y="667261"/>
                  <a:pt x="1384154" y="656189"/>
                  <a:pt x="1399792" y="647462"/>
                </a:cubicBezTo>
                <a:cubicBezTo>
                  <a:pt x="1394117" y="585288"/>
                  <a:pt x="1448346" y="567153"/>
                  <a:pt x="1504214" y="577848"/>
                </a:cubicBezTo>
                <a:cubicBezTo>
                  <a:pt x="1506029" y="556333"/>
                  <a:pt x="1489206" y="553432"/>
                  <a:pt x="1493797" y="529118"/>
                </a:cubicBezTo>
                <a:close/>
                <a:moveTo>
                  <a:pt x="877661" y="473426"/>
                </a:moveTo>
                <a:cubicBezTo>
                  <a:pt x="706728" y="430044"/>
                  <a:pt x="451829" y="440183"/>
                  <a:pt x="463407" y="644006"/>
                </a:cubicBezTo>
                <a:cubicBezTo>
                  <a:pt x="492488" y="637928"/>
                  <a:pt x="512263" y="605164"/>
                  <a:pt x="539982" y="609199"/>
                </a:cubicBezTo>
                <a:cubicBezTo>
                  <a:pt x="533702" y="631925"/>
                  <a:pt x="528001" y="655230"/>
                  <a:pt x="522579" y="678813"/>
                </a:cubicBezTo>
                <a:cubicBezTo>
                  <a:pt x="567601" y="648193"/>
                  <a:pt x="622964" y="644032"/>
                  <a:pt x="665288" y="612680"/>
                </a:cubicBezTo>
                <a:cubicBezTo>
                  <a:pt x="690132" y="594268"/>
                  <a:pt x="707207" y="565110"/>
                  <a:pt x="731421" y="546547"/>
                </a:cubicBezTo>
                <a:cubicBezTo>
                  <a:pt x="780605" y="508864"/>
                  <a:pt x="832967" y="514186"/>
                  <a:pt x="912443" y="522182"/>
                </a:cubicBezTo>
                <a:cubicBezTo>
                  <a:pt x="908987" y="511639"/>
                  <a:pt x="895065" y="481599"/>
                  <a:pt x="877661" y="473426"/>
                </a:cubicBezTo>
                <a:close/>
                <a:moveTo>
                  <a:pt x="17851" y="501272"/>
                </a:moveTo>
                <a:cubicBezTo>
                  <a:pt x="24812" y="528815"/>
                  <a:pt x="26527" y="554189"/>
                  <a:pt x="17851" y="581328"/>
                </a:cubicBezTo>
                <a:cubicBezTo>
                  <a:pt x="44007" y="604003"/>
                  <a:pt x="61158" y="645999"/>
                  <a:pt x="118791" y="626578"/>
                </a:cubicBezTo>
                <a:cubicBezTo>
                  <a:pt x="136699" y="644486"/>
                  <a:pt x="179098" y="649858"/>
                  <a:pt x="202328" y="637020"/>
                </a:cubicBezTo>
                <a:cubicBezTo>
                  <a:pt x="254211" y="608392"/>
                  <a:pt x="338126" y="523317"/>
                  <a:pt x="348543" y="469921"/>
                </a:cubicBezTo>
                <a:cubicBezTo>
                  <a:pt x="336209" y="471510"/>
                  <a:pt x="328441" y="477664"/>
                  <a:pt x="313736" y="476882"/>
                </a:cubicBezTo>
                <a:cubicBezTo>
                  <a:pt x="306876" y="474461"/>
                  <a:pt x="314594" y="457461"/>
                  <a:pt x="306775" y="455998"/>
                </a:cubicBezTo>
                <a:cubicBezTo>
                  <a:pt x="221422" y="523695"/>
                  <a:pt x="82118" y="420131"/>
                  <a:pt x="17851" y="501272"/>
                </a:cubicBezTo>
                <a:close/>
                <a:moveTo>
                  <a:pt x="362466" y="459504"/>
                </a:moveTo>
                <a:cubicBezTo>
                  <a:pt x="337092" y="546017"/>
                  <a:pt x="343549" y="633236"/>
                  <a:pt x="404235" y="675333"/>
                </a:cubicBezTo>
                <a:cubicBezTo>
                  <a:pt x="393717" y="600119"/>
                  <a:pt x="409456" y="504501"/>
                  <a:pt x="362466" y="459504"/>
                </a:cubicBezTo>
                <a:close/>
                <a:moveTo>
                  <a:pt x="1016915" y="567406"/>
                </a:moveTo>
                <a:cubicBezTo>
                  <a:pt x="1011492" y="659518"/>
                  <a:pt x="1150266" y="662116"/>
                  <a:pt x="1177027" y="598732"/>
                </a:cubicBezTo>
                <a:cubicBezTo>
                  <a:pt x="1203107" y="536987"/>
                  <a:pt x="1153822" y="486164"/>
                  <a:pt x="1086529" y="497791"/>
                </a:cubicBezTo>
                <a:cubicBezTo>
                  <a:pt x="1056791" y="502912"/>
                  <a:pt x="1019185" y="528588"/>
                  <a:pt x="1016915" y="567406"/>
                </a:cubicBezTo>
                <a:close/>
                <a:moveTo>
                  <a:pt x="2002030" y="591771"/>
                </a:moveTo>
                <a:cubicBezTo>
                  <a:pt x="1997061" y="572374"/>
                  <a:pt x="1982104" y="562966"/>
                  <a:pt x="1974184" y="546521"/>
                </a:cubicBezTo>
                <a:cubicBezTo>
                  <a:pt x="1944649" y="548211"/>
                  <a:pt x="1926640" y="519180"/>
                  <a:pt x="1897609" y="518676"/>
                </a:cubicBezTo>
                <a:cubicBezTo>
                  <a:pt x="1878213" y="518323"/>
                  <a:pt x="1867998" y="532548"/>
                  <a:pt x="1852360" y="539560"/>
                </a:cubicBezTo>
                <a:cubicBezTo>
                  <a:pt x="1840530" y="544882"/>
                  <a:pt x="1828373" y="542158"/>
                  <a:pt x="1817553" y="550002"/>
                </a:cubicBezTo>
                <a:cubicBezTo>
                  <a:pt x="1799872" y="562840"/>
                  <a:pt x="1796492" y="582337"/>
                  <a:pt x="1786226" y="598732"/>
                </a:cubicBezTo>
                <a:cubicBezTo>
                  <a:pt x="1805446" y="615480"/>
                  <a:pt x="1812206" y="644687"/>
                  <a:pt x="1810591" y="682269"/>
                </a:cubicBezTo>
                <a:cubicBezTo>
                  <a:pt x="1882274" y="684589"/>
                  <a:pt x="1949517" y="720456"/>
                  <a:pt x="1977690" y="654423"/>
                </a:cubicBezTo>
                <a:cubicBezTo>
                  <a:pt x="1955469" y="627132"/>
                  <a:pt x="1961548" y="597319"/>
                  <a:pt x="2002030" y="591771"/>
                </a:cubicBezTo>
                <a:close/>
                <a:moveTo>
                  <a:pt x="1002967" y="563925"/>
                </a:moveTo>
                <a:cubicBezTo>
                  <a:pt x="966192" y="540594"/>
                  <a:pt x="887246" y="522585"/>
                  <a:pt x="846309" y="553483"/>
                </a:cubicBezTo>
                <a:cubicBezTo>
                  <a:pt x="841769" y="577949"/>
                  <a:pt x="826207" y="591392"/>
                  <a:pt x="808022" y="602213"/>
                </a:cubicBezTo>
                <a:cubicBezTo>
                  <a:pt x="806609" y="636137"/>
                  <a:pt x="842703" y="632530"/>
                  <a:pt x="849790" y="657904"/>
                </a:cubicBezTo>
                <a:cubicBezTo>
                  <a:pt x="838692" y="720960"/>
                  <a:pt x="923768" y="715537"/>
                  <a:pt x="971615" y="730999"/>
                </a:cubicBezTo>
                <a:cubicBezTo>
                  <a:pt x="996888" y="701741"/>
                  <a:pt x="1026701" y="676997"/>
                  <a:pt x="1055177" y="650942"/>
                </a:cubicBezTo>
                <a:cubicBezTo>
                  <a:pt x="1022918" y="636818"/>
                  <a:pt x="1004808" y="608493"/>
                  <a:pt x="1002967" y="563925"/>
                </a:cubicBezTo>
                <a:close/>
                <a:moveTo>
                  <a:pt x="1340645" y="661385"/>
                </a:moveTo>
                <a:cubicBezTo>
                  <a:pt x="1347531" y="596966"/>
                  <a:pt x="1264953" y="565539"/>
                  <a:pt x="1194431" y="574367"/>
                </a:cubicBezTo>
                <a:cubicBezTo>
                  <a:pt x="1193170" y="620676"/>
                  <a:pt x="1159170" y="634245"/>
                  <a:pt x="1128297" y="650942"/>
                </a:cubicBezTo>
                <a:cubicBezTo>
                  <a:pt x="1149383" y="676266"/>
                  <a:pt x="1164391" y="707668"/>
                  <a:pt x="1173546" y="744922"/>
                </a:cubicBezTo>
                <a:cubicBezTo>
                  <a:pt x="1197785" y="771708"/>
                  <a:pt x="1285005" y="775189"/>
                  <a:pt x="1312775" y="748402"/>
                </a:cubicBezTo>
                <a:cubicBezTo>
                  <a:pt x="1293353" y="705398"/>
                  <a:pt x="1337367" y="692005"/>
                  <a:pt x="1340645" y="661385"/>
                </a:cubicBezTo>
                <a:close/>
                <a:moveTo>
                  <a:pt x="1636531" y="734505"/>
                </a:moveTo>
                <a:cubicBezTo>
                  <a:pt x="1658298" y="756776"/>
                  <a:pt x="1715729" y="767723"/>
                  <a:pt x="1754900" y="748428"/>
                </a:cubicBezTo>
                <a:cubicBezTo>
                  <a:pt x="1806455" y="723003"/>
                  <a:pt x="1811121" y="595730"/>
                  <a:pt x="1744458" y="577848"/>
                </a:cubicBezTo>
                <a:cubicBezTo>
                  <a:pt x="1633302" y="558552"/>
                  <a:pt x="1578771" y="675434"/>
                  <a:pt x="1636531" y="734505"/>
                </a:cubicBezTo>
                <a:close/>
                <a:moveTo>
                  <a:pt x="1406779" y="654423"/>
                </a:moveTo>
                <a:cubicBezTo>
                  <a:pt x="1391872" y="667388"/>
                  <a:pt x="1365767" y="669103"/>
                  <a:pt x="1361530" y="692711"/>
                </a:cubicBezTo>
                <a:cubicBezTo>
                  <a:pt x="1379993" y="708425"/>
                  <a:pt x="1409932" y="735640"/>
                  <a:pt x="1441586" y="744922"/>
                </a:cubicBezTo>
                <a:cubicBezTo>
                  <a:pt x="1456568" y="749310"/>
                  <a:pt x="1469558" y="746031"/>
                  <a:pt x="1483354" y="748402"/>
                </a:cubicBezTo>
                <a:cubicBezTo>
                  <a:pt x="1495991" y="750571"/>
                  <a:pt x="1508274" y="760156"/>
                  <a:pt x="1521642" y="758844"/>
                </a:cubicBezTo>
                <a:cubicBezTo>
                  <a:pt x="1549690" y="756070"/>
                  <a:pt x="1586464" y="722600"/>
                  <a:pt x="1608660" y="713595"/>
                </a:cubicBezTo>
                <a:cubicBezTo>
                  <a:pt x="1599252" y="696066"/>
                  <a:pt x="1598117" y="654171"/>
                  <a:pt x="1608660" y="637020"/>
                </a:cubicBezTo>
                <a:cubicBezTo>
                  <a:pt x="1554003" y="610864"/>
                  <a:pt x="1415027" y="530177"/>
                  <a:pt x="1406779" y="654423"/>
                </a:cubicBezTo>
                <a:close/>
                <a:moveTo>
                  <a:pt x="1058658" y="863291"/>
                </a:moveTo>
                <a:cubicBezTo>
                  <a:pt x="1071698" y="863543"/>
                  <a:pt x="1095104" y="858726"/>
                  <a:pt x="1114349" y="866772"/>
                </a:cubicBezTo>
                <a:cubicBezTo>
                  <a:pt x="1184089" y="827298"/>
                  <a:pt x="1166307" y="697201"/>
                  <a:pt x="1110868" y="654423"/>
                </a:cubicBezTo>
                <a:cubicBezTo>
                  <a:pt x="1102015" y="664058"/>
                  <a:pt x="1087916" y="653717"/>
                  <a:pt x="1072581" y="657904"/>
                </a:cubicBezTo>
                <a:cubicBezTo>
                  <a:pt x="1039085" y="667085"/>
                  <a:pt x="931814" y="773978"/>
                  <a:pt x="982082" y="828484"/>
                </a:cubicBezTo>
                <a:cubicBezTo>
                  <a:pt x="1018403" y="829291"/>
                  <a:pt x="1051797" y="833024"/>
                  <a:pt x="1058658" y="863291"/>
                </a:cubicBezTo>
                <a:close/>
                <a:moveTo>
                  <a:pt x="1497277" y="800638"/>
                </a:moveTo>
                <a:cubicBezTo>
                  <a:pt x="1499573" y="789011"/>
                  <a:pt x="1508098" y="783613"/>
                  <a:pt x="1511200" y="772792"/>
                </a:cubicBezTo>
                <a:cubicBezTo>
                  <a:pt x="1449481" y="767218"/>
                  <a:pt x="1407410" y="741996"/>
                  <a:pt x="1361505" y="720582"/>
                </a:cubicBezTo>
                <a:cubicBezTo>
                  <a:pt x="1355703" y="708980"/>
                  <a:pt x="1349171" y="698109"/>
                  <a:pt x="1344101" y="685775"/>
                </a:cubicBezTo>
                <a:cubicBezTo>
                  <a:pt x="1335702" y="698285"/>
                  <a:pt x="1322586" y="706029"/>
                  <a:pt x="1326698" y="731024"/>
                </a:cubicBezTo>
                <a:cubicBezTo>
                  <a:pt x="1391494" y="746284"/>
                  <a:pt x="1448119" y="769741"/>
                  <a:pt x="1497277" y="800638"/>
                </a:cubicBezTo>
                <a:close/>
                <a:moveTo>
                  <a:pt x="1960262" y="828484"/>
                </a:moveTo>
                <a:cubicBezTo>
                  <a:pt x="1977665" y="742778"/>
                  <a:pt x="1893775" y="685270"/>
                  <a:pt x="1807085" y="699698"/>
                </a:cubicBezTo>
                <a:cubicBezTo>
                  <a:pt x="1793970" y="729511"/>
                  <a:pt x="1776717" y="755187"/>
                  <a:pt x="1744433" y="765831"/>
                </a:cubicBezTo>
                <a:cubicBezTo>
                  <a:pt x="1742137" y="816856"/>
                  <a:pt x="1745315" y="879711"/>
                  <a:pt x="1789682" y="891136"/>
                </a:cubicBezTo>
                <a:cubicBezTo>
                  <a:pt x="1805269" y="895147"/>
                  <a:pt x="1824968" y="884553"/>
                  <a:pt x="1841893" y="887656"/>
                </a:cubicBezTo>
                <a:cubicBezTo>
                  <a:pt x="1862247" y="891389"/>
                  <a:pt x="1863432" y="904933"/>
                  <a:pt x="1883661" y="908540"/>
                </a:cubicBezTo>
                <a:cubicBezTo>
                  <a:pt x="1915063" y="887076"/>
                  <a:pt x="1952594" y="866242"/>
                  <a:pt x="1960262" y="828484"/>
                </a:cubicBezTo>
                <a:close/>
                <a:moveTo>
                  <a:pt x="1612166" y="727543"/>
                </a:moveTo>
                <a:cubicBezTo>
                  <a:pt x="1574004" y="760660"/>
                  <a:pt x="1492561" y="769942"/>
                  <a:pt x="1500758" y="831964"/>
                </a:cubicBezTo>
                <a:cubicBezTo>
                  <a:pt x="1502650" y="846190"/>
                  <a:pt x="1523004" y="855901"/>
                  <a:pt x="1532084" y="873733"/>
                </a:cubicBezTo>
                <a:cubicBezTo>
                  <a:pt x="1538894" y="887126"/>
                  <a:pt x="1535136" y="898325"/>
                  <a:pt x="1546007" y="912021"/>
                </a:cubicBezTo>
                <a:cubicBezTo>
                  <a:pt x="1578645" y="910381"/>
                  <a:pt x="1579957" y="945567"/>
                  <a:pt x="1601698" y="950308"/>
                </a:cubicBezTo>
                <a:cubicBezTo>
                  <a:pt x="1638195" y="958279"/>
                  <a:pt x="1666672" y="905538"/>
                  <a:pt x="1706120" y="901579"/>
                </a:cubicBezTo>
                <a:cubicBezTo>
                  <a:pt x="1716083" y="882536"/>
                  <a:pt x="1729602" y="867049"/>
                  <a:pt x="1737446" y="845887"/>
                </a:cubicBezTo>
                <a:cubicBezTo>
                  <a:pt x="1727962" y="824398"/>
                  <a:pt x="1726348" y="795493"/>
                  <a:pt x="1730485" y="769312"/>
                </a:cubicBezTo>
                <a:cubicBezTo>
                  <a:pt x="1669673" y="776778"/>
                  <a:pt x="1637010" y="756045"/>
                  <a:pt x="1612166" y="727543"/>
                </a:cubicBezTo>
                <a:close/>
                <a:moveTo>
                  <a:pt x="1960262" y="1322795"/>
                </a:moveTo>
                <a:cubicBezTo>
                  <a:pt x="1924320" y="1275174"/>
                  <a:pt x="1876296" y="1239661"/>
                  <a:pt x="1827970" y="1204425"/>
                </a:cubicBezTo>
                <a:cubicBezTo>
                  <a:pt x="1826860" y="1219584"/>
                  <a:pt x="1817502" y="1226445"/>
                  <a:pt x="1814047" y="1239232"/>
                </a:cubicBezTo>
                <a:cubicBezTo>
                  <a:pt x="1950097" y="1320171"/>
                  <a:pt x="2033735" y="1453523"/>
                  <a:pt x="2078606" y="1625641"/>
                </a:cubicBezTo>
                <a:cubicBezTo>
                  <a:pt x="2096917" y="1617267"/>
                  <a:pt x="2112202" y="1605867"/>
                  <a:pt x="2123855" y="1590834"/>
                </a:cubicBezTo>
                <a:cubicBezTo>
                  <a:pt x="2087257" y="1505582"/>
                  <a:pt x="2052122" y="1418867"/>
                  <a:pt x="1995044" y="1354121"/>
                </a:cubicBezTo>
                <a:cubicBezTo>
                  <a:pt x="2027808" y="1233204"/>
                  <a:pt x="1965710" y="1128960"/>
                  <a:pt x="1908026" y="1051274"/>
                </a:cubicBezTo>
                <a:cubicBezTo>
                  <a:pt x="1855992" y="981181"/>
                  <a:pt x="1791447" y="923144"/>
                  <a:pt x="1744407" y="863291"/>
                </a:cubicBezTo>
                <a:cubicBezTo>
                  <a:pt x="1739691" y="880619"/>
                  <a:pt x="1726853" y="889825"/>
                  <a:pt x="1720043" y="905059"/>
                </a:cubicBezTo>
                <a:cubicBezTo>
                  <a:pt x="1822219" y="1012810"/>
                  <a:pt x="1971385" y="1130448"/>
                  <a:pt x="1960262" y="1322795"/>
                </a:cubicBezTo>
                <a:close/>
                <a:moveTo>
                  <a:pt x="2263108" y="974673"/>
                </a:moveTo>
                <a:cubicBezTo>
                  <a:pt x="2259628" y="974699"/>
                  <a:pt x="2258972" y="971848"/>
                  <a:pt x="2256147" y="971193"/>
                </a:cubicBezTo>
                <a:cubicBezTo>
                  <a:pt x="2250875" y="938025"/>
                  <a:pt x="2266791" y="907657"/>
                  <a:pt x="2259628" y="884175"/>
                </a:cubicBezTo>
                <a:cubicBezTo>
                  <a:pt x="2207871" y="917141"/>
                  <a:pt x="2190165" y="984107"/>
                  <a:pt x="2165649" y="1044313"/>
                </a:cubicBezTo>
                <a:cubicBezTo>
                  <a:pt x="2151423" y="1037654"/>
                  <a:pt x="2147161" y="1021032"/>
                  <a:pt x="2134322" y="1012986"/>
                </a:cubicBezTo>
                <a:cubicBezTo>
                  <a:pt x="2109049" y="1045725"/>
                  <a:pt x="2103652" y="1098365"/>
                  <a:pt x="2099515" y="1152215"/>
                </a:cubicBezTo>
                <a:cubicBezTo>
                  <a:pt x="2040267" y="1289198"/>
                  <a:pt x="2116414" y="1461392"/>
                  <a:pt x="2148245" y="1583873"/>
                </a:cubicBezTo>
                <a:cubicBezTo>
                  <a:pt x="2151902" y="1520211"/>
                  <a:pt x="2150137" y="1451152"/>
                  <a:pt x="2158687" y="1392409"/>
                </a:cubicBezTo>
                <a:cubicBezTo>
                  <a:pt x="2131018" y="1370188"/>
                  <a:pt x="2110386" y="1340930"/>
                  <a:pt x="2099515" y="1301910"/>
                </a:cubicBezTo>
                <a:cubicBezTo>
                  <a:pt x="2125595" y="1321079"/>
                  <a:pt x="2132683" y="1359241"/>
                  <a:pt x="2162168" y="1375005"/>
                </a:cubicBezTo>
                <a:cubicBezTo>
                  <a:pt x="2177428" y="1306198"/>
                  <a:pt x="2113715" y="1274418"/>
                  <a:pt x="2123880" y="1211387"/>
                </a:cubicBezTo>
                <a:cubicBezTo>
                  <a:pt x="2142974" y="1243344"/>
                  <a:pt x="2152508" y="1284885"/>
                  <a:pt x="2172610" y="1315808"/>
                </a:cubicBezTo>
                <a:cubicBezTo>
                  <a:pt x="2175006" y="1289198"/>
                  <a:pt x="2182396" y="1267557"/>
                  <a:pt x="2190014" y="1246194"/>
                </a:cubicBezTo>
                <a:cubicBezTo>
                  <a:pt x="2163555" y="1225082"/>
                  <a:pt x="2146025" y="1195017"/>
                  <a:pt x="2144764" y="1148734"/>
                </a:cubicBezTo>
                <a:cubicBezTo>
                  <a:pt x="2167969" y="1169618"/>
                  <a:pt x="2166607" y="1215069"/>
                  <a:pt x="2193494" y="1232271"/>
                </a:cubicBezTo>
                <a:cubicBezTo>
                  <a:pt x="2203810" y="1210857"/>
                  <a:pt x="2209889" y="1182633"/>
                  <a:pt x="2221340" y="1159176"/>
                </a:cubicBezTo>
                <a:cubicBezTo>
                  <a:pt x="2231858" y="1137636"/>
                  <a:pt x="2246260" y="1107873"/>
                  <a:pt x="2266589" y="1106966"/>
                </a:cubicBezTo>
                <a:cubicBezTo>
                  <a:pt x="2256778" y="1135442"/>
                  <a:pt x="2238037" y="1155014"/>
                  <a:pt x="2228301" y="1183566"/>
                </a:cubicBezTo>
                <a:cubicBezTo>
                  <a:pt x="2247344" y="1181649"/>
                  <a:pt x="2273399" y="1168408"/>
                  <a:pt x="2290954" y="1176605"/>
                </a:cubicBezTo>
                <a:cubicBezTo>
                  <a:pt x="2268506" y="1187778"/>
                  <a:pt x="2242502" y="1195446"/>
                  <a:pt x="2217859" y="1204450"/>
                </a:cubicBezTo>
                <a:cubicBezTo>
                  <a:pt x="2212815" y="1222611"/>
                  <a:pt x="2206963" y="1239989"/>
                  <a:pt x="2200456" y="1256661"/>
                </a:cubicBezTo>
                <a:cubicBezTo>
                  <a:pt x="2226864" y="1249397"/>
                  <a:pt x="2260914" y="1231287"/>
                  <a:pt x="2283993" y="1232296"/>
                </a:cubicBezTo>
                <a:cubicBezTo>
                  <a:pt x="2263159" y="1256712"/>
                  <a:pt x="2221264" y="1260066"/>
                  <a:pt x="2193494" y="1277545"/>
                </a:cubicBezTo>
                <a:cubicBezTo>
                  <a:pt x="2194251" y="1296967"/>
                  <a:pt x="2178336" y="1317977"/>
                  <a:pt x="2186533" y="1333237"/>
                </a:cubicBezTo>
                <a:cubicBezTo>
                  <a:pt x="2211150" y="1319541"/>
                  <a:pt x="2243258" y="1294848"/>
                  <a:pt x="2280512" y="1305391"/>
                </a:cubicBezTo>
                <a:cubicBezTo>
                  <a:pt x="2244872" y="1318481"/>
                  <a:pt x="2211427" y="1333766"/>
                  <a:pt x="2179571" y="1350640"/>
                </a:cubicBezTo>
                <a:cubicBezTo>
                  <a:pt x="2164312" y="1425904"/>
                  <a:pt x="2164917" y="1517008"/>
                  <a:pt x="2162168" y="1604757"/>
                </a:cubicBezTo>
                <a:cubicBezTo>
                  <a:pt x="2171122" y="1610306"/>
                  <a:pt x="2189080" y="1579686"/>
                  <a:pt x="2203936" y="1590834"/>
                </a:cubicBezTo>
                <a:cubicBezTo>
                  <a:pt x="2170844" y="1482730"/>
                  <a:pt x="2235288" y="1429234"/>
                  <a:pt x="2280512" y="1385447"/>
                </a:cubicBezTo>
                <a:cubicBezTo>
                  <a:pt x="2342685" y="1325241"/>
                  <a:pt x="2390583" y="1247480"/>
                  <a:pt x="2391920" y="1124369"/>
                </a:cubicBezTo>
                <a:cubicBezTo>
                  <a:pt x="2392399" y="1080356"/>
                  <a:pt x="2372524" y="1039369"/>
                  <a:pt x="2374516" y="988596"/>
                </a:cubicBezTo>
                <a:cubicBezTo>
                  <a:pt x="2376887" y="927835"/>
                  <a:pt x="2415604" y="901150"/>
                  <a:pt x="2458053" y="873733"/>
                </a:cubicBezTo>
                <a:cubicBezTo>
                  <a:pt x="2354136" y="835042"/>
                  <a:pt x="2306668" y="920773"/>
                  <a:pt x="2263108" y="974673"/>
                </a:cubicBezTo>
                <a:close/>
                <a:moveTo>
                  <a:pt x="1417221" y="932905"/>
                </a:moveTo>
                <a:cubicBezTo>
                  <a:pt x="1395278" y="916662"/>
                  <a:pt x="1368012" y="896105"/>
                  <a:pt x="1340645" y="887656"/>
                </a:cubicBezTo>
                <a:cubicBezTo>
                  <a:pt x="1256150" y="861500"/>
                  <a:pt x="1160279" y="891414"/>
                  <a:pt x="1121336" y="939866"/>
                </a:cubicBezTo>
                <a:cubicBezTo>
                  <a:pt x="1206058" y="954268"/>
                  <a:pt x="1318500" y="933662"/>
                  <a:pt x="1399818" y="957270"/>
                </a:cubicBezTo>
                <a:cubicBezTo>
                  <a:pt x="1427663" y="965341"/>
                  <a:pt x="1450414" y="997651"/>
                  <a:pt x="1472912" y="988596"/>
                </a:cubicBezTo>
                <a:cubicBezTo>
                  <a:pt x="1473921" y="965492"/>
                  <a:pt x="1440628" y="950233"/>
                  <a:pt x="1417221" y="932905"/>
                </a:cubicBezTo>
                <a:close/>
                <a:moveTo>
                  <a:pt x="1925455" y="1051274"/>
                </a:moveTo>
                <a:cubicBezTo>
                  <a:pt x="1946137" y="1073520"/>
                  <a:pt x="1958597" y="1103989"/>
                  <a:pt x="1977665" y="1127850"/>
                </a:cubicBezTo>
                <a:cubicBezTo>
                  <a:pt x="1983391" y="1050013"/>
                  <a:pt x="1969317" y="952427"/>
                  <a:pt x="2008992" y="908540"/>
                </a:cubicBezTo>
                <a:cubicBezTo>
                  <a:pt x="1933627" y="908616"/>
                  <a:pt x="1923639" y="974043"/>
                  <a:pt x="1925455" y="1051274"/>
                </a:cubicBezTo>
                <a:close/>
                <a:moveTo>
                  <a:pt x="1782720" y="1044313"/>
                </a:moveTo>
                <a:cubicBezTo>
                  <a:pt x="1793844" y="1050618"/>
                  <a:pt x="1795559" y="1063558"/>
                  <a:pt x="1807085" y="1072158"/>
                </a:cubicBezTo>
                <a:cubicBezTo>
                  <a:pt x="1819772" y="1081617"/>
                  <a:pt x="1844036" y="1076270"/>
                  <a:pt x="1841893" y="1096523"/>
                </a:cubicBezTo>
                <a:cubicBezTo>
                  <a:pt x="1838059" y="1111253"/>
                  <a:pt x="1824691" y="1116449"/>
                  <a:pt x="1824489" y="1134811"/>
                </a:cubicBezTo>
                <a:cubicBezTo>
                  <a:pt x="1832737" y="1145152"/>
                  <a:pt x="1848829" y="1147624"/>
                  <a:pt x="1848854" y="1166138"/>
                </a:cubicBezTo>
                <a:cubicBezTo>
                  <a:pt x="1849737" y="1182103"/>
                  <a:pt x="1833115" y="1180565"/>
                  <a:pt x="1834931" y="1197464"/>
                </a:cubicBezTo>
                <a:cubicBezTo>
                  <a:pt x="1876018" y="1227151"/>
                  <a:pt x="1910346" y="1263622"/>
                  <a:pt x="1953300" y="1291443"/>
                </a:cubicBezTo>
                <a:cubicBezTo>
                  <a:pt x="1948483" y="1164372"/>
                  <a:pt x="1862953" y="1068602"/>
                  <a:pt x="1789682" y="988596"/>
                </a:cubicBezTo>
                <a:cubicBezTo>
                  <a:pt x="1769201" y="966249"/>
                  <a:pt x="1736689" y="913711"/>
                  <a:pt x="1709626" y="912021"/>
                </a:cubicBezTo>
                <a:cubicBezTo>
                  <a:pt x="1696661" y="911214"/>
                  <a:pt x="1679636" y="926700"/>
                  <a:pt x="1667857" y="932905"/>
                </a:cubicBezTo>
                <a:cubicBezTo>
                  <a:pt x="1648688" y="942994"/>
                  <a:pt x="1625307" y="948366"/>
                  <a:pt x="1619127" y="967712"/>
                </a:cubicBezTo>
                <a:cubicBezTo>
                  <a:pt x="1639532" y="990236"/>
                  <a:pt x="1662031" y="1010666"/>
                  <a:pt x="1671338" y="1044288"/>
                </a:cubicBezTo>
                <a:cubicBezTo>
                  <a:pt x="1705035" y="1029583"/>
                  <a:pt x="1754446" y="1028296"/>
                  <a:pt x="1782720" y="1044313"/>
                </a:cubicBezTo>
                <a:close/>
                <a:moveTo>
                  <a:pt x="1660896" y="1047794"/>
                </a:moveTo>
                <a:cubicBezTo>
                  <a:pt x="1659357" y="1003553"/>
                  <a:pt x="1613830" y="973639"/>
                  <a:pt x="1573878" y="953814"/>
                </a:cubicBezTo>
                <a:cubicBezTo>
                  <a:pt x="1553524" y="976262"/>
                  <a:pt x="1528124" y="985116"/>
                  <a:pt x="1493822" y="981660"/>
                </a:cubicBezTo>
                <a:cubicBezTo>
                  <a:pt x="1466985" y="1047390"/>
                  <a:pt x="1484666" y="1141546"/>
                  <a:pt x="1539071" y="1166163"/>
                </a:cubicBezTo>
                <a:cubicBezTo>
                  <a:pt x="1558089" y="1155393"/>
                  <a:pt x="1581420" y="1170148"/>
                  <a:pt x="1598243" y="1173124"/>
                </a:cubicBezTo>
                <a:cubicBezTo>
                  <a:pt x="1603540" y="1125706"/>
                  <a:pt x="1662560" y="1096069"/>
                  <a:pt x="1660896" y="1047794"/>
                </a:cubicBezTo>
                <a:close/>
                <a:moveTo>
                  <a:pt x="1048216" y="1054755"/>
                </a:moveTo>
                <a:cubicBezTo>
                  <a:pt x="1074498" y="1055436"/>
                  <a:pt x="1092582" y="1018359"/>
                  <a:pt x="1121311" y="1016467"/>
                </a:cubicBezTo>
                <a:cubicBezTo>
                  <a:pt x="1138184" y="1015357"/>
                  <a:pt x="1162575" y="1031676"/>
                  <a:pt x="1183963" y="1033871"/>
                </a:cubicBezTo>
                <a:cubicBezTo>
                  <a:pt x="1255671" y="1041210"/>
                  <a:pt x="1329068" y="993086"/>
                  <a:pt x="1385869" y="995583"/>
                </a:cubicBezTo>
                <a:cubicBezTo>
                  <a:pt x="1417549" y="996995"/>
                  <a:pt x="1444966" y="1019267"/>
                  <a:pt x="1469406" y="1016467"/>
                </a:cubicBezTo>
                <a:cubicBezTo>
                  <a:pt x="1374040" y="931871"/>
                  <a:pt x="1099720" y="932628"/>
                  <a:pt x="1048216" y="1054755"/>
                </a:cubicBezTo>
                <a:close/>
                <a:moveTo>
                  <a:pt x="1368491" y="1012986"/>
                </a:moveTo>
                <a:cubicBezTo>
                  <a:pt x="1364456" y="1026354"/>
                  <a:pt x="1355476" y="1034779"/>
                  <a:pt x="1358049" y="1054755"/>
                </a:cubicBezTo>
                <a:cubicBezTo>
                  <a:pt x="1345917" y="1060052"/>
                  <a:pt x="1336459" y="1067972"/>
                  <a:pt x="1319761" y="1068678"/>
                </a:cubicBezTo>
                <a:cubicBezTo>
                  <a:pt x="1311286" y="1097482"/>
                  <a:pt x="1310000" y="1129792"/>
                  <a:pt x="1323242" y="1148734"/>
                </a:cubicBezTo>
                <a:cubicBezTo>
                  <a:pt x="1329951" y="1158369"/>
                  <a:pt x="1342789" y="1155973"/>
                  <a:pt x="1358049" y="1166138"/>
                </a:cubicBezTo>
                <a:cubicBezTo>
                  <a:pt x="1369551" y="1173805"/>
                  <a:pt x="1376588" y="1188787"/>
                  <a:pt x="1385895" y="1193983"/>
                </a:cubicBezTo>
                <a:cubicBezTo>
                  <a:pt x="1407536" y="1206090"/>
                  <a:pt x="1439392" y="1206695"/>
                  <a:pt x="1458990" y="1211387"/>
                </a:cubicBezTo>
                <a:cubicBezTo>
                  <a:pt x="1474754" y="1192344"/>
                  <a:pt x="1497126" y="1179909"/>
                  <a:pt x="1518162" y="1166138"/>
                </a:cubicBezTo>
                <a:cubicBezTo>
                  <a:pt x="1482396" y="1144900"/>
                  <a:pt x="1462243" y="1089991"/>
                  <a:pt x="1469432" y="1037326"/>
                </a:cubicBezTo>
                <a:cubicBezTo>
                  <a:pt x="1437702" y="1027414"/>
                  <a:pt x="1405215" y="1007185"/>
                  <a:pt x="1368491" y="1012986"/>
                </a:cubicBezTo>
                <a:close/>
                <a:moveTo>
                  <a:pt x="2900128" y="1385447"/>
                </a:moveTo>
                <a:cubicBezTo>
                  <a:pt x="2921037" y="1380604"/>
                  <a:pt x="2942855" y="1388726"/>
                  <a:pt x="2962781" y="1385447"/>
                </a:cubicBezTo>
                <a:cubicBezTo>
                  <a:pt x="3009569" y="1377780"/>
                  <a:pt x="3072877" y="1331471"/>
                  <a:pt x="3102034" y="1294949"/>
                </a:cubicBezTo>
                <a:cubicBezTo>
                  <a:pt x="3139666" y="1247783"/>
                  <a:pt x="3143399" y="1181347"/>
                  <a:pt x="3157726" y="1124369"/>
                </a:cubicBezTo>
                <a:cubicBezTo>
                  <a:pt x="3152051" y="1094077"/>
                  <a:pt x="3108895" y="1101265"/>
                  <a:pt x="3091592" y="1082601"/>
                </a:cubicBezTo>
                <a:cubicBezTo>
                  <a:pt x="3091592" y="1066357"/>
                  <a:pt x="3091592" y="1050114"/>
                  <a:pt x="3091592" y="1033871"/>
                </a:cubicBezTo>
                <a:cubicBezTo>
                  <a:pt x="3015092" y="1023479"/>
                  <a:pt x="2932917" y="1032963"/>
                  <a:pt x="2914051" y="1103485"/>
                </a:cubicBezTo>
                <a:cubicBezTo>
                  <a:pt x="2905173" y="1136728"/>
                  <a:pt x="2918061" y="1182456"/>
                  <a:pt x="2914051" y="1221854"/>
                </a:cubicBezTo>
                <a:cubicBezTo>
                  <a:pt x="2910444" y="1257519"/>
                  <a:pt x="2894932" y="1296260"/>
                  <a:pt x="2882725" y="1322795"/>
                </a:cubicBezTo>
                <a:cubicBezTo>
                  <a:pt x="2868499" y="1353742"/>
                  <a:pt x="2841763" y="1377477"/>
                  <a:pt x="2844437" y="1402851"/>
                </a:cubicBezTo>
                <a:cubicBezTo>
                  <a:pt x="2866481" y="1409409"/>
                  <a:pt x="2878437" y="1390467"/>
                  <a:pt x="2900128" y="1385447"/>
                </a:cubicBezTo>
                <a:close/>
                <a:moveTo>
                  <a:pt x="1681780" y="1051274"/>
                </a:moveTo>
                <a:cubicBezTo>
                  <a:pt x="1658878" y="1098011"/>
                  <a:pt x="1629065" y="1137787"/>
                  <a:pt x="1605204" y="1183566"/>
                </a:cubicBezTo>
                <a:cubicBezTo>
                  <a:pt x="1626997" y="1194261"/>
                  <a:pt x="1631865" y="1221879"/>
                  <a:pt x="1643492" y="1242738"/>
                </a:cubicBezTo>
                <a:cubicBezTo>
                  <a:pt x="1691440" y="1220038"/>
                  <a:pt x="1770462" y="1255350"/>
                  <a:pt x="1803630" y="1228815"/>
                </a:cubicBezTo>
                <a:cubicBezTo>
                  <a:pt x="1807514" y="1199053"/>
                  <a:pt x="1831097" y="1188989"/>
                  <a:pt x="1838437" y="1162682"/>
                </a:cubicBezTo>
                <a:cubicBezTo>
                  <a:pt x="1837605" y="1144951"/>
                  <a:pt x="1814375" y="1149617"/>
                  <a:pt x="1814072" y="1131356"/>
                </a:cubicBezTo>
                <a:cubicBezTo>
                  <a:pt x="1817452" y="1116172"/>
                  <a:pt x="1826128" y="1106284"/>
                  <a:pt x="1831476" y="1093068"/>
                </a:cubicBezTo>
                <a:cubicBezTo>
                  <a:pt x="1791447" y="1067694"/>
                  <a:pt x="1745441" y="1022294"/>
                  <a:pt x="1681780" y="1051274"/>
                </a:cubicBezTo>
                <a:close/>
                <a:moveTo>
                  <a:pt x="2680818" y="1274039"/>
                </a:moveTo>
                <a:cubicBezTo>
                  <a:pt x="2735526" y="1298253"/>
                  <a:pt x="2765213" y="1347462"/>
                  <a:pt x="2764355" y="1427216"/>
                </a:cubicBezTo>
                <a:cubicBezTo>
                  <a:pt x="2783297" y="1420633"/>
                  <a:pt x="2791167" y="1402977"/>
                  <a:pt x="2820047" y="1406331"/>
                </a:cubicBezTo>
                <a:cubicBezTo>
                  <a:pt x="2884894" y="1328974"/>
                  <a:pt x="2976905" y="1039268"/>
                  <a:pt x="2785240" y="1040832"/>
                </a:cubicBezTo>
                <a:cubicBezTo>
                  <a:pt x="2772679" y="1068577"/>
                  <a:pt x="2786602" y="1099928"/>
                  <a:pt x="2781759" y="1124369"/>
                </a:cubicBezTo>
                <a:cubicBezTo>
                  <a:pt x="2750533" y="1112666"/>
                  <a:pt x="2745035" y="1075210"/>
                  <a:pt x="2712145" y="1065197"/>
                </a:cubicBezTo>
                <a:cubicBezTo>
                  <a:pt x="2695750" y="1137964"/>
                  <a:pt x="2632290" y="1193327"/>
                  <a:pt x="2680818" y="1274039"/>
                </a:cubicBezTo>
                <a:close/>
                <a:moveTo>
                  <a:pt x="1264045" y="1183541"/>
                </a:moveTo>
                <a:cubicBezTo>
                  <a:pt x="1259101" y="1211488"/>
                  <a:pt x="1228002" y="1216028"/>
                  <a:pt x="1225757" y="1239232"/>
                </a:cubicBezTo>
                <a:cubicBezTo>
                  <a:pt x="1223689" y="1260444"/>
                  <a:pt x="1253653" y="1273283"/>
                  <a:pt x="1246641" y="1305366"/>
                </a:cubicBezTo>
                <a:cubicBezTo>
                  <a:pt x="1296481" y="1361183"/>
                  <a:pt x="1388089" y="1336289"/>
                  <a:pt x="1438105" y="1298404"/>
                </a:cubicBezTo>
                <a:cubicBezTo>
                  <a:pt x="1436289" y="1268743"/>
                  <a:pt x="1444234" y="1248817"/>
                  <a:pt x="1448547" y="1225309"/>
                </a:cubicBezTo>
                <a:cubicBezTo>
                  <a:pt x="1369450" y="1221854"/>
                  <a:pt x="1341755" y="1140158"/>
                  <a:pt x="1264045" y="1183541"/>
                </a:cubicBezTo>
                <a:close/>
                <a:moveTo>
                  <a:pt x="1455509" y="1301910"/>
                </a:moveTo>
                <a:cubicBezTo>
                  <a:pt x="1465043" y="1331723"/>
                  <a:pt x="1502549" y="1349883"/>
                  <a:pt x="1535565" y="1350640"/>
                </a:cubicBezTo>
                <a:cubicBezTo>
                  <a:pt x="1585531" y="1351775"/>
                  <a:pt x="1618648" y="1321357"/>
                  <a:pt x="1626063" y="1277545"/>
                </a:cubicBezTo>
                <a:cubicBezTo>
                  <a:pt x="1651715" y="1126387"/>
                  <a:pt x="1413413" y="1170274"/>
                  <a:pt x="1455509" y="1301910"/>
                </a:cubicBezTo>
                <a:close/>
                <a:moveTo>
                  <a:pt x="1852335" y="1378486"/>
                </a:moveTo>
                <a:cubicBezTo>
                  <a:pt x="1893044" y="1402750"/>
                  <a:pt x="1928179" y="1432613"/>
                  <a:pt x="1988107" y="1437658"/>
                </a:cubicBezTo>
                <a:cubicBezTo>
                  <a:pt x="1967652" y="1387162"/>
                  <a:pt x="1928834" y="1338155"/>
                  <a:pt x="1890648" y="1301910"/>
                </a:cubicBezTo>
                <a:cubicBezTo>
                  <a:pt x="1864164" y="1276763"/>
                  <a:pt x="1826935" y="1245689"/>
                  <a:pt x="1786201" y="1246219"/>
                </a:cubicBezTo>
                <a:cubicBezTo>
                  <a:pt x="1809128" y="1289400"/>
                  <a:pt x="1862600" y="1302087"/>
                  <a:pt x="1852335" y="1378486"/>
                </a:cubicBezTo>
                <a:close/>
                <a:moveTo>
                  <a:pt x="1643492" y="1256636"/>
                </a:moveTo>
                <a:cubicBezTo>
                  <a:pt x="1660391" y="1299918"/>
                  <a:pt x="1611434" y="1310864"/>
                  <a:pt x="1608685" y="1343653"/>
                </a:cubicBezTo>
                <a:cubicBezTo>
                  <a:pt x="1606541" y="1368977"/>
                  <a:pt x="1642130" y="1425753"/>
                  <a:pt x="1664376" y="1441113"/>
                </a:cubicBezTo>
                <a:cubicBezTo>
                  <a:pt x="1700369" y="1465958"/>
                  <a:pt x="1746577" y="1453498"/>
                  <a:pt x="1786201" y="1437633"/>
                </a:cubicBezTo>
                <a:cubicBezTo>
                  <a:pt x="1801259" y="1410922"/>
                  <a:pt x="1820352" y="1388247"/>
                  <a:pt x="1841893" y="1368018"/>
                </a:cubicBezTo>
                <a:cubicBezTo>
                  <a:pt x="1843053" y="1267002"/>
                  <a:pt x="1745820" y="1231464"/>
                  <a:pt x="1643492" y="1256636"/>
                </a:cubicBezTo>
                <a:close/>
                <a:moveTo>
                  <a:pt x="3206455" y="1368044"/>
                </a:moveTo>
                <a:cubicBezTo>
                  <a:pt x="3222522" y="1306551"/>
                  <a:pt x="3180628" y="1273358"/>
                  <a:pt x="3133361" y="1263597"/>
                </a:cubicBezTo>
                <a:cubicBezTo>
                  <a:pt x="3107583" y="1327158"/>
                  <a:pt x="3044729" y="1353667"/>
                  <a:pt x="2994107" y="1392409"/>
                </a:cubicBezTo>
                <a:cubicBezTo>
                  <a:pt x="3047856" y="1398992"/>
                  <a:pt x="3077922" y="1429284"/>
                  <a:pt x="3108996" y="1458542"/>
                </a:cubicBezTo>
                <a:cubicBezTo>
                  <a:pt x="3176062" y="1464116"/>
                  <a:pt x="3210743" y="1437280"/>
                  <a:pt x="3227365" y="1392409"/>
                </a:cubicBezTo>
                <a:cubicBezTo>
                  <a:pt x="3223228" y="1381462"/>
                  <a:pt x="3207035" y="1382547"/>
                  <a:pt x="3206455" y="1368044"/>
                </a:cubicBezTo>
                <a:close/>
                <a:moveTo>
                  <a:pt x="2590320" y="1281001"/>
                </a:moveTo>
                <a:cubicBezTo>
                  <a:pt x="2650955" y="1322492"/>
                  <a:pt x="2689444" y="1386103"/>
                  <a:pt x="2750458" y="1427216"/>
                </a:cubicBezTo>
                <a:cubicBezTo>
                  <a:pt x="2754695" y="1323173"/>
                  <a:pt x="2693001" y="1266523"/>
                  <a:pt x="2590320" y="1281001"/>
                </a:cubicBezTo>
                <a:close/>
                <a:moveTo>
                  <a:pt x="1305838" y="1402851"/>
                </a:moveTo>
                <a:cubicBezTo>
                  <a:pt x="1301500" y="1434606"/>
                  <a:pt x="1319585" y="1429107"/>
                  <a:pt x="1333684" y="1448100"/>
                </a:cubicBezTo>
                <a:cubicBezTo>
                  <a:pt x="1341629" y="1458794"/>
                  <a:pt x="1342260" y="1470119"/>
                  <a:pt x="1347607" y="1475946"/>
                </a:cubicBezTo>
                <a:cubicBezTo>
                  <a:pt x="1423981" y="1559028"/>
                  <a:pt x="1514252" y="1442728"/>
                  <a:pt x="1518187" y="1361057"/>
                </a:cubicBezTo>
                <a:cubicBezTo>
                  <a:pt x="1477276" y="1360200"/>
                  <a:pt x="1466809" y="1328873"/>
                  <a:pt x="1441611" y="1312327"/>
                </a:cubicBezTo>
                <a:cubicBezTo>
                  <a:pt x="1408872" y="1344032"/>
                  <a:pt x="1313077" y="1349833"/>
                  <a:pt x="1305838" y="1402851"/>
                </a:cubicBezTo>
                <a:close/>
                <a:moveTo>
                  <a:pt x="1535565" y="1364563"/>
                </a:moveTo>
                <a:cubicBezTo>
                  <a:pt x="1524316" y="1402624"/>
                  <a:pt x="1450136" y="1538270"/>
                  <a:pt x="1539046" y="1549066"/>
                </a:cubicBezTo>
                <a:cubicBezTo>
                  <a:pt x="1561317" y="1551764"/>
                  <a:pt x="1572667" y="1529468"/>
                  <a:pt x="1601698" y="1545585"/>
                </a:cubicBezTo>
                <a:cubicBezTo>
                  <a:pt x="1618295" y="1508811"/>
                  <a:pt x="1687304" y="1524449"/>
                  <a:pt x="1685235" y="1469009"/>
                </a:cubicBezTo>
                <a:cubicBezTo>
                  <a:pt x="1637590" y="1444720"/>
                  <a:pt x="1613604" y="1396772"/>
                  <a:pt x="1591256" y="1347185"/>
                </a:cubicBezTo>
                <a:cubicBezTo>
                  <a:pt x="1581748" y="1361990"/>
                  <a:pt x="1558341" y="1362974"/>
                  <a:pt x="1535565" y="1364563"/>
                </a:cubicBezTo>
                <a:close/>
                <a:moveTo>
                  <a:pt x="1852335" y="1385447"/>
                </a:moveTo>
                <a:cubicBezTo>
                  <a:pt x="1831576" y="1393695"/>
                  <a:pt x="1819772" y="1410897"/>
                  <a:pt x="1810566" y="1430696"/>
                </a:cubicBezTo>
                <a:cubicBezTo>
                  <a:pt x="1876094" y="1458012"/>
                  <a:pt x="1931205" y="1495720"/>
                  <a:pt x="2019434" y="1500311"/>
                </a:cubicBezTo>
                <a:cubicBezTo>
                  <a:pt x="2015272" y="1481268"/>
                  <a:pt x="2002711" y="1470624"/>
                  <a:pt x="1998549" y="1451581"/>
                </a:cubicBezTo>
                <a:cubicBezTo>
                  <a:pt x="1936225" y="1443131"/>
                  <a:pt x="1890673" y="1417883"/>
                  <a:pt x="1852335" y="1385447"/>
                </a:cubicBezTo>
                <a:close/>
                <a:moveTo>
                  <a:pt x="2875763" y="1409812"/>
                </a:moveTo>
                <a:cubicBezTo>
                  <a:pt x="2901793" y="1432235"/>
                  <a:pt x="2914707" y="1471456"/>
                  <a:pt x="2948858" y="1489868"/>
                </a:cubicBezTo>
                <a:cubicBezTo>
                  <a:pt x="2995948" y="1515242"/>
                  <a:pt x="3067656" y="1500361"/>
                  <a:pt x="3126399" y="1521195"/>
                </a:cubicBezTo>
                <a:cubicBezTo>
                  <a:pt x="3100950" y="1430091"/>
                  <a:pt x="2984397" y="1373517"/>
                  <a:pt x="2875763" y="1409812"/>
                </a:cubicBezTo>
                <a:close/>
                <a:moveTo>
                  <a:pt x="2774823" y="1444619"/>
                </a:moveTo>
                <a:cubicBezTo>
                  <a:pt x="2818382" y="1500840"/>
                  <a:pt x="2899321" y="1538245"/>
                  <a:pt x="2969767" y="1556027"/>
                </a:cubicBezTo>
                <a:cubicBezTo>
                  <a:pt x="2936474" y="1498192"/>
                  <a:pt x="2857073" y="1358131"/>
                  <a:pt x="2774823" y="1444619"/>
                </a:cubicBezTo>
                <a:close/>
                <a:moveTo>
                  <a:pt x="2760900" y="1451581"/>
                </a:moveTo>
                <a:cubicBezTo>
                  <a:pt x="2748692" y="1457508"/>
                  <a:pt x="2739536" y="1422373"/>
                  <a:pt x="2722612" y="1423735"/>
                </a:cubicBezTo>
                <a:cubicBezTo>
                  <a:pt x="2709219" y="1424794"/>
                  <a:pt x="2671814" y="1479023"/>
                  <a:pt x="2659960" y="1493349"/>
                </a:cubicBezTo>
                <a:cubicBezTo>
                  <a:pt x="2597862" y="1568462"/>
                  <a:pt x="2535839" y="1665493"/>
                  <a:pt x="2513745" y="1754427"/>
                </a:cubicBezTo>
                <a:cubicBezTo>
                  <a:pt x="2515914" y="1765021"/>
                  <a:pt x="2532460" y="1761237"/>
                  <a:pt x="2534629" y="1771831"/>
                </a:cubicBezTo>
                <a:cubicBezTo>
                  <a:pt x="2533418" y="1783534"/>
                  <a:pt x="2526734" y="1797205"/>
                  <a:pt x="2538109" y="1803157"/>
                </a:cubicBezTo>
                <a:cubicBezTo>
                  <a:pt x="2592565" y="1666174"/>
                  <a:pt x="2660590" y="1542760"/>
                  <a:pt x="2760900" y="1451581"/>
                </a:cubicBezTo>
                <a:close/>
                <a:moveTo>
                  <a:pt x="2297916" y="1719620"/>
                </a:moveTo>
                <a:cubicBezTo>
                  <a:pt x="2314638" y="1708497"/>
                  <a:pt x="2332142" y="1698156"/>
                  <a:pt x="2343165" y="1681332"/>
                </a:cubicBezTo>
                <a:cubicBezTo>
                  <a:pt x="2332319" y="1598350"/>
                  <a:pt x="2350984" y="1529846"/>
                  <a:pt x="2384933" y="1486388"/>
                </a:cubicBezTo>
                <a:cubicBezTo>
                  <a:pt x="2399915" y="1467193"/>
                  <a:pt x="2431847" y="1454178"/>
                  <a:pt x="2426702" y="1437658"/>
                </a:cubicBezTo>
                <a:cubicBezTo>
                  <a:pt x="2279856" y="1423735"/>
                  <a:pt x="2251002" y="1631064"/>
                  <a:pt x="2297916" y="1719620"/>
                </a:cubicBezTo>
                <a:close/>
                <a:moveTo>
                  <a:pt x="1699184" y="1594315"/>
                </a:moveTo>
                <a:cubicBezTo>
                  <a:pt x="1684731" y="1603975"/>
                  <a:pt x="1665335" y="1620748"/>
                  <a:pt x="1667857" y="1632603"/>
                </a:cubicBezTo>
                <a:cubicBezTo>
                  <a:pt x="1737219" y="1635175"/>
                  <a:pt x="1784965" y="1659389"/>
                  <a:pt x="1824514" y="1691775"/>
                </a:cubicBezTo>
                <a:cubicBezTo>
                  <a:pt x="1834225" y="1656236"/>
                  <a:pt x="1880105" y="1656867"/>
                  <a:pt x="1901115" y="1632603"/>
                </a:cubicBezTo>
                <a:cubicBezTo>
                  <a:pt x="1862373" y="1586849"/>
                  <a:pt x="1757498" y="1555371"/>
                  <a:pt x="1699184" y="1594315"/>
                </a:cubicBezTo>
                <a:close/>
                <a:moveTo>
                  <a:pt x="2287473" y="1730062"/>
                </a:moveTo>
                <a:cubicBezTo>
                  <a:pt x="2290777" y="1670083"/>
                  <a:pt x="2193973" y="1550352"/>
                  <a:pt x="2162168" y="1639564"/>
                </a:cubicBezTo>
                <a:cubicBezTo>
                  <a:pt x="2149658" y="1633511"/>
                  <a:pt x="2144436" y="1620168"/>
                  <a:pt x="2141284" y="1604757"/>
                </a:cubicBezTo>
                <a:cubicBezTo>
                  <a:pt x="2052046" y="1624884"/>
                  <a:pt x="2033104" y="1747390"/>
                  <a:pt x="2071670" y="1837990"/>
                </a:cubicBezTo>
                <a:cubicBezTo>
                  <a:pt x="2092125" y="1826488"/>
                  <a:pt x="2106830" y="1812691"/>
                  <a:pt x="2130842" y="1810144"/>
                </a:cubicBezTo>
                <a:cubicBezTo>
                  <a:pt x="2185751" y="1804317"/>
                  <a:pt x="2219625" y="1840360"/>
                  <a:pt x="2249211" y="1865835"/>
                </a:cubicBezTo>
                <a:cubicBezTo>
                  <a:pt x="2239878" y="1812439"/>
                  <a:pt x="2285708" y="1762019"/>
                  <a:pt x="2287473" y="1730062"/>
                </a:cubicBezTo>
                <a:close/>
                <a:moveTo>
                  <a:pt x="2844437" y="1611718"/>
                </a:moveTo>
                <a:cubicBezTo>
                  <a:pt x="2645658" y="1624304"/>
                  <a:pt x="2590749" y="1794329"/>
                  <a:pt x="2517225" y="1921526"/>
                </a:cubicBezTo>
                <a:cubicBezTo>
                  <a:pt x="2541060" y="1920896"/>
                  <a:pt x="2557102" y="1928059"/>
                  <a:pt x="2576397" y="1931968"/>
                </a:cubicBezTo>
                <a:cubicBezTo>
                  <a:pt x="2594583" y="1879430"/>
                  <a:pt x="2615063" y="1823941"/>
                  <a:pt x="2666896" y="1810144"/>
                </a:cubicBezTo>
                <a:cubicBezTo>
                  <a:pt x="2707832" y="1799248"/>
                  <a:pt x="2740797" y="1823487"/>
                  <a:pt x="2771317" y="1824067"/>
                </a:cubicBezTo>
                <a:cubicBezTo>
                  <a:pt x="2857098" y="1825681"/>
                  <a:pt x="2860024" y="1742800"/>
                  <a:pt x="2948858" y="1754453"/>
                </a:cubicBezTo>
                <a:cubicBezTo>
                  <a:pt x="2945907" y="1710540"/>
                  <a:pt x="2892284" y="1735258"/>
                  <a:pt x="2865296" y="1719645"/>
                </a:cubicBezTo>
                <a:cubicBezTo>
                  <a:pt x="2884213" y="1697954"/>
                  <a:pt x="2917607" y="1690741"/>
                  <a:pt x="2948858" y="1681358"/>
                </a:cubicBezTo>
                <a:cubicBezTo>
                  <a:pt x="2931126" y="1634141"/>
                  <a:pt x="2893066" y="1608641"/>
                  <a:pt x="2844437" y="1611718"/>
                </a:cubicBezTo>
                <a:close/>
                <a:moveTo>
                  <a:pt x="2050760" y="1663929"/>
                </a:moveTo>
                <a:cubicBezTo>
                  <a:pt x="2030204" y="1625313"/>
                  <a:pt x="1948231" y="1648089"/>
                  <a:pt x="1921949" y="1615199"/>
                </a:cubicBezTo>
                <a:cubicBezTo>
                  <a:pt x="1916299" y="1632552"/>
                  <a:pt x="1908707" y="1642641"/>
                  <a:pt x="1908026" y="1656968"/>
                </a:cubicBezTo>
                <a:cubicBezTo>
                  <a:pt x="1847139" y="1661054"/>
                  <a:pt x="1823581" y="1702469"/>
                  <a:pt x="1814022" y="1757933"/>
                </a:cubicBezTo>
                <a:cubicBezTo>
                  <a:pt x="1866711" y="1788806"/>
                  <a:pt x="1905832" y="1833197"/>
                  <a:pt x="1928910" y="1893706"/>
                </a:cubicBezTo>
                <a:cubicBezTo>
                  <a:pt x="1945406" y="1897237"/>
                  <a:pt x="1947827" y="1874234"/>
                  <a:pt x="1970679" y="1869341"/>
                </a:cubicBezTo>
                <a:cubicBezTo>
                  <a:pt x="2001980" y="1862657"/>
                  <a:pt x="2037216" y="1877236"/>
                  <a:pt x="2057721" y="1890225"/>
                </a:cubicBezTo>
                <a:cubicBezTo>
                  <a:pt x="2071493" y="1823007"/>
                  <a:pt x="2010454" y="1737276"/>
                  <a:pt x="2050760" y="1663929"/>
                </a:cubicBezTo>
                <a:close/>
                <a:moveTo>
                  <a:pt x="1633050" y="1778792"/>
                </a:moveTo>
                <a:cubicBezTo>
                  <a:pt x="1651891" y="1769788"/>
                  <a:pt x="1670178" y="1760228"/>
                  <a:pt x="1695703" y="1757908"/>
                </a:cubicBezTo>
                <a:cubicBezTo>
                  <a:pt x="1630730" y="1684813"/>
                  <a:pt x="1461512" y="1583469"/>
                  <a:pt x="1344126" y="1656942"/>
                </a:cubicBezTo>
                <a:cubicBezTo>
                  <a:pt x="1324402" y="1669276"/>
                  <a:pt x="1295926" y="1692708"/>
                  <a:pt x="1298877" y="1705672"/>
                </a:cubicBezTo>
                <a:cubicBezTo>
                  <a:pt x="1422442" y="1646879"/>
                  <a:pt x="1569969" y="1704789"/>
                  <a:pt x="1633050" y="1778792"/>
                </a:cubicBezTo>
                <a:close/>
                <a:moveTo>
                  <a:pt x="2444105" y="1716140"/>
                </a:moveTo>
                <a:cubicBezTo>
                  <a:pt x="2426802" y="1709052"/>
                  <a:pt x="2365411" y="1697298"/>
                  <a:pt x="2353607" y="1698736"/>
                </a:cubicBezTo>
                <a:cubicBezTo>
                  <a:pt x="2293300" y="1706151"/>
                  <a:pt x="2265151" y="1802981"/>
                  <a:pt x="2266589" y="1872797"/>
                </a:cubicBezTo>
                <a:cubicBezTo>
                  <a:pt x="2319178" y="1882785"/>
                  <a:pt x="2363116" y="1916356"/>
                  <a:pt x="2353607" y="1977243"/>
                </a:cubicBezTo>
                <a:cubicBezTo>
                  <a:pt x="2389952" y="1948615"/>
                  <a:pt x="2435126" y="1928791"/>
                  <a:pt x="2496341" y="1925032"/>
                </a:cubicBezTo>
                <a:cubicBezTo>
                  <a:pt x="2514526" y="1901449"/>
                  <a:pt x="2532485" y="1877639"/>
                  <a:pt x="2545071" y="1848457"/>
                </a:cubicBezTo>
                <a:cubicBezTo>
                  <a:pt x="2533292" y="1829616"/>
                  <a:pt x="2508927" y="1806310"/>
                  <a:pt x="2520706" y="1775362"/>
                </a:cubicBezTo>
                <a:cubicBezTo>
                  <a:pt x="2489682" y="1766887"/>
                  <a:pt x="2474246" y="1728499"/>
                  <a:pt x="2444105" y="1716140"/>
                </a:cubicBezTo>
                <a:close/>
                <a:moveTo>
                  <a:pt x="1305838" y="1963295"/>
                </a:moveTo>
                <a:cubicBezTo>
                  <a:pt x="1292571" y="1950986"/>
                  <a:pt x="1264448" y="1935121"/>
                  <a:pt x="1264070" y="1921526"/>
                </a:cubicBezTo>
                <a:cubicBezTo>
                  <a:pt x="1308764" y="1929043"/>
                  <a:pt x="1309092" y="1980925"/>
                  <a:pt x="1368516" y="1973737"/>
                </a:cubicBezTo>
                <a:cubicBezTo>
                  <a:pt x="1362791" y="1941175"/>
                  <a:pt x="1340091" y="1925562"/>
                  <a:pt x="1326748" y="1900642"/>
                </a:cubicBezTo>
                <a:cubicBezTo>
                  <a:pt x="1361530" y="1913430"/>
                  <a:pt x="1375024" y="1947531"/>
                  <a:pt x="1389401" y="1980698"/>
                </a:cubicBezTo>
                <a:cubicBezTo>
                  <a:pt x="1405493" y="1983170"/>
                  <a:pt x="1418457" y="1988795"/>
                  <a:pt x="1434650" y="1991141"/>
                </a:cubicBezTo>
                <a:cubicBezTo>
                  <a:pt x="1433641" y="1952701"/>
                  <a:pt x="1417398" y="1929497"/>
                  <a:pt x="1410285" y="1897161"/>
                </a:cubicBezTo>
                <a:cubicBezTo>
                  <a:pt x="1432708" y="1921148"/>
                  <a:pt x="1449581" y="1950684"/>
                  <a:pt x="1448573" y="1998102"/>
                </a:cubicBezTo>
                <a:cubicBezTo>
                  <a:pt x="1468196" y="1999363"/>
                  <a:pt x="1479117" y="2009326"/>
                  <a:pt x="1493822" y="2015506"/>
                </a:cubicBezTo>
                <a:cubicBezTo>
                  <a:pt x="1493797" y="1973762"/>
                  <a:pt x="1472736" y="1953055"/>
                  <a:pt x="1469457" y="1914565"/>
                </a:cubicBezTo>
                <a:cubicBezTo>
                  <a:pt x="1509435" y="1938400"/>
                  <a:pt x="1490089" y="2021559"/>
                  <a:pt x="1535590" y="2039870"/>
                </a:cubicBezTo>
                <a:cubicBezTo>
                  <a:pt x="1531883" y="2001356"/>
                  <a:pt x="1560989" y="1995655"/>
                  <a:pt x="1573878" y="1973737"/>
                </a:cubicBezTo>
                <a:cubicBezTo>
                  <a:pt x="1546360" y="1903719"/>
                  <a:pt x="1524089" y="1810093"/>
                  <a:pt x="1445092" y="1803157"/>
                </a:cubicBezTo>
                <a:cubicBezTo>
                  <a:pt x="1424208" y="1815920"/>
                  <a:pt x="1430841" y="1856225"/>
                  <a:pt x="1413765" y="1872771"/>
                </a:cubicBezTo>
                <a:cubicBezTo>
                  <a:pt x="1379186" y="1836577"/>
                  <a:pt x="1345614" y="1799374"/>
                  <a:pt x="1298902" y="1775311"/>
                </a:cubicBezTo>
                <a:cubicBezTo>
                  <a:pt x="1284097" y="1806789"/>
                  <a:pt x="1294690" y="1864473"/>
                  <a:pt x="1288460" y="1886694"/>
                </a:cubicBezTo>
                <a:cubicBezTo>
                  <a:pt x="1263364" y="1860740"/>
                  <a:pt x="1245077" y="1827976"/>
                  <a:pt x="1204923" y="1817080"/>
                </a:cubicBezTo>
                <a:cubicBezTo>
                  <a:pt x="1187822" y="1864977"/>
                  <a:pt x="1228859" y="1898473"/>
                  <a:pt x="1232769" y="1924982"/>
                </a:cubicBezTo>
                <a:cubicBezTo>
                  <a:pt x="1214886" y="1921980"/>
                  <a:pt x="1213348" y="1902610"/>
                  <a:pt x="1197962" y="1897136"/>
                </a:cubicBezTo>
                <a:cubicBezTo>
                  <a:pt x="1113567" y="1905561"/>
                  <a:pt x="1040044" y="1924856"/>
                  <a:pt x="1006498" y="1984154"/>
                </a:cubicBezTo>
                <a:cubicBezTo>
                  <a:pt x="1169511" y="1992023"/>
                  <a:pt x="1221520" y="2166361"/>
                  <a:pt x="1389401" y="2161695"/>
                </a:cubicBezTo>
                <a:cubicBezTo>
                  <a:pt x="1439165" y="2160308"/>
                  <a:pt x="1480151" y="2137356"/>
                  <a:pt x="1514706" y="2112965"/>
                </a:cubicBezTo>
                <a:cubicBezTo>
                  <a:pt x="1497731" y="2097126"/>
                  <a:pt x="1528351" y="2074930"/>
                  <a:pt x="1528629" y="2053793"/>
                </a:cubicBezTo>
                <a:cubicBezTo>
                  <a:pt x="1512587" y="2047790"/>
                  <a:pt x="1505727" y="2032606"/>
                  <a:pt x="1486860" y="2029428"/>
                </a:cubicBezTo>
                <a:cubicBezTo>
                  <a:pt x="1456215" y="2055634"/>
                  <a:pt x="1435406" y="2091703"/>
                  <a:pt x="1399843" y="2112991"/>
                </a:cubicBezTo>
                <a:cubicBezTo>
                  <a:pt x="1417700" y="2075157"/>
                  <a:pt x="1452835" y="2054575"/>
                  <a:pt x="1472938" y="2019011"/>
                </a:cubicBezTo>
                <a:cubicBezTo>
                  <a:pt x="1459998" y="2016868"/>
                  <a:pt x="1451070" y="2010713"/>
                  <a:pt x="1438131" y="2008569"/>
                </a:cubicBezTo>
                <a:cubicBezTo>
                  <a:pt x="1404458" y="2030589"/>
                  <a:pt x="1373056" y="2054878"/>
                  <a:pt x="1340671" y="2078183"/>
                </a:cubicBezTo>
                <a:cubicBezTo>
                  <a:pt x="1356586" y="2041888"/>
                  <a:pt x="1393033" y="2026124"/>
                  <a:pt x="1420727" y="2001608"/>
                </a:cubicBezTo>
                <a:cubicBezTo>
                  <a:pt x="1400297" y="2000019"/>
                  <a:pt x="1386071" y="1992175"/>
                  <a:pt x="1365036" y="1991166"/>
                </a:cubicBezTo>
                <a:cubicBezTo>
                  <a:pt x="1337568" y="2010133"/>
                  <a:pt x="1317088" y="2036037"/>
                  <a:pt x="1288460" y="2053819"/>
                </a:cubicBezTo>
                <a:cubicBezTo>
                  <a:pt x="1298600" y="2022164"/>
                  <a:pt x="1326672" y="2008494"/>
                  <a:pt x="1347632" y="1987685"/>
                </a:cubicBezTo>
                <a:cubicBezTo>
                  <a:pt x="1290200" y="1975477"/>
                  <a:pt x="1218190" y="1977899"/>
                  <a:pt x="1159649" y="1966801"/>
                </a:cubicBezTo>
                <a:cubicBezTo>
                  <a:pt x="1195162" y="1947026"/>
                  <a:pt x="1263515" y="1970509"/>
                  <a:pt x="1305838" y="1963295"/>
                </a:cubicBezTo>
                <a:close/>
                <a:moveTo>
                  <a:pt x="2082086" y="1848432"/>
                </a:moveTo>
                <a:cubicBezTo>
                  <a:pt x="2065364" y="1873074"/>
                  <a:pt x="2068542" y="1923998"/>
                  <a:pt x="2085567" y="1952853"/>
                </a:cubicBezTo>
                <a:cubicBezTo>
                  <a:pt x="2106023" y="1928084"/>
                  <a:pt x="2144184" y="1903896"/>
                  <a:pt x="2186508" y="1921526"/>
                </a:cubicBezTo>
                <a:cubicBezTo>
                  <a:pt x="2194100" y="1897792"/>
                  <a:pt x="2211629" y="1883995"/>
                  <a:pt x="2228276" y="1869316"/>
                </a:cubicBezTo>
                <a:cubicBezTo>
                  <a:pt x="2209813" y="1827447"/>
                  <a:pt x="2114876" y="1800055"/>
                  <a:pt x="2082086" y="1848432"/>
                </a:cubicBezTo>
                <a:close/>
                <a:moveTo>
                  <a:pt x="2238743" y="1879758"/>
                </a:moveTo>
                <a:cubicBezTo>
                  <a:pt x="2219297" y="1889317"/>
                  <a:pt x="2208930" y="1907982"/>
                  <a:pt x="2196975" y="1925007"/>
                </a:cubicBezTo>
                <a:cubicBezTo>
                  <a:pt x="2211352" y="1956233"/>
                  <a:pt x="2260763" y="1957923"/>
                  <a:pt x="2263108" y="1998102"/>
                </a:cubicBezTo>
                <a:cubicBezTo>
                  <a:pt x="2264143" y="2015909"/>
                  <a:pt x="2252111" y="2032732"/>
                  <a:pt x="2242224" y="2050313"/>
                </a:cubicBezTo>
                <a:cubicBezTo>
                  <a:pt x="2267270" y="2044032"/>
                  <a:pt x="2293930" y="2039366"/>
                  <a:pt x="2322280" y="2036390"/>
                </a:cubicBezTo>
                <a:cubicBezTo>
                  <a:pt x="2366016" y="1946799"/>
                  <a:pt x="2322659" y="1884449"/>
                  <a:pt x="2238743" y="1879758"/>
                </a:cubicBezTo>
                <a:close/>
                <a:moveTo>
                  <a:pt x="2057721" y="1907604"/>
                </a:moveTo>
                <a:cubicBezTo>
                  <a:pt x="2037745" y="1888889"/>
                  <a:pt x="1996860" y="1877816"/>
                  <a:pt x="1960262" y="1886719"/>
                </a:cubicBezTo>
                <a:cubicBezTo>
                  <a:pt x="1873925" y="1957216"/>
                  <a:pt x="1924320" y="2097680"/>
                  <a:pt x="1974184" y="2172163"/>
                </a:cubicBezTo>
                <a:cubicBezTo>
                  <a:pt x="1983492" y="2170145"/>
                  <a:pt x="1995926" y="2182453"/>
                  <a:pt x="2002030" y="2172163"/>
                </a:cubicBezTo>
                <a:cubicBezTo>
                  <a:pt x="1983088" y="2137734"/>
                  <a:pt x="1951762" y="2097126"/>
                  <a:pt x="1956781" y="2050338"/>
                </a:cubicBezTo>
                <a:cubicBezTo>
                  <a:pt x="1984778" y="2103557"/>
                  <a:pt x="2000618" y="2168959"/>
                  <a:pt x="2047279" y="2203514"/>
                </a:cubicBezTo>
                <a:cubicBezTo>
                  <a:pt x="2036005" y="2153271"/>
                  <a:pt x="2001551" y="2107694"/>
                  <a:pt x="2008992" y="2050338"/>
                </a:cubicBezTo>
                <a:cubicBezTo>
                  <a:pt x="2031313" y="2111553"/>
                  <a:pt x="2049247" y="2177157"/>
                  <a:pt x="2078606" y="2231360"/>
                </a:cubicBezTo>
                <a:cubicBezTo>
                  <a:pt x="2093663" y="2216529"/>
                  <a:pt x="2072653" y="2194737"/>
                  <a:pt x="2064683" y="2175669"/>
                </a:cubicBezTo>
                <a:cubicBezTo>
                  <a:pt x="2037316" y="2110115"/>
                  <a:pt x="2022788" y="2012403"/>
                  <a:pt x="2075125" y="1959839"/>
                </a:cubicBezTo>
                <a:cubicBezTo>
                  <a:pt x="2062034" y="1949700"/>
                  <a:pt x="2059285" y="1929245"/>
                  <a:pt x="2057721" y="1907604"/>
                </a:cubicBezTo>
                <a:close/>
                <a:moveTo>
                  <a:pt x="2249186" y="1994621"/>
                </a:moveTo>
                <a:cubicBezTo>
                  <a:pt x="2247042" y="1969373"/>
                  <a:pt x="2230117" y="1975629"/>
                  <a:pt x="2210898" y="1963295"/>
                </a:cubicBezTo>
                <a:cubicBezTo>
                  <a:pt x="2186609" y="1947707"/>
                  <a:pt x="2180101" y="1926117"/>
                  <a:pt x="2148245" y="1928488"/>
                </a:cubicBezTo>
                <a:cubicBezTo>
                  <a:pt x="2068214" y="1934415"/>
                  <a:pt x="2025891" y="2069356"/>
                  <a:pt x="2071670" y="2151278"/>
                </a:cubicBezTo>
                <a:cubicBezTo>
                  <a:pt x="2080598" y="2117278"/>
                  <a:pt x="2067508" y="2061259"/>
                  <a:pt x="2089073" y="2039896"/>
                </a:cubicBezTo>
                <a:cubicBezTo>
                  <a:pt x="2093714" y="2092157"/>
                  <a:pt x="2072477" y="2169817"/>
                  <a:pt x="2099515" y="2206995"/>
                </a:cubicBezTo>
                <a:cubicBezTo>
                  <a:pt x="2104661" y="2139045"/>
                  <a:pt x="2105695" y="2066959"/>
                  <a:pt x="2151726" y="2039896"/>
                </a:cubicBezTo>
                <a:cubicBezTo>
                  <a:pt x="2136214" y="2073114"/>
                  <a:pt x="2113715" y="2117884"/>
                  <a:pt x="2120399" y="2161720"/>
                </a:cubicBezTo>
                <a:cubicBezTo>
                  <a:pt x="2125167" y="2095436"/>
                  <a:pt x="2255491" y="2069608"/>
                  <a:pt x="2249186" y="1994621"/>
                </a:cubicBezTo>
                <a:close/>
                <a:moveTo>
                  <a:pt x="2350126" y="1991141"/>
                </a:moveTo>
                <a:cubicBezTo>
                  <a:pt x="2348411" y="2010310"/>
                  <a:pt x="2339381" y="2022164"/>
                  <a:pt x="2336203" y="2039870"/>
                </a:cubicBezTo>
                <a:cubicBezTo>
                  <a:pt x="2388363" y="2060124"/>
                  <a:pt x="2477575" y="2009528"/>
                  <a:pt x="2541590" y="2043351"/>
                </a:cubicBezTo>
                <a:cubicBezTo>
                  <a:pt x="2495433" y="2052885"/>
                  <a:pt x="2425491" y="2038635"/>
                  <a:pt x="2391920" y="2060755"/>
                </a:cubicBezTo>
                <a:cubicBezTo>
                  <a:pt x="2434369" y="2096621"/>
                  <a:pt x="2532762" y="2066127"/>
                  <a:pt x="2576422" y="2106004"/>
                </a:cubicBezTo>
                <a:cubicBezTo>
                  <a:pt x="2463854" y="2080756"/>
                  <a:pt x="2334866" y="2094225"/>
                  <a:pt x="2287499" y="2172137"/>
                </a:cubicBezTo>
                <a:cubicBezTo>
                  <a:pt x="2323163" y="2174155"/>
                  <a:pt x="2346923" y="2162906"/>
                  <a:pt x="2377997" y="2165176"/>
                </a:cubicBezTo>
                <a:cubicBezTo>
                  <a:pt x="2432553" y="2169186"/>
                  <a:pt x="2477575" y="2211737"/>
                  <a:pt x="2517250" y="2217387"/>
                </a:cubicBezTo>
                <a:cubicBezTo>
                  <a:pt x="2583258" y="2226820"/>
                  <a:pt x="2654335" y="2202505"/>
                  <a:pt x="2687830" y="2161695"/>
                </a:cubicBezTo>
                <a:cubicBezTo>
                  <a:pt x="2681499" y="2142501"/>
                  <a:pt x="2669191" y="2129284"/>
                  <a:pt x="2649543" y="2123407"/>
                </a:cubicBezTo>
                <a:cubicBezTo>
                  <a:pt x="2663465" y="2104869"/>
                  <a:pt x="2686014" y="2094906"/>
                  <a:pt x="2708715" y="2085120"/>
                </a:cubicBezTo>
                <a:cubicBezTo>
                  <a:pt x="2711867" y="2056442"/>
                  <a:pt x="2681878" y="2060906"/>
                  <a:pt x="2666946" y="2050313"/>
                </a:cubicBezTo>
                <a:cubicBezTo>
                  <a:pt x="2670805" y="2035583"/>
                  <a:pt x="2675522" y="2021761"/>
                  <a:pt x="2680869" y="2008544"/>
                </a:cubicBezTo>
                <a:cubicBezTo>
                  <a:pt x="2612289" y="1925184"/>
                  <a:pt x="2436412" y="1917491"/>
                  <a:pt x="2350126" y="1991141"/>
                </a:cubicBezTo>
                <a:close/>
                <a:moveTo>
                  <a:pt x="1894128" y="2001583"/>
                </a:moveTo>
                <a:cubicBezTo>
                  <a:pt x="1871932" y="1976032"/>
                  <a:pt x="1826557" y="1944756"/>
                  <a:pt x="1789707" y="1973737"/>
                </a:cubicBezTo>
                <a:cubicBezTo>
                  <a:pt x="1725617" y="2078360"/>
                  <a:pt x="1807716" y="2196981"/>
                  <a:pt x="1921974" y="2172163"/>
                </a:cubicBezTo>
                <a:cubicBezTo>
                  <a:pt x="1904419" y="2142148"/>
                  <a:pt x="1860103" y="2108753"/>
                  <a:pt x="1834956" y="2074703"/>
                </a:cubicBezTo>
                <a:cubicBezTo>
                  <a:pt x="1889437" y="2092157"/>
                  <a:pt x="1900005" y="2153548"/>
                  <a:pt x="1956806" y="2168682"/>
                </a:cubicBezTo>
                <a:cubicBezTo>
                  <a:pt x="1932164" y="2116698"/>
                  <a:pt x="1901846" y="2070440"/>
                  <a:pt x="1894128" y="2001583"/>
                </a:cubicBezTo>
                <a:close/>
                <a:moveTo>
                  <a:pt x="1667857" y="1977218"/>
                </a:moveTo>
                <a:cubicBezTo>
                  <a:pt x="1623793" y="1971139"/>
                  <a:pt x="1580310" y="1987155"/>
                  <a:pt x="1552994" y="2012025"/>
                </a:cubicBezTo>
                <a:cubicBezTo>
                  <a:pt x="1551430" y="2051069"/>
                  <a:pt x="1533068" y="2073315"/>
                  <a:pt x="1525148" y="2106029"/>
                </a:cubicBezTo>
                <a:cubicBezTo>
                  <a:pt x="1542072" y="2109989"/>
                  <a:pt x="1563461" y="2109485"/>
                  <a:pt x="1573878" y="2119952"/>
                </a:cubicBezTo>
                <a:cubicBezTo>
                  <a:pt x="1562553" y="2138793"/>
                  <a:pt x="1540559" y="2146965"/>
                  <a:pt x="1532110" y="2168682"/>
                </a:cubicBezTo>
                <a:cubicBezTo>
                  <a:pt x="1543308" y="2172566"/>
                  <a:pt x="1552742" y="2178216"/>
                  <a:pt x="1566917" y="2179124"/>
                </a:cubicBezTo>
                <a:cubicBezTo>
                  <a:pt x="1597688" y="2211434"/>
                  <a:pt x="1622330" y="2246998"/>
                  <a:pt x="1671338" y="2248738"/>
                </a:cubicBezTo>
                <a:cubicBezTo>
                  <a:pt x="1715023" y="2250302"/>
                  <a:pt x="1748771" y="2228661"/>
                  <a:pt x="1786201" y="2217412"/>
                </a:cubicBezTo>
                <a:cubicBezTo>
                  <a:pt x="1815888" y="2208483"/>
                  <a:pt x="1850695" y="2204170"/>
                  <a:pt x="1866257" y="2186085"/>
                </a:cubicBezTo>
                <a:cubicBezTo>
                  <a:pt x="1814652" y="2175038"/>
                  <a:pt x="1788774" y="2138264"/>
                  <a:pt x="1754875" y="2109510"/>
                </a:cubicBezTo>
                <a:cubicBezTo>
                  <a:pt x="1700621" y="2109787"/>
                  <a:pt x="1656734" y="2120431"/>
                  <a:pt x="1626089" y="2144317"/>
                </a:cubicBezTo>
                <a:cubicBezTo>
                  <a:pt x="1645485" y="2104541"/>
                  <a:pt x="1695778" y="2095637"/>
                  <a:pt x="1754875" y="2095587"/>
                </a:cubicBezTo>
                <a:cubicBezTo>
                  <a:pt x="1730384" y="2064387"/>
                  <a:pt x="1673103" y="2065951"/>
                  <a:pt x="1622608" y="2060780"/>
                </a:cubicBezTo>
                <a:cubicBezTo>
                  <a:pt x="1659458" y="2036541"/>
                  <a:pt x="1720446" y="2057224"/>
                  <a:pt x="1751419" y="2071222"/>
                </a:cubicBezTo>
                <a:cubicBezTo>
                  <a:pt x="1754143" y="2051902"/>
                  <a:pt x="1752807" y="2028520"/>
                  <a:pt x="1761861" y="2015531"/>
                </a:cubicBezTo>
                <a:cubicBezTo>
                  <a:pt x="1730409" y="2017574"/>
                  <a:pt x="1702235" y="1981985"/>
                  <a:pt x="1667857" y="1977218"/>
                </a:cubicBezTo>
                <a:close/>
                <a:moveTo>
                  <a:pt x="2116894" y="2206970"/>
                </a:moveTo>
                <a:cubicBezTo>
                  <a:pt x="2160327" y="2186590"/>
                  <a:pt x="2217380" y="2179830"/>
                  <a:pt x="2270070" y="2168682"/>
                </a:cubicBezTo>
                <a:cubicBezTo>
                  <a:pt x="2304877" y="2130394"/>
                  <a:pt x="2348890" y="2101287"/>
                  <a:pt x="2395375" y="2074703"/>
                </a:cubicBezTo>
                <a:cubicBezTo>
                  <a:pt x="2276552" y="2011798"/>
                  <a:pt x="2131800" y="2102044"/>
                  <a:pt x="2116894" y="2206970"/>
                </a:cubicBezTo>
                <a:close/>
                <a:moveTo>
                  <a:pt x="3199494" y="2085145"/>
                </a:moveTo>
                <a:cubicBezTo>
                  <a:pt x="3186378" y="2071575"/>
                  <a:pt x="3172506" y="2058762"/>
                  <a:pt x="3154245" y="2050338"/>
                </a:cubicBezTo>
                <a:cubicBezTo>
                  <a:pt x="3135227" y="2069608"/>
                  <a:pt x="3135303" y="2107971"/>
                  <a:pt x="3122918" y="2133875"/>
                </a:cubicBezTo>
                <a:cubicBezTo>
                  <a:pt x="3101479" y="2127468"/>
                  <a:pt x="3089801" y="2111301"/>
                  <a:pt x="3070708" y="2102548"/>
                </a:cubicBezTo>
                <a:cubicBezTo>
                  <a:pt x="3036733" y="2188507"/>
                  <a:pt x="3089701" y="2241323"/>
                  <a:pt x="3136841" y="2283570"/>
                </a:cubicBezTo>
                <a:cubicBezTo>
                  <a:pt x="3170211" y="2313459"/>
                  <a:pt x="3216318" y="2331140"/>
                  <a:pt x="3255211" y="2342742"/>
                </a:cubicBezTo>
                <a:cubicBezTo>
                  <a:pt x="3233494" y="2281931"/>
                  <a:pt x="3266788" y="2227450"/>
                  <a:pt x="3272614" y="2182605"/>
                </a:cubicBezTo>
                <a:cubicBezTo>
                  <a:pt x="3279273" y="2131302"/>
                  <a:pt x="3259423" y="2091450"/>
                  <a:pt x="3234326" y="2057299"/>
                </a:cubicBezTo>
                <a:cubicBezTo>
                  <a:pt x="3214880" y="2058737"/>
                  <a:pt x="3217982" y="2082723"/>
                  <a:pt x="3199494" y="2085145"/>
                </a:cubicBezTo>
                <a:close/>
                <a:moveTo>
                  <a:pt x="3397920" y="2081664"/>
                </a:moveTo>
                <a:cubicBezTo>
                  <a:pt x="3311860" y="2113268"/>
                  <a:pt x="3235159" y="2232999"/>
                  <a:pt x="3276095" y="2360146"/>
                </a:cubicBezTo>
                <a:cubicBezTo>
                  <a:pt x="3285553" y="2249697"/>
                  <a:pt x="3408664" y="2223818"/>
                  <a:pt x="3397920" y="2081664"/>
                </a:cubicBezTo>
                <a:close/>
                <a:moveTo>
                  <a:pt x="1476393" y="2154759"/>
                </a:moveTo>
                <a:cubicBezTo>
                  <a:pt x="1407435" y="2184572"/>
                  <a:pt x="1325512" y="2177459"/>
                  <a:pt x="1264045" y="2144317"/>
                </a:cubicBezTo>
                <a:cubicBezTo>
                  <a:pt x="1086882" y="2144695"/>
                  <a:pt x="943467" y="2178821"/>
                  <a:pt x="888103" y="2300974"/>
                </a:cubicBezTo>
                <a:cubicBezTo>
                  <a:pt x="975096" y="2247376"/>
                  <a:pt x="1075355" y="2209290"/>
                  <a:pt x="1218796" y="2220918"/>
                </a:cubicBezTo>
                <a:cubicBezTo>
                  <a:pt x="1256755" y="2223995"/>
                  <a:pt x="1296052" y="2245157"/>
                  <a:pt x="1326698" y="2241802"/>
                </a:cubicBezTo>
                <a:cubicBezTo>
                  <a:pt x="1344530" y="2239835"/>
                  <a:pt x="1364683" y="2220716"/>
                  <a:pt x="1385869" y="2213956"/>
                </a:cubicBezTo>
                <a:cubicBezTo>
                  <a:pt x="1439492" y="2196830"/>
                  <a:pt x="1502851" y="2203035"/>
                  <a:pt x="1566891" y="2196553"/>
                </a:cubicBezTo>
                <a:cubicBezTo>
                  <a:pt x="1551027" y="2186892"/>
                  <a:pt x="1523685" y="2188709"/>
                  <a:pt x="1514681" y="2172188"/>
                </a:cubicBezTo>
                <a:cubicBezTo>
                  <a:pt x="1515791" y="2148277"/>
                  <a:pt x="1550900" y="2141971"/>
                  <a:pt x="1546007" y="2123458"/>
                </a:cubicBezTo>
                <a:cubicBezTo>
                  <a:pt x="1521112" y="2117682"/>
                  <a:pt x="1501414" y="2143939"/>
                  <a:pt x="1476393" y="2154759"/>
                </a:cubicBezTo>
                <a:close/>
                <a:moveTo>
                  <a:pt x="4654556" y="2154759"/>
                </a:moveTo>
                <a:cubicBezTo>
                  <a:pt x="4624944" y="2169565"/>
                  <a:pt x="4567715" y="2248839"/>
                  <a:pt x="4567538" y="2283570"/>
                </a:cubicBezTo>
                <a:cubicBezTo>
                  <a:pt x="4567387" y="2311466"/>
                  <a:pt x="4593340" y="2346627"/>
                  <a:pt x="4588422" y="2381030"/>
                </a:cubicBezTo>
                <a:cubicBezTo>
                  <a:pt x="4623708" y="2301428"/>
                  <a:pt x="4709011" y="2271867"/>
                  <a:pt x="4783367" y="2231334"/>
                </a:cubicBezTo>
                <a:cubicBezTo>
                  <a:pt x="4811313" y="2159274"/>
                  <a:pt x="4708052" y="2128023"/>
                  <a:pt x="4654556" y="2154759"/>
                </a:cubicBezTo>
                <a:close/>
                <a:moveTo>
                  <a:pt x="2593801" y="2321833"/>
                </a:moveTo>
                <a:cubicBezTo>
                  <a:pt x="2575741" y="2235395"/>
                  <a:pt x="2416764" y="2172970"/>
                  <a:pt x="2336203" y="2186085"/>
                </a:cubicBezTo>
                <a:cubicBezTo>
                  <a:pt x="2364301" y="2203464"/>
                  <a:pt x="2400470" y="2230603"/>
                  <a:pt x="2405817" y="2259180"/>
                </a:cubicBezTo>
                <a:cubicBezTo>
                  <a:pt x="2375147" y="2258247"/>
                  <a:pt x="2342433" y="2237968"/>
                  <a:pt x="2318800" y="2259180"/>
                </a:cubicBezTo>
                <a:cubicBezTo>
                  <a:pt x="2375021" y="2285361"/>
                  <a:pt x="2419992" y="2322766"/>
                  <a:pt x="2440650" y="2384486"/>
                </a:cubicBezTo>
                <a:cubicBezTo>
                  <a:pt x="2397368" y="2339009"/>
                  <a:pt x="2353001" y="2259432"/>
                  <a:pt x="2277031" y="2269622"/>
                </a:cubicBezTo>
                <a:cubicBezTo>
                  <a:pt x="2314184" y="2319512"/>
                  <a:pt x="2383369" y="2367511"/>
                  <a:pt x="2398881" y="2450644"/>
                </a:cubicBezTo>
                <a:cubicBezTo>
                  <a:pt x="2378249" y="2430189"/>
                  <a:pt x="2361703" y="2390791"/>
                  <a:pt x="2336229" y="2356665"/>
                </a:cubicBezTo>
                <a:cubicBezTo>
                  <a:pt x="2298723" y="2306422"/>
                  <a:pt x="2262150" y="2252799"/>
                  <a:pt x="2190014" y="2290532"/>
                </a:cubicBezTo>
                <a:cubicBezTo>
                  <a:pt x="2278116" y="2334116"/>
                  <a:pt x="2283564" y="2473647"/>
                  <a:pt x="2377997" y="2502880"/>
                </a:cubicBezTo>
                <a:cubicBezTo>
                  <a:pt x="2411997" y="2513398"/>
                  <a:pt x="2462518" y="2514154"/>
                  <a:pt x="2503302" y="2509842"/>
                </a:cubicBezTo>
                <a:cubicBezTo>
                  <a:pt x="2520605" y="2470267"/>
                  <a:pt x="2494752" y="2435738"/>
                  <a:pt x="2496341" y="2405395"/>
                </a:cubicBezTo>
                <a:cubicBezTo>
                  <a:pt x="2526305" y="2417477"/>
                  <a:pt x="2555009" y="2448475"/>
                  <a:pt x="2579878" y="2454125"/>
                </a:cubicBezTo>
                <a:cubicBezTo>
                  <a:pt x="2593927" y="2414299"/>
                  <a:pt x="2603789" y="2369604"/>
                  <a:pt x="2593801" y="2321833"/>
                </a:cubicBezTo>
                <a:close/>
                <a:moveTo>
                  <a:pt x="1949820" y="2182605"/>
                </a:moveTo>
                <a:cubicBezTo>
                  <a:pt x="1856194" y="2179805"/>
                  <a:pt x="1814274" y="2260088"/>
                  <a:pt x="1786201" y="2321833"/>
                </a:cubicBezTo>
                <a:cubicBezTo>
                  <a:pt x="1853873" y="2267630"/>
                  <a:pt x="2013759" y="2322690"/>
                  <a:pt x="2054241" y="2238296"/>
                </a:cubicBezTo>
                <a:cubicBezTo>
                  <a:pt x="2039662" y="2196805"/>
                  <a:pt x="1991109" y="2183841"/>
                  <a:pt x="1949820" y="2182605"/>
                </a:cubicBezTo>
                <a:close/>
                <a:moveTo>
                  <a:pt x="2273550" y="2182605"/>
                </a:moveTo>
                <a:cubicBezTo>
                  <a:pt x="2211654" y="2181596"/>
                  <a:pt x="2116086" y="2214032"/>
                  <a:pt x="2082086" y="2248738"/>
                </a:cubicBezTo>
                <a:cubicBezTo>
                  <a:pt x="2175309" y="2305060"/>
                  <a:pt x="2278343" y="2236631"/>
                  <a:pt x="2374491" y="2238296"/>
                </a:cubicBezTo>
                <a:cubicBezTo>
                  <a:pt x="2357996" y="2208105"/>
                  <a:pt x="2321070" y="2183361"/>
                  <a:pt x="2273550" y="2182605"/>
                </a:cubicBezTo>
                <a:close/>
                <a:moveTo>
                  <a:pt x="3140322" y="2300949"/>
                </a:moveTo>
                <a:cubicBezTo>
                  <a:pt x="3111745" y="2276155"/>
                  <a:pt x="3086548" y="2248057"/>
                  <a:pt x="3060266" y="2220892"/>
                </a:cubicBezTo>
                <a:cubicBezTo>
                  <a:pt x="3000741" y="2193930"/>
                  <a:pt x="2915362" y="2224323"/>
                  <a:pt x="2861840" y="2210450"/>
                </a:cubicBezTo>
                <a:cubicBezTo>
                  <a:pt x="2878840" y="2253783"/>
                  <a:pt x="2910268" y="2282713"/>
                  <a:pt x="2945377" y="2307910"/>
                </a:cubicBezTo>
                <a:cubicBezTo>
                  <a:pt x="2921315" y="2311517"/>
                  <a:pt x="2887643" y="2305514"/>
                  <a:pt x="2861840" y="2314872"/>
                </a:cubicBezTo>
                <a:cubicBezTo>
                  <a:pt x="2908224" y="2402696"/>
                  <a:pt x="3034009" y="2474480"/>
                  <a:pt x="3185571" y="2436721"/>
                </a:cubicBezTo>
                <a:cubicBezTo>
                  <a:pt x="3206607" y="2409027"/>
                  <a:pt x="3250444" y="2404134"/>
                  <a:pt x="3265628" y="2370588"/>
                </a:cubicBezTo>
                <a:cubicBezTo>
                  <a:pt x="3223304" y="2342692"/>
                  <a:pt x="3177324" y="2333057"/>
                  <a:pt x="3140322" y="2300949"/>
                </a:cubicBezTo>
                <a:close/>
                <a:moveTo>
                  <a:pt x="1577334" y="2210450"/>
                </a:moveTo>
                <a:cubicBezTo>
                  <a:pt x="1453087" y="2211510"/>
                  <a:pt x="1339233" y="2222961"/>
                  <a:pt x="1284929" y="2293987"/>
                </a:cubicBezTo>
                <a:cubicBezTo>
                  <a:pt x="1305410" y="2309499"/>
                  <a:pt x="1318021" y="2332830"/>
                  <a:pt x="1330178" y="2356640"/>
                </a:cubicBezTo>
                <a:cubicBezTo>
                  <a:pt x="1305460" y="2363248"/>
                  <a:pt x="1269114" y="2358229"/>
                  <a:pt x="1257083" y="2377524"/>
                </a:cubicBezTo>
                <a:cubicBezTo>
                  <a:pt x="1277337" y="2389782"/>
                  <a:pt x="1304552" y="2395029"/>
                  <a:pt x="1316255" y="2415812"/>
                </a:cubicBezTo>
                <a:cubicBezTo>
                  <a:pt x="1271738" y="2422370"/>
                  <a:pt x="1241546" y="2461767"/>
                  <a:pt x="1232718" y="2492387"/>
                </a:cubicBezTo>
                <a:cubicBezTo>
                  <a:pt x="1253880" y="2484064"/>
                  <a:pt x="1282810" y="2497936"/>
                  <a:pt x="1295371" y="2509791"/>
                </a:cubicBezTo>
                <a:cubicBezTo>
                  <a:pt x="1237006" y="2536149"/>
                  <a:pt x="1214609" y="2616987"/>
                  <a:pt x="1222276" y="2697774"/>
                </a:cubicBezTo>
                <a:cubicBezTo>
                  <a:pt x="1257941" y="2643218"/>
                  <a:pt x="1303720" y="2615045"/>
                  <a:pt x="1371947" y="2610757"/>
                </a:cubicBezTo>
                <a:cubicBezTo>
                  <a:pt x="1445546" y="2606116"/>
                  <a:pt x="1515589" y="2587174"/>
                  <a:pt x="1563411" y="2544623"/>
                </a:cubicBezTo>
                <a:cubicBezTo>
                  <a:pt x="1595771" y="2515819"/>
                  <a:pt x="1631108" y="2460481"/>
                  <a:pt x="1636505" y="2415812"/>
                </a:cubicBezTo>
                <a:cubicBezTo>
                  <a:pt x="1638649" y="2398181"/>
                  <a:pt x="1631234" y="2382972"/>
                  <a:pt x="1633025" y="2367082"/>
                </a:cubicBezTo>
                <a:cubicBezTo>
                  <a:pt x="1637237" y="2329652"/>
                  <a:pt x="1658096" y="2308793"/>
                  <a:pt x="1674793" y="2276584"/>
                </a:cubicBezTo>
                <a:cubicBezTo>
                  <a:pt x="1627299" y="2288287"/>
                  <a:pt x="1594787" y="2314947"/>
                  <a:pt x="1556424" y="2335756"/>
                </a:cubicBezTo>
                <a:cubicBezTo>
                  <a:pt x="1573399" y="2374296"/>
                  <a:pt x="1562957" y="2437049"/>
                  <a:pt x="1549463" y="2475009"/>
                </a:cubicBezTo>
                <a:cubicBezTo>
                  <a:pt x="1544065" y="2427717"/>
                  <a:pt x="1561090" y="2376137"/>
                  <a:pt x="1542501" y="2346198"/>
                </a:cubicBezTo>
                <a:cubicBezTo>
                  <a:pt x="1528679" y="2368167"/>
                  <a:pt x="1503053" y="2364484"/>
                  <a:pt x="1497252" y="2391447"/>
                </a:cubicBezTo>
                <a:cubicBezTo>
                  <a:pt x="1490265" y="2423908"/>
                  <a:pt x="1526182" y="2473395"/>
                  <a:pt x="1504214" y="2506310"/>
                </a:cubicBezTo>
                <a:cubicBezTo>
                  <a:pt x="1501489" y="2468426"/>
                  <a:pt x="1486608" y="2442674"/>
                  <a:pt x="1486810" y="2401889"/>
                </a:cubicBezTo>
                <a:cubicBezTo>
                  <a:pt x="1429555" y="2406127"/>
                  <a:pt x="1440274" y="2494960"/>
                  <a:pt x="1445041" y="2551559"/>
                </a:cubicBezTo>
                <a:cubicBezTo>
                  <a:pt x="1428899" y="2528254"/>
                  <a:pt x="1431900" y="2485804"/>
                  <a:pt x="1420677" y="2457580"/>
                </a:cubicBezTo>
                <a:cubicBezTo>
                  <a:pt x="1392352" y="2490748"/>
                  <a:pt x="1368970" y="2528884"/>
                  <a:pt x="1337140" y="2558546"/>
                </a:cubicBezTo>
                <a:cubicBezTo>
                  <a:pt x="1352803" y="2509236"/>
                  <a:pt x="1389047" y="2480508"/>
                  <a:pt x="1417196" y="2443658"/>
                </a:cubicBezTo>
                <a:cubicBezTo>
                  <a:pt x="1391166" y="2435082"/>
                  <a:pt x="1362160" y="2450417"/>
                  <a:pt x="1337140" y="2440177"/>
                </a:cubicBezTo>
                <a:cubicBezTo>
                  <a:pt x="1361959" y="2427717"/>
                  <a:pt x="1400423" y="2421411"/>
                  <a:pt x="1431119" y="2433216"/>
                </a:cubicBezTo>
                <a:cubicBezTo>
                  <a:pt x="1437777" y="2417224"/>
                  <a:pt x="1476494" y="2398181"/>
                  <a:pt x="1465926" y="2387966"/>
                </a:cubicBezTo>
                <a:cubicBezTo>
                  <a:pt x="1437979" y="2378785"/>
                  <a:pt x="1389375" y="2390236"/>
                  <a:pt x="1371921" y="2370563"/>
                </a:cubicBezTo>
                <a:cubicBezTo>
                  <a:pt x="1411546" y="2365216"/>
                  <a:pt x="1448800" y="2372101"/>
                  <a:pt x="1490265" y="2374043"/>
                </a:cubicBezTo>
                <a:cubicBezTo>
                  <a:pt x="1506736" y="2358002"/>
                  <a:pt x="1527015" y="2345819"/>
                  <a:pt x="1542476" y="2328794"/>
                </a:cubicBezTo>
                <a:cubicBezTo>
                  <a:pt x="1501136" y="2319058"/>
                  <a:pt x="1443906" y="2325263"/>
                  <a:pt x="1413665" y="2304429"/>
                </a:cubicBezTo>
                <a:cubicBezTo>
                  <a:pt x="1466254" y="2298401"/>
                  <a:pt x="1510670" y="2314745"/>
                  <a:pt x="1566841" y="2314872"/>
                </a:cubicBezTo>
                <a:cubicBezTo>
                  <a:pt x="1595342" y="2293483"/>
                  <a:pt x="1629468" y="2277719"/>
                  <a:pt x="1664301" y="2262661"/>
                </a:cubicBezTo>
                <a:cubicBezTo>
                  <a:pt x="1622961" y="2257667"/>
                  <a:pt x="1601648" y="2232545"/>
                  <a:pt x="1577334" y="2210450"/>
                </a:cubicBezTo>
                <a:close/>
                <a:moveTo>
                  <a:pt x="1709626" y="2255700"/>
                </a:moveTo>
                <a:cubicBezTo>
                  <a:pt x="1653531" y="2292171"/>
                  <a:pt x="1629897" y="2405975"/>
                  <a:pt x="1664376" y="2481971"/>
                </a:cubicBezTo>
                <a:cubicBezTo>
                  <a:pt x="1676735" y="2482147"/>
                  <a:pt x="1701252" y="2447643"/>
                  <a:pt x="1727029" y="2461086"/>
                </a:cubicBezTo>
                <a:cubicBezTo>
                  <a:pt x="1716183" y="2484770"/>
                  <a:pt x="1722817" y="2514255"/>
                  <a:pt x="1727029" y="2541143"/>
                </a:cubicBezTo>
                <a:cubicBezTo>
                  <a:pt x="1747611" y="2540487"/>
                  <a:pt x="1753992" y="2500534"/>
                  <a:pt x="1782720" y="2502855"/>
                </a:cubicBezTo>
                <a:cubicBezTo>
                  <a:pt x="1807968" y="2504898"/>
                  <a:pt x="1814022" y="2549037"/>
                  <a:pt x="1838412" y="2555065"/>
                </a:cubicBezTo>
                <a:cubicBezTo>
                  <a:pt x="1890950" y="2568055"/>
                  <a:pt x="1953250" y="2512793"/>
                  <a:pt x="1960262" y="2485451"/>
                </a:cubicBezTo>
                <a:cubicBezTo>
                  <a:pt x="1968131" y="2454655"/>
                  <a:pt x="1953426" y="2424615"/>
                  <a:pt x="1956781" y="2394928"/>
                </a:cubicBezTo>
                <a:cubicBezTo>
                  <a:pt x="1961195" y="2355858"/>
                  <a:pt x="1979002" y="2334116"/>
                  <a:pt x="1995069" y="2297468"/>
                </a:cubicBezTo>
                <a:cubicBezTo>
                  <a:pt x="1951106" y="2315552"/>
                  <a:pt x="1898139" y="2300898"/>
                  <a:pt x="1852360" y="2307910"/>
                </a:cubicBezTo>
                <a:cubicBezTo>
                  <a:pt x="1816821" y="2313358"/>
                  <a:pt x="1796996" y="2343550"/>
                  <a:pt x="1768823" y="2342717"/>
                </a:cubicBezTo>
                <a:cubicBezTo>
                  <a:pt x="1777399" y="2287480"/>
                  <a:pt x="1807035" y="2253278"/>
                  <a:pt x="1834956" y="2217387"/>
                </a:cubicBezTo>
                <a:cubicBezTo>
                  <a:pt x="1793263" y="2237363"/>
                  <a:pt x="1746173" y="2231940"/>
                  <a:pt x="1709626" y="2255700"/>
                </a:cubicBezTo>
                <a:close/>
                <a:moveTo>
                  <a:pt x="4128943" y="2471529"/>
                </a:moveTo>
                <a:cubicBezTo>
                  <a:pt x="4130860" y="2501114"/>
                  <a:pt x="4147886" y="2523008"/>
                  <a:pt x="4153308" y="2548104"/>
                </a:cubicBezTo>
                <a:cubicBezTo>
                  <a:pt x="4175302" y="2650054"/>
                  <a:pt x="4137898" y="2724535"/>
                  <a:pt x="4101098" y="2788298"/>
                </a:cubicBezTo>
                <a:cubicBezTo>
                  <a:pt x="4075976" y="2831807"/>
                  <a:pt x="4040186" y="2860888"/>
                  <a:pt x="4017561" y="2910148"/>
                </a:cubicBezTo>
                <a:cubicBezTo>
                  <a:pt x="4029970" y="2922103"/>
                  <a:pt x="4043338" y="2933100"/>
                  <a:pt x="4066291" y="2934513"/>
                </a:cubicBezTo>
                <a:cubicBezTo>
                  <a:pt x="4102208" y="2888028"/>
                  <a:pt x="4132374" y="2835817"/>
                  <a:pt x="4219467" y="2840534"/>
                </a:cubicBezTo>
                <a:cubicBezTo>
                  <a:pt x="4287745" y="2893526"/>
                  <a:pt x="4390905" y="2895166"/>
                  <a:pt x="4497949" y="2878822"/>
                </a:cubicBezTo>
                <a:cubicBezTo>
                  <a:pt x="4489197" y="2837684"/>
                  <a:pt x="4448236" y="2828755"/>
                  <a:pt x="4435296" y="2791804"/>
                </a:cubicBezTo>
                <a:cubicBezTo>
                  <a:pt x="4461275" y="2784893"/>
                  <a:pt x="4504053" y="2808501"/>
                  <a:pt x="4529275" y="2802246"/>
                </a:cubicBezTo>
                <a:cubicBezTo>
                  <a:pt x="4509703" y="2701154"/>
                  <a:pt x="4376351" y="2667003"/>
                  <a:pt x="4271678" y="2711748"/>
                </a:cubicBezTo>
                <a:cubicBezTo>
                  <a:pt x="4245724" y="2736920"/>
                  <a:pt x="4216314" y="2762319"/>
                  <a:pt x="4188141" y="2788323"/>
                </a:cubicBezTo>
                <a:cubicBezTo>
                  <a:pt x="4160724" y="2813621"/>
                  <a:pt x="4135047" y="2849286"/>
                  <a:pt x="4104604" y="2857937"/>
                </a:cubicBezTo>
                <a:cubicBezTo>
                  <a:pt x="4218635" y="2731774"/>
                  <a:pt x="4346412" y="2619383"/>
                  <a:pt x="4511872" y="2544649"/>
                </a:cubicBezTo>
                <a:cubicBezTo>
                  <a:pt x="4507912" y="2515668"/>
                  <a:pt x="4524332" y="2507698"/>
                  <a:pt x="4508391" y="2492438"/>
                </a:cubicBezTo>
                <a:cubicBezTo>
                  <a:pt x="4388937" y="2555166"/>
                  <a:pt x="4270139" y="2618500"/>
                  <a:pt x="4191621" y="2722190"/>
                </a:cubicBezTo>
                <a:cubicBezTo>
                  <a:pt x="4195178" y="2670357"/>
                  <a:pt x="4244539" y="2629775"/>
                  <a:pt x="4268223" y="2572494"/>
                </a:cubicBezTo>
                <a:cubicBezTo>
                  <a:pt x="4314531" y="2460405"/>
                  <a:pt x="4327546" y="2285513"/>
                  <a:pt x="4243857" y="2217437"/>
                </a:cubicBezTo>
                <a:cubicBezTo>
                  <a:pt x="4249860" y="2263064"/>
                  <a:pt x="4239544" y="2318907"/>
                  <a:pt x="4212531" y="2342768"/>
                </a:cubicBezTo>
                <a:cubicBezTo>
                  <a:pt x="4204737" y="2307633"/>
                  <a:pt x="4208849" y="2260593"/>
                  <a:pt x="4181205" y="2245283"/>
                </a:cubicBezTo>
                <a:cubicBezTo>
                  <a:pt x="4178884" y="2320168"/>
                  <a:pt x="4123395" y="2386579"/>
                  <a:pt x="4128943" y="2471529"/>
                </a:cubicBezTo>
                <a:close/>
                <a:moveTo>
                  <a:pt x="3418804" y="2314872"/>
                </a:moveTo>
                <a:cubicBezTo>
                  <a:pt x="3438957" y="2290683"/>
                  <a:pt x="3441882" y="2253152"/>
                  <a:pt x="3477976" y="2245257"/>
                </a:cubicBezTo>
                <a:cubicBezTo>
                  <a:pt x="3363592" y="2213048"/>
                  <a:pt x="3293347" y="2276432"/>
                  <a:pt x="3286512" y="2374069"/>
                </a:cubicBezTo>
                <a:cubicBezTo>
                  <a:pt x="3339832" y="2360449"/>
                  <a:pt x="3389521" y="2350006"/>
                  <a:pt x="3418804" y="2314872"/>
                </a:cubicBezTo>
                <a:close/>
                <a:moveTo>
                  <a:pt x="4908672" y="2266142"/>
                </a:moveTo>
                <a:cubicBezTo>
                  <a:pt x="4905974" y="2265360"/>
                  <a:pt x="4901812" y="2266041"/>
                  <a:pt x="4901711" y="2262661"/>
                </a:cubicBezTo>
                <a:cubicBezTo>
                  <a:pt x="4823269" y="2248486"/>
                  <a:pt x="4766140" y="2250327"/>
                  <a:pt x="4710247" y="2280064"/>
                </a:cubicBezTo>
                <a:cubicBezTo>
                  <a:pt x="4663661" y="2304858"/>
                  <a:pt x="4601992" y="2360802"/>
                  <a:pt x="4584916" y="2408876"/>
                </a:cubicBezTo>
                <a:cubicBezTo>
                  <a:pt x="4569177" y="2453217"/>
                  <a:pt x="4573440" y="2492842"/>
                  <a:pt x="4536186" y="2509842"/>
                </a:cubicBezTo>
                <a:cubicBezTo>
                  <a:pt x="4611829" y="2536300"/>
                  <a:pt x="4666460" y="2583769"/>
                  <a:pt x="4682376" y="2669979"/>
                </a:cubicBezTo>
                <a:cubicBezTo>
                  <a:pt x="4713122" y="2723249"/>
                  <a:pt x="4767830" y="2738458"/>
                  <a:pt x="4845994" y="2729151"/>
                </a:cubicBezTo>
                <a:cubicBezTo>
                  <a:pt x="4858883" y="2706073"/>
                  <a:pt x="4886678" y="2697901"/>
                  <a:pt x="4912128" y="2687383"/>
                </a:cubicBezTo>
                <a:cubicBezTo>
                  <a:pt x="4922570" y="2663951"/>
                  <a:pt x="4904611" y="2654921"/>
                  <a:pt x="4901686" y="2635172"/>
                </a:cubicBezTo>
                <a:cubicBezTo>
                  <a:pt x="4905494" y="2614263"/>
                  <a:pt x="4926278" y="2604123"/>
                  <a:pt x="4926051" y="2582961"/>
                </a:cubicBezTo>
                <a:cubicBezTo>
                  <a:pt x="4925824" y="2562632"/>
                  <a:pt x="4906856" y="2558269"/>
                  <a:pt x="4894724" y="2537712"/>
                </a:cubicBezTo>
                <a:cubicBezTo>
                  <a:pt x="4886855" y="2524370"/>
                  <a:pt x="4888318" y="2508278"/>
                  <a:pt x="4880802" y="2499425"/>
                </a:cubicBezTo>
                <a:cubicBezTo>
                  <a:pt x="4873260" y="2490546"/>
                  <a:pt x="4857723" y="2488049"/>
                  <a:pt x="4842514" y="2478540"/>
                </a:cubicBezTo>
                <a:cubicBezTo>
                  <a:pt x="4830180" y="2470822"/>
                  <a:pt x="4820696" y="2457580"/>
                  <a:pt x="4811187" y="2454175"/>
                </a:cubicBezTo>
                <a:cubicBezTo>
                  <a:pt x="4751385" y="2432736"/>
                  <a:pt x="4674759" y="2464769"/>
                  <a:pt x="4623204" y="2471579"/>
                </a:cubicBezTo>
                <a:cubicBezTo>
                  <a:pt x="4612257" y="2478036"/>
                  <a:pt x="4601689" y="2499525"/>
                  <a:pt x="4584916" y="2488982"/>
                </a:cubicBezTo>
                <a:cubicBezTo>
                  <a:pt x="4636042" y="2442623"/>
                  <a:pt x="4735722" y="2417502"/>
                  <a:pt x="4814668" y="2440253"/>
                </a:cubicBezTo>
                <a:cubicBezTo>
                  <a:pt x="4830483" y="2444793"/>
                  <a:pt x="4837999" y="2457177"/>
                  <a:pt x="4852956" y="2457656"/>
                </a:cubicBezTo>
                <a:cubicBezTo>
                  <a:pt x="4890159" y="2458842"/>
                  <a:pt x="4917727" y="2425548"/>
                  <a:pt x="4943454" y="2412407"/>
                </a:cubicBezTo>
                <a:cubicBezTo>
                  <a:pt x="4923932" y="2383830"/>
                  <a:pt x="4922671" y="2352781"/>
                  <a:pt x="4953896" y="2335831"/>
                </a:cubicBezTo>
                <a:cubicBezTo>
                  <a:pt x="4935408" y="2316006"/>
                  <a:pt x="4921788" y="2291339"/>
                  <a:pt x="4908672" y="2266142"/>
                </a:cubicBezTo>
                <a:close/>
                <a:moveTo>
                  <a:pt x="3606787" y="2475009"/>
                </a:moveTo>
                <a:cubicBezTo>
                  <a:pt x="3580783" y="2407741"/>
                  <a:pt x="3583179" y="2295602"/>
                  <a:pt x="3627671" y="2252219"/>
                </a:cubicBezTo>
                <a:cubicBezTo>
                  <a:pt x="3538157" y="2263191"/>
                  <a:pt x="3503072" y="2344836"/>
                  <a:pt x="3512808" y="2443683"/>
                </a:cubicBezTo>
                <a:cubicBezTo>
                  <a:pt x="3555157" y="2445423"/>
                  <a:pt x="3575309" y="2469359"/>
                  <a:pt x="3589384" y="2499374"/>
                </a:cubicBezTo>
                <a:cubicBezTo>
                  <a:pt x="3589838" y="2485905"/>
                  <a:pt x="3603508" y="2485653"/>
                  <a:pt x="3606787" y="2475009"/>
                </a:cubicBezTo>
                <a:close/>
                <a:moveTo>
                  <a:pt x="2283993" y="2502855"/>
                </a:moveTo>
                <a:cubicBezTo>
                  <a:pt x="2294334" y="2398635"/>
                  <a:pt x="2225476" y="2328567"/>
                  <a:pt x="2165649" y="2283545"/>
                </a:cubicBezTo>
                <a:cubicBezTo>
                  <a:pt x="2146732" y="2288413"/>
                  <a:pt x="2129707" y="2273254"/>
                  <a:pt x="2120399" y="2280064"/>
                </a:cubicBezTo>
                <a:cubicBezTo>
                  <a:pt x="2148068" y="2312879"/>
                  <a:pt x="2180252" y="2380425"/>
                  <a:pt x="2155207" y="2433241"/>
                </a:cubicBezTo>
                <a:cubicBezTo>
                  <a:pt x="2148522" y="2354067"/>
                  <a:pt x="2132658" y="2284050"/>
                  <a:pt x="2071670" y="2259180"/>
                </a:cubicBezTo>
                <a:cubicBezTo>
                  <a:pt x="2094521" y="2321909"/>
                  <a:pt x="2104761" y="2436419"/>
                  <a:pt x="2061227" y="2485451"/>
                </a:cubicBezTo>
                <a:cubicBezTo>
                  <a:pt x="2077748" y="2413542"/>
                  <a:pt x="2085138" y="2327785"/>
                  <a:pt x="2057747" y="2262661"/>
                </a:cubicBezTo>
                <a:cubicBezTo>
                  <a:pt x="2047330" y="2260467"/>
                  <a:pt x="2035172" y="2286421"/>
                  <a:pt x="2015978" y="2287026"/>
                </a:cubicBezTo>
                <a:cubicBezTo>
                  <a:pt x="1938873" y="2384334"/>
                  <a:pt x="1960312" y="2606973"/>
                  <a:pt x="2109957" y="2607276"/>
                </a:cubicBezTo>
                <a:cubicBezTo>
                  <a:pt x="2125091" y="2595724"/>
                  <a:pt x="2123023" y="2566970"/>
                  <a:pt x="2134322" y="2551585"/>
                </a:cubicBezTo>
                <a:cubicBezTo>
                  <a:pt x="2154652" y="2573024"/>
                  <a:pt x="2167263" y="2602181"/>
                  <a:pt x="2172610" y="2638602"/>
                </a:cubicBezTo>
                <a:cubicBezTo>
                  <a:pt x="2227318" y="2609243"/>
                  <a:pt x="2277031" y="2573024"/>
                  <a:pt x="2283993" y="2502855"/>
                </a:cubicBezTo>
                <a:close/>
                <a:moveTo>
                  <a:pt x="4536212" y="2266142"/>
                </a:moveTo>
                <a:cubicBezTo>
                  <a:pt x="4525467" y="2333536"/>
                  <a:pt x="4483421" y="2435485"/>
                  <a:pt x="4529250" y="2495893"/>
                </a:cubicBezTo>
                <a:cubicBezTo>
                  <a:pt x="4589305" y="2463861"/>
                  <a:pt x="4582091" y="2308465"/>
                  <a:pt x="4536212" y="2266142"/>
                </a:cubicBezTo>
                <a:close/>
                <a:moveTo>
                  <a:pt x="3290018" y="2422799"/>
                </a:moveTo>
                <a:cubicBezTo>
                  <a:pt x="3318595" y="2441589"/>
                  <a:pt x="3345684" y="2453520"/>
                  <a:pt x="3370074" y="2475009"/>
                </a:cubicBezTo>
                <a:cubicBezTo>
                  <a:pt x="3392623" y="2494885"/>
                  <a:pt x="3408261" y="2532643"/>
                  <a:pt x="3450130" y="2530700"/>
                </a:cubicBezTo>
                <a:cubicBezTo>
                  <a:pt x="3446523" y="2489739"/>
                  <a:pt x="3409244" y="2465324"/>
                  <a:pt x="3383997" y="2443683"/>
                </a:cubicBezTo>
                <a:cubicBezTo>
                  <a:pt x="3358068" y="2421462"/>
                  <a:pt x="3325253" y="2391497"/>
                  <a:pt x="3283031" y="2387992"/>
                </a:cubicBezTo>
                <a:cubicBezTo>
                  <a:pt x="3282274" y="2402696"/>
                  <a:pt x="3288403" y="2410465"/>
                  <a:pt x="3290018" y="2422799"/>
                </a:cubicBezTo>
                <a:close/>
                <a:moveTo>
                  <a:pt x="3168168" y="2600314"/>
                </a:moveTo>
                <a:cubicBezTo>
                  <a:pt x="3213871" y="2549567"/>
                  <a:pt x="3302982" y="2494910"/>
                  <a:pt x="3265628" y="2394928"/>
                </a:cubicBezTo>
                <a:cubicBezTo>
                  <a:pt x="3201537" y="2426481"/>
                  <a:pt x="3124457" y="2505781"/>
                  <a:pt x="3168168" y="2600314"/>
                </a:cubicBezTo>
                <a:close/>
                <a:moveTo>
                  <a:pt x="2973223" y="2513297"/>
                </a:moveTo>
                <a:cubicBezTo>
                  <a:pt x="3010552" y="2543488"/>
                  <a:pt x="3088187" y="2568307"/>
                  <a:pt x="3140322" y="2534181"/>
                </a:cubicBezTo>
                <a:cubicBezTo>
                  <a:pt x="3145972" y="2501543"/>
                  <a:pt x="3159239" y="2476523"/>
                  <a:pt x="3171649" y="2450644"/>
                </a:cubicBezTo>
                <a:cubicBezTo>
                  <a:pt x="3093030" y="2483257"/>
                  <a:pt x="2971407" y="2412003"/>
                  <a:pt x="2973223" y="2513297"/>
                </a:cubicBezTo>
                <a:close/>
                <a:moveTo>
                  <a:pt x="3561538" y="2475009"/>
                </a:moveTo>
                <a:cubicBezTo>
                  <a:pt x="3520173" y="2431601"/>
                  <a:pt x="3457999" y="2475211"/>
                  <a:pt x="3460572" y="2541143"/>
                </a:cubicBezTo>
                <a:cubicBezTo>
                  <a:pt x="3477194" y="2562809"/>
                  <a:pt x="3488822" y="2589469"/>
                  <a:pt x="3509302" y="2607276"/>
                </a:cubicBezTo>
                <a:cubicBezTo>
                  <a:pt x="3519467" y="2590781"/>
                  <a:pt x="3543529" y="2588132"/>
                  <a:pt x="3571955" y="2589873"/>
                </a:cubicBezTo>
                <a:cubicBezTo>
                  <a:pt x="3566734" y="2540689"/>
                  <a:pt x="3586735" y="2501442"/>
                  <a:pt x="3561538" y="2475009"/>
                </a:cubicBezTo>
                <a:close/>
                <a:moveTo>
                  <a:pt x="3627671" y="2478490"/>
                </a:moveTo>
                <a:cubicBezTo>
                  <a:pt x="3591376" y="2485754"/>
                  <a:pt x="3582927" y="2539755"/>
                  <a:pt x="3585903" y="2593353"/>
                </a:cubicBezTo>
                <a:cubicBezTo>
                  <a:pt x="3607745" y="2597061"/>
                  <a:pt x="3614404" y="2615902"/>
                  <a:pt x="3631152" y="2624680"/>
                </a:cubicBezTo>
                <a:cubicBezTo>
                  <a:pt x="3652440" y="2600718"/>
                  <a:pt x="3676931" y="2579960"/>
                  <a:pt x="3711208" y="2568988"/>
                </a:cubicBezTo>
                <a:cubicBezTo>
                  <a:pt x="3713302" y="2543665"/>
                  <a:pt x="3708711" y="2525076"/>
                  <a:pt x="3700766" y="2509816"/>
                </a:cubicBezTo>
                <a:cubicBezTo>
                  <a:pt x="3666211" y="2505402"/>
                  <a:pt x="3661167" y="2471781"/>
                  <a:pt x="3627671" y="2478490"/>
                </a:cubicBezTo>
                <a:close/>
                <a:moveTo>
                  <a:pt x="2795707" y="2781336"/>
                </a:moveTo>
                <a:cubicBezTo>
                  <a:pt x="2793588" y="2709654"/>
                  <a:pt x="2731541" y="2609975"/>
                  <a:pt x="2764380" y="2537662"/>
                </a:cubicBezTo>
                <a:cubicBezTo>
                  <a:pt x="2774419" y="2515542"/>
                  <a:pt x="2801256" y="2507345"/>
                  <a:pt x="2799188" y="2488932"/>
                </a:cubicBezTo>
                <a:cubicBezTo>
                  <a:pt x="2706041" y="2489790"/>
                  <a:pt x="2665761" y="2543463"/>
                  <a:pt x="2625127" y="2596834"/>
                </a:cubicBezTo>
                <a:cubicBezTo>
                  <a:pt x="2614508" y="2581827"/>
                  <a:pt x="2634031" y="2556201"/>
                  <a:pt x="2618166" y="2544623"/>
                </a:cubicBezTo>
                <a:cubicBezTo>
                  <a:pt x="2585452" y="2579203"/>
                  <a:pt x="2564240" y="2625285"/>
                  <a:pt x="2552007" y="2680396"/>
                </a:cubicBezTo>
                <a:cubicBezTo>
                  <a:pt x="2531198" y="2668718"/>
                  <a:pt x="2533065" y="2634365"/>
                  <a:pt x="2520681" y="2614263"/>
                </a:cubicBezTo>
                <a:cubicBezTo>
                  <a:pt x="2484940" y="2641200"/>
                  <a:pt x="2484966" y="2703853"/>
                  <a:pt x="2471951" y="2753516"/>
                </a:cubicBezTo>
                <a:cubicBezTo>
                  <a:pt x="2452605" y="2747337"/>
                  <a:pt x="2462391" y="2712025"/>
                  <a:pt x="2447586" y="2701306"/>
                </a:cubicBezTo>
                <a:cubicBezTo>
                  <a:pt x="2397317" y="2772685"/>
                  <a:pt x="2432881" y="2897184"/>
                  <a:pt x="2458028" y="2972826"/>
                </a:cubicBezTo>
                <a:cubicBezTo>
                  <a:pt x="2473187" y="2976231"/>
                  <a:pt x="2478282" y="2989700"/>
                  <a:pt x="2492835" y="2993710"/>
                </a:cubicBezTo>
                <a:cubicBezTo>
                  <a:pt x="2510718" y="2975626"/>
                  <a:pt x="2535133" y="2964074"/>
                  <a:pt x="2545046" y="2938019"/>
                </a:cubicBezTo>
                <a:cubicBezTo>
                  <a:pt x="2530997" y="2904271"/>
                  <a:pt x="2481485" y="2888129"/>
                  <a:pt x="2478912" y="2854457"/>
                </a:cubicBezTo>
                <a:cubicBezTo>
                  <a:pt x="2520504" y="2874357"/>
                  <a:pt x="2530770" y="2925584"/>
                  <a:pt x="2583334" y="2934513"/>
                </a:cubicBezTo>
                <a:cubicBezTo>
                  <a:pt x="2598391" y="2854356"/>
                  <a:pt x="2504614" y="2847192"/>
                  <a:pt x="2496316" y="2791804"/>
                </a:cubicBezTo>
                <a:cubicBezTo>
                  <a:pt x="2531980" y="2814151"/>
                  <a:pt x="2554050" y="2850093"/>
                  <a:pt x="2586814" y="2875341"/>
                </a:cubicBezTo>
                <a:cubicBezTo>
                  <a:pt x="2584998" y="2856121"/>
                  <a:pt x="2588807" y="2842526"/>
                  <a:pt x="2590295" y="2826611"/>
                </a:cubicBezTo>
                <a:cubicBezTo>
                  <a:pt x="2574505" y="2784237"/>
                  <a:pt x="2518663" y="2763378"/>
                  <a:pt x="2510239" y="2729151"/>
                </a:cubicBezTo>
                <a:cubicBezTo>
                  <a:pt x="2545222" y="2747538"/>
                  <a:pt x="2570319" y="2775813"/>
                  <a:pt x="2593775" y="2805727"/>
                </a:cubicBezTo>
                <a:cubicBezTo>
                  <a:pt x="2596626" y="2787693"/>
                  <a:pt x="2600359" y="2770516"/>
                  <a:pt x="2604218" y="2753516"/>
                </a:cubicBezTo>
                <a:cubicBezTo>
                  <a:pt x="2596500" y="2736239"/>
                  <a:pt x="2561566" y="2729731"/>
                  <a:pt x="2569411" y="2708267"/>
                </a:cubicBezTo>
                <a:cubicBezTo>
                  <a:pt x="2586839" y="2711445"/>
                  <a:pt x="2596020" y="2738458"/>
                  <a:pt x="2611179" y="2732632"/>
                </a:cubicBezTo>
                <a:cubicBezTo>
                  <a:pt x="2617106" y="2710713"/>
                  <a:pt x="2616148" y="2681910"/>
                  <a:pt x="2635544" y="2673460"/>
                </a:cubicBezTo>
                <a:cubicBezTo>
                  <a:pt x="2640462" y="2705493"/>
                  <a:pt x="2617031" y="2738206"/>
                  <a:pt x="2614660" y="2774426"/>
                </a:cubicBezTo>
                <a:cubicBezTo>
                  <a:pt x="2646314" y="2765194"/>
                  <a:pt x="2666643" y="2726982"/>
                  <a:pt x="2698197" y="2729177"/>
                </a:cubicBezTo>
                <a:cubicBezTo>
                  <a:pt x="2667804" y="2774199"/>
                  <a:pt x="2591859" y="2773669"/>
                  <a:pt x="2600737" y="2857988"/>
                </a:cubicBezTo>
                <a:cubicBezTo>
                  <a:pt x="2632517" y="2846234"/>
                  <a:pt x="2664247" y="2799270"/>
                  <a:pt x="2698197" y="2812739"/>
                </a:cubicBezTo>
                <a:cubicBezTo>
                  <a:pt x="2665987" y="2833900"/>
                  <a:pt x="2631559" y="2852842"/>
                  <a:pt x="2600737" y="2875391"/>
                </a:cubicBezTo>
                <a:cubicBezTo>
                  <a:pt x="2603360" y="2896578"/>
                  <a:pt x="2595188" y="2906970"/>
                  <a:pt x="2597256" y="2927602"/>
                </a:cubicBezTo>
                <a:cubicBezTo>
                  <a:pt x="2643540" y="2911106"/>
                  <a:pt x="2679053" y="2865706"/>
                  <a:pt x="2722562" y="2857988"/>
                </a:cubicBezTo>
                <a:cubicBezTo>
                  <a:pt x="2691084" y="2898445"/>
                  <a:pt x="2635897" y="2915193"/>
                  <a:pt x="2597256" y="2948486"/>
                </a:cubicBezTo>
                <a:cubicBezTo>
                  <a:pt x="2601317" y="2949066"/>
                  <a:pt x="2601039" y="2953985"/>
                  <a:pt x="2600737" y="2958928"/>
                </a:cubicBezTo>
                <a:cubicBezTo>
                  <a:pt x="2636629" y="2970606"/>
                  <a:pt x="2659909" y="2994896"/>
                  <a:pt x="2687754" y="3014619"/>
                </a:cubicBezTo>
                <a:cubicBezTo>
                  <a:pt x="2758655" y="2969446"/>
                  <a:pt x="2798784" y="2885354"/>
                  <a:pt x="2795707" y="2781336"/>
                </a:cubicBezTo>
                <a:close/>
                <a:moveTo>
                  <a:pt x="4553615" y="2534181"/>
                </a:moveTo>
                <a:cubicBezTo>
                  <a:pt x="4545796" y="2531079"/>
                  <a:pt x="4534673" y="2521671"/>
                  <a:pt x="4525770" y="2527220"/>
                </a:cubicBezTo>
                <a:cubicBezTo>
                  <a:pt x="4525744" y="2639788"/>
                  <a:pt x="4623582" y="2654518"/>
                  <a:pt x="4668504" y="2722165"/>
                </a:cubicBezTo>
                <a:cubicBezTo>
                  <a:pt x="4681266" y="2624301"/>
                  <a:pt x="4620934" y="2561043"/>
                  <a:pt x="4553615" y="2534181"/>
                </a:cubicBezTo>
                <a:close/>
                <a:moveTo>
                  <a:pt x="3418804" y="2541143"/>
                </a:moveTo>
                <a:cubicBezTo>
                  <a:pt x="3390782" y="2543917"/>
                  <a:pt x="3391286" y="2581045"/>
                  <a:pt x="3359632" y="2586392"/>
                </a:cubicBezTo>
                <a:cubicBezTo>
                  <a:pt x="3355192" y="2655804"/>
                  <a:pt x="3435753" y="2640242"/>
                  <a:pt x="3484937" y="2656006"/>
                </a:cubicBezTo>
                <a:cubicBezTo>
                  <a:pt x="3503450" y="2607225"/>
                  <a:pt x="3459715" y="2537107"/>
                  <a:pt x="3418804" y="2541143"/>
                </a:cubicBezTo>
                <a:close/>
                <a:moveTo>
                  <a:pt x="1841893" y="2572469"/>
                </a:moveTo>
                <a:cubicBezTo>
                  <a:pt x="1855235" y="2622965"/>
                  <a:pt x="1898366" y="2662185"/>
                  <a:pt x="1942833" y="2669929"/>
                </a:cubicBezTo>
                <a:cubicBezTo>
                  <a:pt x="1919502" y="2639889"/>
                  <a:pt x="1905075" y="2600920"/>
                  <a:pt x="1894103" y="2558546"/>
                </a:cubicBezTo>
                <a:cubicBezTo>
                  <a:pt x="1884619" y="2571082"/>
                  <a:pt x="1854378" y="2562884"/>
                  <a:pt x="1841893" y="2572469"/>
                </a:cubicBezTo>
                <a:close/>
                <a:moveTo>
                  <a:pt x="4003613" y="2906642"/>
                </a:moveTo>
                <a:cubicBezTo>
                  <a:pt x="4049518" y="2824669"/>
                  <a:pt x="4119283" y="2540033"/>
                  <a:pt x="3954883" y="2568988"/>
                </a:cubicBezTo>
                <a:cubicBezTo>
                  <a:pt x="4011180" y="2672653"/>
                  <a:pt x="3962324" y="2845376"/>
                  <a:pt x="3954883" y="2955397"/>
                </a:cubicBezTo>
                <a:cubicBezTo>
                  <a:pt x="3968200" y="2944097"/>
                  <a:pt x="3992969" y="2925660"/>
                  <a:pt x="4003613" y="2906642"/>
                </a:cubicBezTo>
                <a:close/>
                <a:moveTo>
                  <a:pt x="2137778" y="2579430"/>
                </a:moveTo>
                <a:cubicBezTo>
                  <a:pt x="2124132" y="2593706"/>
                  <a:pt x="2119517" y="2611816"/>
                  <a:pt x="2123855" y="2631641"/>
                </a:cubicBezTo>
                <a:cubicBezTo>
                  <a:pt x="2135230" y="2683524"/>
                  <a:pt x="2172660" y="2768498"/>
                  <a:pt x="2207392" y="2788298"/>
                </a:cubicBezTo>
                <a:cubicBezTo>
                  <a:pt x="2203684" y="2735810"/>
                  <a:pt x="2203684" y="2687610"/>
                  <a:pt x="2207392" y="2635122"/>
                </a:cubicBezTo>
                <a:cubicBezTo>
                  <a:pt x="2186609" y="2633861"/>
                  <a:pt x="2176545" y="2658654"/>
                  <a:pt x="2162143" y="2652525"/>
                </a:cubicBezTo>
                <a:cubicBezTo>
                  <a:pt x="2159948" y="2622258"/>
                  <a:pt x="2157855" y="2591840"/>
                  <a:pt x="2137778" y="2579430"/>
                </a:cubicBezTo>
                <a:close/>
                <a:moveTo>
                  <a:pt x="3728612" y="2579430"/>
                </a:moveTo>
                <a:cubicBezTo>
                  <a:pt x="3700842" y="2576479"/>
                  <a:pt x="3633220" y="2621779"/>
                  <a:pt x="3634608" y="2649045"/>
                </a:cubicBezTo>
                <a:cubicBezTo>
                  <a:pt x="3636197" y="2679892"/>
                  <a:pt x="3737843" y="2731497"/>
                  <a:pt x="3763419" y="2694294"/>
                </a:cubicBezTo>
                <a:cubicBezTo>
                  <a:pt x="3764403" y="2643697"/>
                  <a:pt x="3777771" y="2584651"/>
                  <a:pt x="3728612" y="2579430"/>
                </a:cubicBezTo>
                <a:close/>
                <a:moveTo>
                  <a:pt x="2217859" y="2635147"/>
                </a:moveTo>
                <a:cubicBezTo>
                  <a:pt x="2201591" y="2688165"/>
                  <a:pt x="2227444" y="2770087"/>
                  <a:pt x="2217859" y="2809207"/>
                </a:cubicBezTo>
                <a:cubicBezTo>
                  <a:pt x="2156619" y="2772963"/>
                  <a:pt x="2133818" y="2698304"/>
                  <a:pt x="2113438" y="2621224"/>
                </a:cubicBezTo>
                <a:cubicBezTo>
                  <a:pt x="2096943" y="2623797"/>
                  <a:pt x="2089502" y="2617314"/>
                  <a:pt x="2075150" y="2617743"/>
                </a:cubicBezTo>
                <a:cubicBezTo>
                  <a:pt x="2091520" y="2729429"/>
                  <a:pt x="2143554" y="2822600"/>
                  <a:pt x="2224846" y="2857937"/>
                </a:cubicBezTo>
                <a:cubicBezTo>
                  <a:pt x="2253776" y="2970556"/>
                  <a:pt x="2276880" y="3089026"/>
                  <a:pt x="2336229" y="3171226"/>
                </a:cubicBezTo>
                <a:cubicBezTo>
                  <a:pt x="2347453" y="3169511"/>
                  <a:pt x="2356810" y="3187469"/>
                  <a:pt x="2364074" y="3178188"/>
                </a:cubicBezTo>
                <a:cubicBezTo>
                  <a:pt x="2343619" y="3153394"/>
                  <a:pt x="2331512" y="3120226"/>
                  <a:pt x="2329267" y="3077247"/>
                </a:cubicBezTo>
                <a:cubicBezTo>
                  <a:pt x="2274660" y="2947906"/>
                  <a:pt x="2239904" y="2765169"/>
                  <a:pt x="2266614" y="2586417"/>
                </a:cubicBezTo>
                <a:cubicBezTo>
                  <a:pt x="2254205" y="2597313"/>
                  <a:pt x="2226107" y="2608184"/>
                  <a:pt x="2217859" y="2635147"/>
                </a:cubicBezTo>
                <a:close/>
                <a:moveTo>
                  <a:pt x="2301396" y="2937993"/>
                </a:moveTo>
                <a:cubicBezTo>
                  <a:pt x="2301623" y="2793342"/>
                  <a:pt x="2329746" y="2678706"/>
                  <a:pt x="2395375" y="2607301"/>
                </a:cubicBezTo>
                <a:cubicBezTo>
                  <a:pt x="2399688" y="2602610"/>
                  <a:pt x="2417117" y="2597439"/>
                  <a:pt x="2409298" y="2586417"/>
                </a:cubicBezTo>
                <a:cubicBezTo>
                  <a:pt x="2241341" y="2588914"/>
                  <a:pt x="2260233" y="2807744"/>
                  <a:pt x="2301396" y="2937993"/>
                </a:cubicBezTo>
                <a:close/>
                <a:moveTo>
                  <a:pt x="3575461" y="2722165"/>
                </a:moveTo>
                <a:cubicBezTo>
                  <a:pt x="3626536" y="2716666"/>
                  <a:pt x="3642956" y="2634668"/>
                  <a:pt x="3592864" y="2610757"/>
                </a:cubicBezTo>
                <a:cubicBezTo>
                  <a:pt x="3483474" y="2558622"/>
                  <a:pt x="3468795" y="2733641"/>
                  <a:pt x="3575461" y="2722165"/>
                </a:cubicBezTo>
                <a:close/>
                <a:moveTo>
                  <a:pt x="3363112" y="2732607"/>
                </a:moveTo>
                <a:cubicBezTo>
                  <a:pt x="3379608" y="2730034"/>
                  <a:pt x="3387049" y="2736516"/>
                  <a:pt x="3401400" y="2736087"/>
                </a:cubicBezTo>
                <a:cubicBezTo>
                  <a:pt x="3417896" y="2809788"/>
                  <a:pt x="3499415" y="2770138"/>
                  <a:pt x="3526706" y="2732607"/>
                </a:cubicBezTo>
                <a:cubicBezTo>
                  <a:pt x="3516516" y="2709150"/>
                  <a:pt x="3487712" y="2704307"/>
                  <a:pt x="3488418" y="2669954"/>
                </a:cubicBezTo>
                <a:cubicBezTo>
                  <a:pt x="3433029" y="2645059"/>
                  <a:pt x="3307119" y="2660420"/>
                  <a:pt x="3363112" y="2732607"/>
                </a:cubicBezTo>
                <a:close/>
                <a:moveTo>
                  <a:pt x="3582422" y="2736087"/>
                </a:moveTo>
                <a:cubicBezTo>
                  <a:pt x="3598792" y="2748900"/>
                  <a:pt x="3604517" y="2786406"/>
                  <a:pt x="3596345" y="2812663"/>
                </a:cubicBezTo>
                <a:cubicBezTo>
                  <a:pt x="3632085" y="2814050"/>
                  <a:pt x="3645655" y="2837633"/>
                  <a:pt x="3658998" y="2861393"/>
                </a:cubicBezTo>
                <a:cubicBezTo>
                  <a:pt x="3674686" y="2824290"/>
                  <a:pt x="3718119" y="2820583"/>
                  <a:pt x="3718170" y="2777856"/>
                </a:cubicBezTo>
                <a:cubicBezTo>
                  <a:pt x="3718220" y="2732228"/>
                  <a:pt x="3669793" y="2700196"/>
                  <a:pt x="3634608" y="2676915"/>
                </a:cubicBezTo>
                <a:cubicBezTo>
                  <a:pt x="3632060" y="2711470"/>
                  <a:pt x="3608275" y="2724813"/>
                  <a:pt x="3582422" y="2736087"/>
                </a:cubicBezTo>
                <a:close/>
                <a:moveTo>
                  <a:pt x="3846981" y="2704761"/>
                </a:moveTo>
                <a:cubicBezTo>
                  <a:pt x="3829704" y="2781816"/>
                  <a:pt x="3781352" y="2822853"/>
                  <a:pt x="3805213" y="2924071"/>
                </a:cubicBezTo>
                <a:cubicBezTo>
                  <a:pt x="3793913" y="2942937"/>
                  <a:pt x="3787532" y="2966722"/>
                  <a:pt x="3773886" y="2983243"/>
                </a:cubicBezTo>
                <a:cubicBezTo>
                  <a:pt x="3811594" y="2979207"/>
                  <a:pt x="3831948" y="2992474"/>
                  <a:pt x="3860904" y="2997166"/>
                </a:cubicBezTo>
                <a:cubicBezTo>
                  <a:pt x="3920505" y="2922381"/>
                  <a:pt x="3896316" y="2774527"/>
                  <a:pt x="3846981" y="2704761"/>
                </a:cubicBezTo>
                <a:close/>
                <a:moveTo>
                  <a:pt x="3540654" y="2732607"/>
                </a:moveTo>
                <a:cubicBezTo>
                  <a:pt x="3519189" y="2763429"/>
                  <a:pt x="3434013" y="2806231"/>
                  <a:pt x="3502366" y="2844014"/>
                </a:cubicBezTo>
                <a:cubicBezTo>
                  <a:pt x="3509908" y="2813798"/>
                  <a:pt x="3544462" y="2795839"/>
                  <a:pt x="3578942" y="2812688"/>
                </a:cubicBezTo>
                <a:cubicBezTo>
                  <a:pt x="3595614" y="2788197"/>
                  <a:pt x="3579295" y="2754374"/>
                  <a:pt x="3568499" y="2736113"/>
                </a:cubicBezTo>
                <a:cubicBezTo>
                  <a:pt x="3555586" y="2738534"/>
                  <a:pt x="3553542" y="2730135"/>
                  <a:pt x="3540654" y="2732607"/>
                </a:cubicBezTo>
                <a:close/>
                <a:moveTo>
                  <a:pt x="2019434" y="2951916"/>
                </a:moveTo>
                <a:cubicBezTo>
                  <a:pt x="2051138" y="2978324"/>
                  <a:pt x="2090687" y="3010735"/>
                  <a:pt x="2127336" y="3049376"/>
                </a:cubicBezTo>
                <a:cubicBezTo>
                  <a:pt x="2156215" y="3079820"/>
                  <a:pt x="2198741" y="3139471"/>
                  <a:pt x="2231757" y="3150317"/>
                </a:cubicBezTo>
                <a:cubicBezTo>
                  <a:pt x="2261217" y="3160027"/>
                  <a:pt x="2290677" y="3149509"/>
                  <a:pt x="2311813" y="3160759"/>
                </a:cubicBezTo>
                <a:cubicBezTo>
                  <a:pt x="2216674" y="2998301"/>
                  <a:pt x="2079034" y="2878367"/>
                  <a:pt x="1921949" y="2777856"/>
                </a:cubicBezTo>
                <a:cubicBezTo>
                  <a:pt x="1813441" y="2729908"/>
                  <a:pt x="1640516" y="2738786"/>
                  <a:pt x="1580814" y="2823105"/>
                </a:cubicBezTo>
                <a:cubicBezTo>
                  <a:pt x="1764081" y="2752305"/>
                  <a:pt x="1909211" y="2860056"/>
                  <a:pt x="2019434" y="2951916"/>
                </a:cubicBezTo>
                <a:close/>
                <a:moveTo>
                  <a:pt x="3067227" y="2746530"/>
                </a:moveTo>
                <a:cubicBezTo>
                  <a:pt x="2915892" y="2743730"/>
                  <a:pt x="2867995" y="2862931"/>
                  <a:pt x="2844437" y="2976281"/>
                </a:cubicBezTo>
                <a:cubicBezTo>
                  <a:pt x="2860983" y="2968387"/>
                  <a:pt x="2886180" y="2962813"/>
                  <a:pt x="2907090" y="2969320"/>
                </a:cubicBezTo>
                <a:cubicBezTo>
                  <a:pt x="2935465" y="2870044"/>
                  <a:pt x="2974055" y="2780983"/>
                  <a:pt x="3067227" y="2746530"/>
                </a:cubicBezTo>
                <a:close/>
                <a:moveTo>
                  <a:pt x="3209936" y="2833547"/>
                </a:moveTo>
                <a:cubicBezTo>
                  <a:pt x="3220025" y="2844342"/>
                  <a:pt x="3240077" y="2845175"/>
                  <a:pt x="3241263" y="2864873"/>
                </a:cubicBezTo>
                <a:cubicBezTo>
                  <a:pt x="3216242" y="2880486"/>
                  <a:pt x="3178257" y="2883084"/>
                  <a:pt x="3164687" y="2910123"/>
                </a:cubicBezTo>
                <a:cubicBezTo>
                  <a:pt x="3221085" y="2939582"/>
                  <a:pt x="3317233" y="2929292"/>
                  <a:pt x="3377035" y="2955372"/>
                </a:cubicBezTo>
                <a:cubicBezTo>
                  <a:pt x="3380440" y="2940213"/>
                  <a:pt x="3393909" y="2935118"/>
                  <a:pt x="3397920" y="2920565"/>
                </a:cubicBezTo>
                <a:cubicBezTo>
                  <a:pt x="3368888" y="2903161"/>
                  <a:pt x="3334485" y="2891181"/>
                  <a:pt x="3300460" y="2878796"/>
                </a:cubicBezTo>
                <a:cubicBezTo>
                  <a:pt x="3353679" y="2853952"/>
                  <a:pt x="3386494" y="2923037"/>
                  <a:pt x="3436232" y="2913603"/>
                </a:cubicBezTo>
                <a:cubicBezTo>
                  <a:pt x="3392320" y="2860838"/>
                  <a:pt x="3297004" y="2787667"/>
                  <a:pt x="3209936" y="2833547"/>
                </a:cubicBezTo>
                <a:close/>
                <a:moveTo>
                  <a:pt x="3530212" y="2823105"/>
                </a:moveTo>
                <a:cubicBezTo>
                  <a:pt x="3492908" y="2873273"/>
                  <a:pt x="3499289" y="2987304"/>
                  <a:pt x="3558057" y="3007608"/>
                </a:cubicBezTo>
                <a:cubicBezTo>
                  <a:pt x="3576470" y="2997342"/>
                  <a:pt x="3601591" y="2990128"/>
                  <a:pt x="3627671" y="2997166"/>
                </a:cubicBezTo>
                <a:cubicBezTo>
                  <a:pt x="3621290" y="2952068"/>
                  <a:pt x="3628327" y="2906945"/>
                  <a:pt x="3648556" y="2878796"/>
                </a:cubicBezTo>
                <a:cubicBezTo>
                  <a:pt x="3638845" y="2824871"/>
                  <a:pt x="3581993" y="2818943"/>
                  <a:pt x="3530212" y="2823105"/>
                </a:cubicBezTo>
                <a:close/>
                <a:moveTo>
                  <a:pt x="3697285" y="2837028"/>
                </a:moveTo>
                <a:cubicBezTo>
                  <a:pt x="3664547" y="2846133"/>
                  <a:pt x="3622476" y="2946367"/>
                  <a:pt x="3641594" y="2993685"/>
                </a:cubicBezTo>
                <a:cubicBezTo>
                  <a:pt x="3649085" y="3012223"/>
                  <a:pt x="3675695" y="3012577"/>
                  <a:pt x="3676401" y="3031973"/>
                </a:cubicBezTo>
                <a:cubicBezTo>
                  <a:pt x="3733909" y="3001832"/>
                  <a:pt x="3831015" y="2936404"/>
                  <a:pt x="3773861" y="2847470"/>
                </a:cubicBezTo>
                <a:cubicBezTo>
                  <a:pt x="3741021" y="2849311"/>
                  <a:pt x="3723870" y="2829638"/>
                  <a:pt x="3697285" y="2837028"/>
                </a:cubicBezTo>
                <a:close/>
                <a:moveTo>
                  <a:pt x="1608685" y="3112029"/>
                </a:moveTo>
                <a:cubicBezTo>
                  <a:pt x="1591660" y="3069882"/>
                  <a:pt x="1601698" y="3017116"/>
                  <a:pt x="1577359" y="2976256"/>
                </a:cubicBezTo>
                <a:cubicBezTo>
                  <a:pt x="1559350" y="2946040"/>
                  <a:pt x="1525577" y="2918623"/>
                  <a:pt x="1504264" y="2899681"/>
                </a:cubicBezTo>
                <a:cubicBezTo>
                  <a:pt x="1496848" y="2893098"/>
                  <a:pt x="1477780" y="2876350"/>
                  <a:pt x="1476418" y="2885758"/>
                </a:cubicBezTo>
                <a:cubicBezTo>
                  <a:pt x="1464992" y="2906188"/>
                  <a:pt x="1474627" y="2948259"/>
                  <a:pt x="1462495" y="2958853"/>
                </a:cubicBezTo>
                <a:cubicBezTo>
                  <a:pt x="1443906" y="2949596"/>
                  <a:pt x="1439694" y="2925963"/>
                  <a:pt x="1424208" y="2913603"/>
                </a:cubicBezTo>
                <a:cubicBezTo>
                  <a:pt x="1405467" y="3082216"/>
                  <a:pt x="1514000" y="3153243"/>
                  <a:pt x="1619153" y="3209489"/>
                </a:cubicBezTo>
                <a:cubicBezTo>
                  <a:pt x="1633227" y="3204999"/>
                  <a:pt x="1640163" y="3193371"/>
                  <a:pt x="1650479" y="3185124"/>
                </a:cubicBezTo>
                <a:cubicBezTo>
                  <a:pt x="1578216" y="3151805"/>
                  <a:pt x="1520104" y="3104311"/>
                  <a:pt x="1490341" y="3028467"/>
                </a:cubicBezTo>
                <a:cubicBezTo>
                  <a:pt x="1527544" y="3060525"/>
                  <a:pt x="1559476" y="3116720"/>
                  <a:pt x="1601749" y="3146836"/>
                </a:cubicBezTo>
                <a:cubicBezTo>
                  <a:pt x="1615873" y="3156900"/>
                  <a:pt x="1644703" y="3174732"/>
                  <a:pt x="1664402" y="3164240"/>
                </a:cubicBezTo>
                <a:cubicBezTo>
                  <a:pt x="1653178" y="3145726"/>
                  <a:pt x="1620136" y="3140379"/>
                  <a:pt x="1608685" y="3112029"/>
                </a:cubicBezTo>
                <a:close/>
                <a:moveTo>
                  <a:pt x="1253603" y="3059818"/>
                </a:moveTo>
                <a:cubicBezTo>
                  <a:pt x="1245658" y="3045517"/>
                  <a:pt x="1228985" y="3035857"/>
                  <a:pt x="1218796" y="3021530"/>
                </a:cubicBezTo>
                <a:cubicBezTo>
                  <a:pt x="1198164" y="2992524"/>
                  <a:pt x="1191278" y="2958727"/>
                  <a:pt x="1187469" y="2924071"/>
                </a:cubicBezTo>
                <a:cubicBezTo>
                  <a:pt x="1142270" y="2968109"/>
                  <a:pt x="1180281" y="3029551"/>
                  <a:pt x="1194431" y="3080728"/>
                </a:cubicBezTo>
                <a:cubicBezTo>
                  <a:pt x="1201089" y="3104840"/>
                  <a:pt x="1199299" y="3125094"/>
                  <a:pt x="1211834" y="3143380"/>
                </a:cubicBezTo>
                <a:cubicBezTo>
                  <a:pt x="1237561" y="3180886"/>
                  <a:pt x="1284248" y="3205277"/>
                  <a:pt x="1337140" y="3202552"/>
                </a:cubicBezTo>
                <a:cubicBezTo>
                  <a:pt x="1280893" y="3178188"/>
                  <a:pt x="1281801" y="3110465"/>
                  <a:pt x="1253603" y="3059818"/>
                </a:cubicBezTo>
                <a:close/>
                <a:moveTo>
                  <a:pt x="4007094" y="2924071"/>
                </a:moveTo>
                <a:cubicBezTo>
                  <a:pt x="3988555" y="2939179"/>
                  <a:pt x="3978643" y="2962913"/>
                  <a:pt x="3954883" y="2972801"/>
                </a:cubicBezTo>
                <a:cubicBezTo>
                  <a:pt x="3927290" y="3039666"/>
                  <a:pt x="3964013" y="3111272"/>
                  <a:pt x="4007094" y="3139900"/>
                </a:cubicBezTo>
                <a:cubicBezTo>
                  <a:pt x="4025859" y="3121538"/>
                  <a:pt x="4056933" y="3115484"/>
                  <a:pt x="4097592" y="3119015"/>
                </a:cubicBezTo>
                <a:cubicBezTo>
                  <a:pt x="4095372" y="3062164"/>
                  <a:pt x="4135627" y="2978526"/>
                  <a:pt x="4087150" y="2948436"/>
                </a:cubicBezTo>
                <a:cubicBezTo>
                  <a:pt x="4045508" y="2955271"/>
                  <a:pt x="4031332" y="2934639"/>
                  <a:pt x="4007094" y="2924071"/>
                </a:cubicBezTo>
                <a:close/>
                <a:moveTo>
                  <a:pt x="3491899" y="2944955"/>
                </a:moveTo>
                <a:cubicBezTo>
                  <a:pt x="3457571" y="2926416"/>
                  <a:pt x="3413557" y="2918270"/>
                  <a:pt x="3394439" y="2948436"/>
                </a:cubicBezTo>
                <a:cubicBezTo>
                  <a:pt x="3388890" y="2957163"/>
                  <a:pt x="3381424" y="2992096"/>
                  <a:pt x="3383997" y="3007608"/>
                </a:cubicBezTo>
                <a:cubicBezTo>
                  <a:pt x="3391311" y="3051697"/>
                  <a:pt x="3458126" y="3075028"/>
                  <a:pt x="3505822" y="3073741"/>
                </a:cubicBezTo>
                <a:cubicBezTo>
                  <a:pt x="3516390" y="3051823"/>
                  <a:pt x="3533188" y="3036109"/>
                  <a:pt x="3544109" y="3014569"/>
                </a:cubicBezTo>
                <a:cubicBezTo>
                  <a:pt x="3516238" y="3001832"/>
                  <a:pt x="3507032" y="2970430"/>
                  <a:pt x="3491899" y="2944955"/>
                </a:cubicBezTo>
                <a:close/>
                <a:moveTo>
                  <a:pt x="2593801" y="2976281"/>
                </a:moveTo>
                <a:cubicBezTo>
                  <a:pt x="2585704" y="2971615"/>
                  <a:pt x="2588428" y="2956129"/>
                  <a:pt x="2583359" y="2948436"/>
                </a:cubicBezTo>
                <a:cubicBezTo>
                  <a:pt x="2571277" y="2951235"/>
                  <a:pt x="2569991" y="2943240"/>
                  <a:pt x="2558994" y="2944955"/>
                </a:cubicBezTo>
                <a:cubicBezTo>
                  <a:pt x="2540556" y="2970606"/>
                  <a:pt x="2519369" y="2993508"/>
                  <a:pt x="2489380" y="3007608"/>
                </a:cubicBezTo>
                <a:cubicBezTo>
                  <a:pt x="2465569" y="2988792"/>
                  <a:pt x="2435630" y="2969950"/>
                  <a:pt x="2398881" y="2990204"/>
                </a:cubicBezTo>
                <a:cubicBezTo>
                  <a:pt x="2386144" y="3015755"/>
                  <a:pt x="2372524" y="3040422"/>
                  <a:pt x="2346671" y="3052857"/>
                </a:cubicBezTo>
                <a:cubicBezTo>
                  <a:pt x="2337742" y="3127112"/>
                  <a:pt x="2371136" y="3185099"/>
                  <a:pt x="2416285" y="3216475"/>
                </a:cubicBezTo>
                <a:cubicBezTo>
                  <a:pt x="2415175" y="3224546"/>
                  <a:pt x="2416840" y="3229843"/>
                  <a:pt x="2419765" y="3233879"/>
                </a:cubicBezTo>
                <a:cubicBezTo>
                  <a:pt x="2442945" y="3251156"/>
                  <a:pt x="2457095" y="3277035"/>
                  <a:pt x="2471976" y="3303493"/>
                </a:cubicBezTo>
                <a:cubicBezTo>
                  <a:pt x="2486782" y="3329800"/>
                  <a:pt x="2492810" y="3366322"/>
                  <a:pt x="2520706" y="3380068"/>
                </a:cubicBezTo>
                <a:cubicBezTo>
                  <a:pt x="2527541" y="3341655"/>
                  <a:pt x="2522850" y="3291689"/>
                  <a:pt x="2541590" y="3265205"/>
                </a:cubicBezTo>
                <a:cubicBezTo>
                  <a:pt x="2507943" y="3208354"/>
                  <a:pt x="2464788" y="3160986"/>
                  <a:pt x="2409323" y="3125952"/>
                </a:cubicBezTo>
                <a:cubicBezTo>
                  <a:pt x="2479694" y="3131097"/>
                  <a:pt x="2508498" y="3207748"/>
                  <a:pt x="2552032" y="3251257"/>
                </a:cubicBezTo>
                <a:cubicBezTo>
                  <a:pt x="2569915" y="3232441"/>
                  <a:pt x="2550418" y="3201140"/>
                  <a:pt x="2541590" y="3174682"/>
                </a:cubicBezTo>
                <a:cubicBezTo>
                  <a:pt x="2528828" y="3136369"/>
                  <a:pt x="2503126" y="3086150"/>
                  <a:pt x="2527667" y="3056312"/>
                </a:cubicBezTo>
                <a:cubicBezTo>
                  <a:pt x="2535688" y="3122547"/>
                  <a:pt x="2554327" y="3178188"/>
                  <a:pt x="2576397" y="3230373"/>
                </a:cubicBezTo>
                <a:cubicBezTo>
                  <a:pt x="2605302" y="3220637"/>
                  <a:pt x="2647373" y="3222529"/>
                  <a:pt x="2673857" y="3233854"/>
                </a:cubicBezTo>
                <a:cubicBezTo>
                  <a:pt x="2676858" y="3174177"/>
                  <a:pt x="2682155" y="3116846"/>
                  <a:pt x="2701703" y="3073716"/>
                </a:cubicBezTo>
                <a:cubicBezTo>
                  <a:pt x="2679532" y="3027458"/>
                  <a:pt x="2652897" y="2985639"/>
                  <a:pt x="2593801" y="2976281"/>
                </a:cubicBezTo>
                <a:close/>
                <a:moveTo>
                  <a:pt x="1747913" y="2962358"/>
                </a:moveTo>
                <a:cubicBezTo>
                  <a:pt x="1635194" y="2965814"/>
                  <a:pt x="1670455" y="3139673"/>
                  <a:pt x="1758355" y="3143380"/>
                </a:cubicBezTo>
                <a:cubicBezTo>
                  <a:pt x="1743247" y="3118536"/>
                  <a:pt x="1757321" y="3085621"/>
                  <a:pt x="1761836" y="3059844"/>
                </a:cubicBezTo>
                <a:cubicBezTo>
                  <a:pt x="1739565" y="3042692"/>
                  <a:pt x="1735479" y="2994164"/>
                  <a:pt x="1747913" y="2962358"/>
                </a:cubicBezTo>
                <a:close/>
                <a:moveTo>
                  <a:pt x="1361530" y="3192085"/>
                </a:moveTo>
                <a:cubicBezTo>
                  <a:pt x="1372275" y="3100956"/>
                  <a:pt x="1338476" y="3028265"/>
                  <a:pt x="1305838" y="2969295"/>
                </a:cubicBezTo>
                <a:cubicBezTo>
                  <a:pt x="1252518" y="3039287"/>
                  <a:pt x="1274260" y="3169360"/>
                  <a:pt x="1361530" y="3192085"/>
                </a:cubicBezTo>
                <a:close/>
                <a:moveTo>
                  <a:pt x="2938416" y="3011089"/>
                </a:moveTo>
                <a:cubicBezTo>
                  <a:pt x="2893343" y="2942029"/>
                  <a:pt x="2753938" y="3017444"/>
                  <a:pt x="2719106" y="3070260"/>
                </a:cubicBezTo>
                <a:cubicBezTo>
                  <a:pt x="2688007" y="3117426"/>
                  <a:pt x="2695346" y="3185073"/>
                  <a:pt x="2687780" y="3240840"/>
                </a:cubicBezTo>
                <a:cubicBezTo>
                  <a:pt x="2703670" y="3257437"/>
                  <a:pt x="2718677" y="3274916"/>
                  <a:pt x="2729548" y="3296531"/>
                </a:cubicBezTo>
                <a:cubicBezTo>
                  <a:pt x="2743496" y="3280314"/>
                  <a:pt x="2757545" y="3260463"/>
                  <a:pt x="2781759" y="3258244"/>
                </a:cubicBezTo>
                <a:cubicBezTo>
                  <a:pt x="2798582" y="3256705"/>
                  <a:pt x="2809277" y="3269089"/>
                  <a:pt x="2833970" y="3275647"/>
                </a:cubicBezTo>
                <a:cubicBezTo>
                  <a:pt x="2848473" y="3279506"/>
                  <a:pt x="2865119" y="3275420"/>
                  <a:pt x="2875738" y="3279128"/>
                </a:cubicBezTo>
                <a:cubicBezTo>
                  <a:pt x="2907342" y="3290175"/>
                  <a:pt x="2911478" y="3325689"/>
                  <a:pt x="2927949" y="3334819"/>
                </a:cubicBezTo>
                <a:cubicBezTo>
                  <a:pt x="2947193" y="3233399"/>
                  <a:pt x="3053683" y="3219199"/>
                  <a:pt x="3056735" y="3101587"/>
                </a:cubicBezTo>
                <a:cubicBezTo>
                  <a:pt x="3036153" y="3080803"/>
                  <a:pt x="2996680" y="3062870"/>
                  <a:pt x="3011486" y="3018050"/>
                </a:cubicBezTo>
                <a:cubicBezTo>
                  <a:pt x="2983085" y="3019790"/>
                  <a:pt x="2961772" y="3014418"/>
                  <a:pt x="2938416" y="3011089"/>
                </a:cubicBezTo>
                <a:close/>
                <a:moveTo>
                  <a:pt x="4202038" y="2979762"/>
                </a:moveTo>
                <a:cubicBezTo>
                  <a:pt x="4181709" y="3001201"/>
                  <a:pt x="4144985" y="3006246"/>
                  <a:pt x="4121982" y="3025011"/>
                </a:cubicBezTo>
                <a:cubicBezTo>
                  <a:pt x="4118779" y="3057775"/>
                  <a:pt x="4114188" y="3089152"/>
                  <a:pt x="4111540" y="3122471"/>
                </a:cubicBezTo>
                <a:cubicBezTo>
                  <a:pt x="4139386" y="3131753"/>
                  <a:pt x="4150862" y="3157404"/>
                  <a:pt x="4163751" y="3181643"/>
                </a:cubicBezTo>
                <a:cubicBezTo>
                  <a:pt x="4202417" y="3141413"/>
                  <a:pt x="4282650" y="3142725"/>
                  <a:pt x="4299523" y="3080703"/>
                </a:cubicBezTo>
                <a:cubicBezTo>
                  <a:pt x="4283785" y="3068596"/>
                  <a:pt x="4268828" y="3055707"/>
                  <a:pt x="4275159" y="3021530"/>
                </a:cubicBezTo>
                <a:cubicBezTo>
                  <a:pt x="4250844" y="3007532"/>
                  <a:pt x="4227791" y="2992272"/>
                  <a:pt x="4202038" y="2979762"/>
                </a:cubicBezTo>
                <a:close/>
                <a:moveTo>
                  <a:pt x="3686844" y="3045895"/>
                </a:moveTo>
                <a:cubicBezTo>
                  <a:pt x="3689341" y="3133922"/>
                  <a:pt x="3741803" y="3171932"/>
                  <a:pt x="3822616" y="3181668"/>
                </a:cubicBezTo>
                <a:cubicBezTo>
                  <a:pt x="3794897" y="3118511"/>
                  <a:pt x="3843929" y="3077398"/>
                  <a:pt x="3867865" y="3035453"/>
                </a:cubicBezTo>
                <a:cubicBezTo>
                  <a:pt x="3837825" y="2971994"/>
                  <a:pt x="3712293" y="2997216"/>
                  <a:pt x="3686844" y="3045895"/>
                </a:cubicBezTo>
                <a:close/>
                <a:moveTo>
                  <a:pt x="3589384" y="3157278"/>
                </a:moveTo>
                <a:cubicBezTo>
                  <a:pt x="3684699" y="3171100"/>
                  <a:pt x="3706240" y="3029173"/>
                  <a:pt x="3627671" y="3011063"/>
                </a:cubicBezTo>
                <a:cubicBezTo>
                  <a:pt x="3517752" y="2985765"/>
                  <a:pt x="3491672" y="3143103"/>
                  <a:pt x="3589384" y="3157278"/>
                </a:cubicBezTo>
                <a:close/>
                <a:moveTo>
                  <a:pt x="1789682" y="3049376"/>
                </a:moveTo>
                <a:cubicBezTo>
                  <a:pt x="1736967" y="3109254"/>
                  <a:pt x="1791069" y="3201670"/>
                  <a:pt x="1841893" y="3230398"/>
                </a:cubicBezTo>
                <a:cubicBezTo>
                  <a:pt x="1857833" y="3224294"/>
                  <a:pt x="1868729" y="3213146"/>
                  <a:pt x="1894103" y="3216475"/>
                </a:cubicBezTo>
                <a:cubicBezTo>
                  <a:pt x="1862550" y="3154276"/>
                  <a:pt x="1908833" y="3068924"/>
                  <a:pt x="1866257" y="3028492"/>
                </a:cubicBezTo>
                <a:cubicBezTo>
                  <a:pt x="1833266" y="3027962"/>
                  <a:pt x="1824968" y="3052176"/>
                  <a:pt x="1789682" y="3049376"/>
                </a:cubicBezTo>
                <a:close/>
                <a:moveTo>
                  <a:pt x="3220404" y="3084183"/>
                </a:moveTo>
                <a:cubicBezTo>
                  <a:pt x="3262399" y="3061786"/>
                  <a:pt x="3332215" y="3062013"/>
                  <a:pt x="3363138" y="3094625"/>
                </a:cubicBezTo>
                <a:cubicBezTo>
                  <a:pt x="3382710" y="3087513"/>
                  <a:pt x="3393531" y="3071647"/>
                  <a:pt x="3415348" y="3066780"/>
                </a:cubicBezTo>
                <a:cubicBezTo>
                  <a:pt x="3382685" y="3003622"/>
                  <a:pt x="3241086" y="3024986"/>
                  <a:pt x="3220404" y="3084183"/>
                </a:cubicBezTo>
                <a:close/>
                <a:moveTo>
                  <a:pt x="1103932" y="3035453"/>
                </a:moveTo>
                <a:cubicBezTo>
                  <a:pt x="1084410" y="3036815"/>
                  <a:pt x="1082972" y="3073741"/>
                  <a:pt x="1055202" y="3077222"/>
                </a:cubicBezTo>
                <a:cubicBezTo>
                  <a:pt x="1039438" y="3076717"/>
                  <a:pt x="1036966" y="3062946"/>
                  <a:pt x="1020395" y="3063299"/>
                </a:cubicBezTo>
                <a:cubicBezTo>
                  <a:pt x="1021202" y="3089177"/>
                  <a:pt x="1033940" y="3103125"/>
                  <a:pt x="1030837" y="3132913"/>
                </a:cubicBezTo>
                <a:cubicBezTo>
                  <a:pt x="1025288" y="3148248"/>
                  <a:pt x="1005161" y="3149005"/>
                  <a:pt x="999511" y="3164240"/>
                </a:cubicBezTo>
                <a:cubicBezTo>
                  <a:pt x="1016133" y="3183585"/>
                  <a:pt x="1025389" y="3210296"/>
                  <a:pt x="1037799" y="3233854"/>
                </a:cubicBezTo>
                <a:cubicBezTo>
                  <a:pt x="1053210" y="3240487"/>
                  <a:pt x="1073640" y="3242101"/>
                  <a:pt x="1096971" y="3240815"/>
                </a:cubicBezTo>
                <a:cubicBezTo>
                  <a:pt x="1122042" y="3258521"/>
                  <a:pt x="1152082" y="3268509"/>
                  <a:pt x="1194431" y="3265180"/>
                </a:cubicBezTo>
                <a:cubicBezTo>
                  <a:pt x="1244548" y="3261220"/>
                  <a:pt x="1307377" y="3241521"/>
                  <a:pt x="1330203" y="3219931"/>
                </a:cubicBezTo>
                <a:cubicBezTo>
                  <a:pt x="1236754" y="3210094"/>
                  <a:pt x="1186612" y="3156975"/>
                  <a:pt x="1173546" y="3066754"/>
                </a:cubicBezTo>
                <a:cubicBezTo>
                  <a:pt x="1137781" y="3076213"/>
                  <a:pt x="1121664" y="3034217"/>
                  <a:pt x="1103932" y="3035453"/>
                </a:cubicBezTo>
                <a:close/>
                <a:moveTo>
                  <a:pt x="1974184" y="3049376"/>
                </a:moveTo>
                <a:cubicBezTo>
                  <a:pt x="1883938" y="3039892"/>
                  <a:pt x="1884922" y="3144743"/>
                  <a:pt x="1908051" y="3209514"/>
                </a:cubicBezTo>
                <a:cubicBezTo>
                  <a:pt x="1927472" y="3216778"/>
                  <a:pt x="1947650" y="3223285"/>
                  <a:pt x="1963742" y="3233879"/>
                </a:cubicBezTo>
                <a:cubicBezTo>
                  <a:pt x="1983517" y="3189840"/>
                  <a:pt x="2020140" y="3162650"/>
                  <a:pt x="2064708" y="3143380"/>
                </a:cubicBezTo>
                <a:cubicBezTo>
                  <a:pt x="2065969" y="3117754"/>
                  <a:pt x="2064733" y="3094625"/>
                  <a:pt x="2054266" y="3080728"/>
                </a:cubicBezTo>
                <a:cubicBezTo>
                  <a:pt x="2024150" y="3078332"/>
                  <a:pt x="2023923" y="3046072"/>
                  <a:pt x="2002055" y="3035479"/>
                </a:cubicBezTo>
                <a:cubicBezTo>
                  <a:pt x="1984929" y="3032300"/>
                  <a:pt x="1988763" y="3050032"/>
                  <a:pt x="1974184" y="3049376"/>
                </a:cubicBezTo>
                <a:close/>
                <a:moveTo>
                  <a:pt x="3885269" y="3045895"/>
                </a:moveTo>
                <a:cubicBezTo>
                  <a:pt x="3852732" y="3051318"/>
                  <a:pt x="3860904" y="3101864"/>
                  <a:pt x="3829578" y="3115509"/>
                </a:cubicBezTo>
                <a:cubicBezTo>
                  <a:pt x="3828922" y="3215466"/>
                  <a:pt x="3892609" y="3267349"/>
                  <a:pt x="3993196" y="3254763"/>
                </a:cubicBezTo>
                <a:cubicBezTo>
                  <a:pt x="3995744" y="3231331"/>
                  <a:pt x="3981266" y="3180710"/>
                  <a:pt x="3996677" y="3153797"/>
                </a:cubicBezTo>
                <a:cubicBezTo>
                  <a:pt x="3953647" y="3129836"/>
                  <a:pt x="3944037" y="3036134"/>
                  <a:pt x="3885269" y="3045895"/>
                </a:cubicBezTo>
                <a:close/>
                <a:moveTo>
                  <a:pt x="4292537" y="3056338"/>
                </a:moveTo>
                <a:cubicBezTo>
                  <a:pt x="4342704" y="3070916"/>
                  <a:pt x="4283003" y="3124388"/>
                  <a:pt x="4289056" y="3132913"/>
                </a:cubicBezTo>
                <a:cubicBezTo>
                  <a:pt x="4319172" y="3134124"/>
                  <a:pt x="4340661" y="3143986"/>
                  <a:pt x="4362151" y="3153797"/>
                </a:cubicBezTo>
                <a:cubicBezTo>
                  <a:pt x="4416909" y="3116317"/>
                  <a:pt x="4533084" y="3107009"/>
                  <a:pt x="4584941" y="3143355"/>
                </a:cubicBezTo>
                <a:cubicBezTo>
                  <a:pt x="4596014" y="3151124"/>
                  <a:pt x="4605094" y="3169889"/>
                  <a:pt x="4616268" y="3164240"/>
                </a:cubicBezTo>
                <a:cubicBezTo>
                  <a:pt x="4598562" y="3036059"/>
                  <a:pt x="4427755" y="3036866"/>
                  <a:pt x="4292537" y="3056338"/>
                </a:cubicBezTo>
                <a:close/>
                <a:moveTo>
                  <a:pt x="3429246" y="3073741"/>
                </a:moveTo>
                <a:cubicBezTo>
                  <a:pt x="3405108" y="3091120"/>
                  <a:pt x="3371966" y="3094474"/>
                  <a:pt x="3370074" y="3122471"/>
                </a:cubicBezTo>
                <a:cubicBezTo>
                  <a:pt x="3368409" y="3147113"/>
                  <a:pt x="3406193" y="3172513"/>
                  <a:pt x="3401400" y="3206008"/>
                </a:cubicBezTo>
                <a:cubicBezTo>
                  <a:pt x="3426068" y="3219905"/>
                  <a:pt x="3455755" y="3230247"/>
                  <a:pt x="3491899" y="3223411"/>
                </a:cubicBezTo>
                <a:cubicBezTo>
                  <a:pt x="3490763" y="3192943"/>
                  <a:pt x="3550390" y="3177557"/>
                  <a:pt x="3551071" y="3157278"/>
                </a:cubicBezTo>
                <a:cubicBezTo>
                  <a:pt x="3551424" y="3146811"/>
                  <a:pt x="3498406" y="3114223"/>
                  <a:pt x="3509302" y="3087664"/>
                </a:cubicBezTo>
                <a:cubicBezTo>
                  <a:pt x="3481784" y="3096038"/>
                  <a:pt x="3452299" y="3080955"/>
                  <a:pt x="3429246" y="3073741"/>
                </a:cubicBezTo>
                <a:close/>
                <a:moveTo>
                  <a:pt x="3746015" y="3313935"/>
                </a:moveTo>
                <a:cubicBezTo>
                  <a:pt x="3752271" y="3276000"/>
                  <a:pt x="3789146" y="3268610"/>
                  <a:pt x="3794745" y="3237360"/>
                </a:cubicBezTo>
                <a:cubicBezTo>
                  <a:pt x="3806827" y="3169864"/>
                  <a:pt x="3700438" y="3169940"/>
                  <a:pt x="3683338" y="3115535"/>
                </a:cubicBezTo>
                <a:cubicBezTo>
                  <a:pt x="3673450" y="3142775"/>
                  <a:pt x="3651229" y="3157682"/>
                  <a:pt x="3627646" y="3171226"/>
                </a:cubicBezTo>
                <a:cubicBezTo>
                  <a:pt x="3663689" y="3218443"/>
                  <a:pt x="3654786" y="3355502"/>
                  <a:pt x="3746015" y="3313935"/>
                </a:cubicBezTo>
                <a:close/>
                <a:moveTo>
                  <a:pt x="4007094" y="3164240"/>
                </a:moveTo>
                <a:cubicBezTo>
                  <a:pt x="3964064" y="3266491"/>
                  <a:pt x="4101073" y="3330733"/>
                  <a:pt x="4142866" y="3251257"/>
                </a:cubicBezTo>
                <a:cubicBezTo>
                  <a:pt x="4172377" y="3195112"/>
                  <a:pt x="4138907" y="3115964"/>
                  <a:pt x="4048887" y="3132888"/>
                </a:cubicBezTo>
                <a:cubicBezTo>
                  <a:pt x="4029920" y="3143103"/>
                  <a:pt x="4013778" y="3148349"/>
                  <a:pt x="4007094" y="3164240"/>
                </a:cubicBezTo>
                <a:close/>
                <a:moveTo>
                  <a:pt x="1636531" y="3251282"/>
                </a:moveTo>
                <a:cubicBezTo>
                  <a:pt x="1645989" y="3314162"/>
                  <a:pt x="1727735" y="3331566"/>
                  <a:pt x="1803630" y="3306974"/>
                </a:cubicBezTo>
                <a:cubicBezTo>
                  <a:pt x="1810617" y="3286115"/>
                  <a:pt x="1812887" y="3260539"/>
                  <a:pt x="1827995" y="3247802"/>
                </a:cubicBezTo>
                <a:cubicBezTo>
                  <a:pt x="1787412" y="3211052"/>
                  <a:pt x="1774801" y="3130290"/>
                  <a:pt x="1688741" y="3150342"/>
                </a:cubicBezTo>
                <a:cubicBezTo>
                  <a:pt x="1678879" y="3201392"/>
                  <a:pt x="1628359" y="3197054"/>
                  <a:pt x="1636531" y="3251282"/>
                </a:cubicBezTo>
                <a:close/>
                <a:moveTo>
                  <a:pt x="4379554" y="3247802"/>
                </a:moveTo>
                <a:cubicBezTo>
                  <a:pt x="4368053" y="3222705"/>
                  <a:pt x="4376604" y="3196423"/>
                  <a:pt x="4365632" y="3178188"/>
                </a:cubicBezTo>
                <a:cubicBezTo>
                  <a:pt x="4326688" y="3113467"/>
                  <a:pt x="4199844" y="3161087"/>
                  <a:pt x="4163725" y="3195591"/>
                </a:cubicBezTo>
                <a:cubicBezTo>
                  <a:pt x="4166222" y="3215492"/>
                  <a:pt x="4160018" y="3226690"/>
                  <a:pt x="4160245" y="3244321"/>
                </a:cubicBezTo>
                <a:cubicBezTo>
                  <a:pt x="4229632" y="3255041"/>
                  <a:pt x="4275512" y="3360597"/>
                  <a:pt x="4355190" y="3296531"/>
                </a:cubicBezTo>
                <a:cubicBezTo>
                  <a:pt x="4357056" y="3274008"/>
                  <a:pt x="4366893" y="3259480"/>
                  <a:pt x="4379554" y="3247802"/>
                </a:cubicBezTo>
                <a:close/>
                <a:moveTo>
                  <a:pt x="1970704" y="3247802"/>
                </a:moveTo>
                <a:cubicBezTo>
                  <a:pt x="1970805" y="3253527"/>
                  <a:pt x="1986014" y="3266618"/>
                  <a:pt x="1988107" y="3279128"/>
                </a:cubicBezTo>
                <a:cubicBezTo>
                  <a:pt x="1991361" y="3298625"/>
                  <a:pt x="1985661" y="3305208"/>
                  <a:pt x="1988107" y="3324377"/>
                </a:cubicBezTo>
                <a:cubicBezTo>
                  <a:pt x="2039385" y="3363750"/>
                  <a:pt x="2182169" y="3365515"/>
                  <a:pt x="2158687" y="3275647"/>
                </a:cubicBezTo>
                <a:cubicBezTo>
                  <a:pt x="2153441" y="3261169"/>
                  <a:pt x="2134953" y="3259934"/>
                  <a:pt x="2130842" y="3244321"/>
                </a:cubicBezTo>
                <a:cubicBezTo>
                  <a:pt x="2131371" y="3233248"/>
                  <a:pt x="2138736" y="3229011"/>
                  <a:pt x="2137803" y="3216475"/>
                </a:cubicBezTo>
                <a:cubicBezTo>
                  <a:pt x="2121459" y="3203813"/>
                  <a:pt x="2108066" y="3188201"/>
                  <a:pt x="2102996" y="3164265"/>
                </a:cubicBezTo>
                <a:cubicBezTo>
                  <a:pt x="2057494" y="3139420"/>
                  <a:pt x="1970149" y="3213070"/>
                  <a:pt x="1970704" y="3247802"/>
                </a:cubicBezTo>
                <a:close/>
                <a:moveTo>
                  <a:pt x="2395375" y="3219956"/>
                </a:moveTo>
                <a:cubicBezTo>
                  <a:pt x="2338297" y="3168805"/>
                  <a:pt x="2193747" y="3135259"/>
                  <a:pt x="2151701" y="3209514"/>
                </a:cubicBezTo>
                <a:cubicBezTo>
                  <a:pt x="2160049" y="3218090"/>
                  <a:pt x="2146454" y="3234257"/>
                  <a:pt x="2144739" y="3244321"/>
                </a:cubicBezTo>
                <a:cubicBezTo>
                  <a:pt x="2179950" y="3255898"/>
                  <a:pt x="2179042" y="3311161"/>
                  <a:pt x="2165623" y="3338300"/>
                </a:cubicBezTo>
                <a:cubicBezTo>
                  <a:pt x="2215640" y="3411294"/>
                  <a:pt x="2337288" y="3412631"/>
                  <a:pt x="2409298" y="3463631"/>
                </a:cubicBezTo>
                <a:cubicBezTo>
                  <a:pt x="2433108" y="3430589"/>
                  <a:pt x="2463703" y="3404307"/>
                  <a:pt x="2492835" y="3376613"/>
                </a:cubicBezTo>
                <a:cubicBezTo>
                  <a:pt x="2467587" y="3330380"/>
                  <a:pt x="2447561" y="3266719"/>
                  <a:pt x="2395375" y="3219956"/>
                </a:cubicBezTo>
                <a:close/>
                <a:moveTo>
                  <a:pt x="3568499" y="3164240"/>
                </a:moveTo>
                <a:cubicBezTo>
                  <a:pt x="3519341" y="3184367"/>
                  <a:pt x="3472931" y="3257210"/>
                  <a:pt x="3516289" y="3317416"/>
                </a:cubicBezTo>
                <a:cubicBezTo>
                  <a:pt x="3566305" y="3344202"/>
                  <a:pt x="3634027" y="3335122"/>
                  <a:pt x="3641594" y="3275647"/>
                </a:cubicBezTo>
                <a:cubicBezTo>
                  <a:pt x="3646664" y="3235846"/>
                  <a:pt x="3627873" y="3205983"/>
                  <a:pt x="3613748" y="3171201"/>
                </a:cubicBezTo>
                <a:cubicBezTo>
                  <a:pt x="3596043" y="3171504"/>
                  <a:pt x="3577403" y="3172740"/>
                  <a:pt x="3568499" y="3164240"/>
                </a:cubicBezTo>
                <a:close/>
                <a:moveTo>
                  <a:pt x="3154245" y="3505374"/>
                </a:moveTo>
                <a:cubicBezTo>
                  <a:pt x="3106524" y="3504769"/>
                  <a:pt x="3065083" y="3530294"/>
                  <a:pt x="3025433" y="3522778"/>
                </a:cubicBezTo>
                <a:cubicBezTo>
                  <a:pt x="3105843" y="3473568"/>
                  <a:pt x="3291203" y="3512411"/>
                  <a:pt x="3303915" y="3404408"/>
                </a:cubicBezTo>
                <a:cubicBezTo>
                  <a:pt x="3306135" y="3385441"/>
                  <a:pt x="3294230" y="3359991"/>
                  <a:pt x="3296954" y="3338275"/>
                </a:cubicBezTo>
                <a:cubicBezTo>
                  <a:pt x="3298770" y="3323873"/>
                  <a:pt x="3312037" y="3310000"/>
                  <a:pt x="3310877" y="3296506"/>
                </a:cubicBezTo>
                <a:cubicBezTo>
                  <a:pt x="3309288" y="3278296"/>
                  <a:pt x="3286789" y="3259253"/>
                  <a:pt x="3272589" y="3244296"/>
                </a:cubicBezTo>
                <a:cubicBezTo>
                  <a:pt x="3256396" y="3227220"/>
                  <a:pt x="3244945" y="3206033"/>
                  <a:pt x="3223859" y="3199046"/>
                </a:cubicBezTo>
                <a:cubicBezTo>
                  <a:pt x="3217579" y="3191909"/>
                  <a:pt x="3205522" y="3208354"/>
                  <a:pt x="3192533" y="3206008"/>
                </a:cubicBezTo>
                <a:cubicBezTo>
                  <a:pt x="3139212" y="3161566"/>
                  <a:pt x="3079662" y="3202603"/>
                  <a:pt x="3032395" y="3226892"/>
                </a:cubicBezTo>
                <a:cubicBezTo>
                  <a:pt x="3009216" y="3238797"/>
                  <a:pt x="2985229" y="3247171"/>
                  <a:pt x="2969742" y="3268661"/>
                </a:cubicBezTo>
                <a:cubicBezTo>
                  <a:pt x="2938063" y="3312573"/>
                  <a:pt x="2929689" y="3371064"/>
                  <a:pt x="2927974" y="3425318"/>
                </a:cubicBezTo>
                <a:cubicBezTo>
                  <a:pt x="2992594" y="3396715"/>
                  <a:pt x="3114645" y="3372527"/>
                  <a:pt x="3154245" y="3439241"/>
                </a:cubicBezTo>
                <a:cubicBezTo>
                  <a:pt x="3024299" y="3439241"/>
                  <a:pt x="3007551" y="3552464"/>
                  <a:pt x="2927974" y="3602859"/>
                </a:cubicBezTo>
                <a:cubicBezTo>
                  <a:pt x="3024500" y="3580814"/>
                  <a:pt x="3139338" y="3593426"/>
                  <a:pt x="3182090" y="3655069"/>
                </a:cubicBezTo>
                <a:cubicBezTo>
                  <a:pt x="3080772" y="3648764"/>
                  <a:pt x="3016656" y="3697670"/>
                  <a:pt x="2955819" y="3742087"/>
                </a:cubicBezTo>
                <a:cubicBezTo>
                  <a:pt x="3036027" y="3744710"/>
                  <a:pt x="3127055" y="3809557"/>
                  <a:pt x="3227340" y="3808220"/>
                </a:cubicBezTo>
                <a:cubicBezTo>
                  <a:pt x="3264669" y="3807716"/>
                  <a:pt x="3315392" y="3804488"/>
                  <a:pt x="3338722" y="3776894"/>
                </a:cubicBezTo>
                <a:cubicBezTo>
                  <a:pt x="3352469" y="3760651"/>
                  <a:pt x="3351838" y="3737925"/>
                  <a:pt x="3370049" y="3721203"/>
                </a:cubicBezTo>
                <a:cubicBezTo>
                  <a:pt x="3365761" y="3696485"/>
                  <a:pt x="3351359" y="3681881"/>
                  <a:pt x="3331761" y="3672473"/>
                </a:cubicBezTo>
                <a:cubicBezTo>
                  <a:pt x="3339580" y="3658248"/>
                  <a:pt x="3354890" y="3651513"/>
                  <a:pt x="3366568" y="3641147"/>
                </a:cubicBezTo>
                <a:cubicBezTo>
                  <a:pt x="3353200" y="3615067"/>
                  <a:pt x="3346440" y="3582378"/>
                  <a:pt x="3314357" y="3575013"/>
                </a:cubicBezTo>
                <a:cubicBezTo>
                  <a:pt x="3315114" y="3563814"/>
                  <a:pt x="3308203" y="3560283"/>
                  <a:pt x="3310877" y="3547168"/>
                </a:cubicBezTo>
                <a:cubicBezTo>
                  <a:pt x="3261844" y="3539147"/>
                  <a:pt x="3212181" y="3506130"/>
                  <a:pt x="3154245" y="3505374"/>
                </a:cubicBezTo>
                <a:close/>
                <a:moveTo>
                  <a:pt x="1371972" y="3195566"/>
                </a:moveTo>
                <a:cubicBezTo>
                  <a:pt x="1368743" y="3213877"/>
                  <a:pt x="1383726" y="3213978"/>
                  <a:pt x="1385895" y="3226892"/>
                </a:cubicBezTo>
                <a:cubicBezTo>
                  <a:pt x="1470667" y="3218745"/>
                  <a:pt x="1558139" y="3234787"/>
                  <a:pt x="1622608" y="3258219"/>
                </a:cubicBezTo>
                <a:cubicBezTo>
                  <a:pt x="1622608" y="3246616"/>
                  <a:pt x="1622608" y="3235014"/>
                  <a:pt x="1622608" y="3223411"/>
                </a:cubicBezTo>
                <a:cubicBezTo>
                  <a:pt x="1561822" y="3194279"/>
                  <a:pt x="1452684" y="3182248"/>
                  <a:pt x="1371972" y="3195566"/>
                </a:cubicBezTo>
                <a:close/>
                <a:moveTo>
                  <a:pt x="3728612" y="3338300"/>
                </a:moveTo>
                <a:cubicBezTo>
                  <a:pt x="3726594" y="3349600"/>
                  <a:pt x="3730983" y="3354493"/>
                  <a:pt x="3732093" y="3362665"/>
                </a:cubicBezTo>
                <a:cubicBezTo>
                  <a:pt x="3782285" y="3359487"/>
                  <a:pt x="3819615" y="3322132"/>
                  <a:pt x="3871346" y="3341781"/>
                </a:cubicBezTo>
                <a:cubicBezTo>
                  <a:pt x="3874524" y="3302005"/>
                  <a:pt x="3909382" y="3293959"/>
                  <a:pt x="3920076" y="3261725"/>
                </a:cubicBezTo>
                <a:cubicBezTo>
                  <a:pt x="3878282" y="3250147"/>
                  <a:pt x="3853842" y="3221217"/>
                  <a:pt x="3833058" y="3188629"/>
                </a:cubicBezTo>
                <a:cubicBezTo>
                  <a:pt x="3821607" y="3188781"/>
                  <a:pt x="3815731" y="3194507"/>
                  <a:pt x="3801732" y="3192110"/>
                </a:cubicBezTo>
                <a:cubicBezTo>
                  <a:pt x="3815630" y="3266365"/>
                  <a:pt x="3759055" y="3297112"/>
                  <a:pt x="3728612" y="3338300"/>
                </a:cubicBezTo>
                <a:close/>
                <a:moveTo>
                  <a:pt x="1309319" y="3439241"/>
                </a:moveTo>
                <a:cubicBezTo>
                  <a:pt x="1346396" y="3389476"/>
                  <a:pt x="1424309" y="3293908"/>
                  <a:pt x="1361530" y="3219931"/>
                </a:cubicBezTo>
                <a:cubicBezTo>
                  <a:pt x="1294993" y="3250374"/>
                  <a:pt x="1271611" y="3364330"/>
                  <a:pt x="1309319" y="3439241"/>
                </a:cubicBezTo>
                <a:close/>
                <a:moveTo>
                  <a:pt x="1897609" y="3373107"/>
                </a:moveTo>
                <a:cubicBezTo>
                  <a:pt x="1985711" y="3373687"/>
                  <a:pt x="2010152" y="3235140"/>
                  <a:pt x="1911532" y="3226892"/>
                </a:cubicBezTo>
                <a:cubicBezTo>
                  <a:pt x="1853419" y="3222024"/>
                  <a:pt x="1828827" y="3257689"/>
                  <a:pt x="1817553" y="3306948"/>
                </a:cubicBezTo>
                <a:cubicBezTo>
                  <a:pt x="1824817" y="3348540"/>
                  <a:pt x="1863105" y="3372880"/>
                  <a:pt x="1897609" y="3373107"/>
                </a:cubicBezTo>
                <a:close/>
                <a:moveTo>
                  <a:pt x="2715651" y="3306974"/>
                </a:moveTo>
                <a:cubicBezTo>
                  <a:pt x="2711918" y="3251585"/>
                  <a:pt x="2622580" y="3213575"/>
                  <a:pt x="2569436" y="3247802"/>
                </a:cubicBezTo>
                <a:cubicBezTo>
                  <a:pt x="2528096" y="3274411"/>
                  <a:pt x="2548955" y="3328085"/>
                  <a:pt x="2534629" y="3383574"/>
                </a:cubicBezTo>
                <a:cubicBezTo>
                  <a:pt x="2543230" y="3398178"/>
                  <a:pt x="2559927" y="3404686"/>
                  <a:pt x="2565955" y="3421862"/>
                </a:cubicBezTo>
                <a:cubicBezTo>
                  <a:pt x="2582123" y="3415985"/>
                  <a:pt x="2592918" y="3404736"/>
                  <a:pt x="2597281" y="3387055"/>
                </a:cubicBezTo>
                <a:cubicBezTo>
                  <a:pt x="2591051" y="3362160"/>
                  <a:pt x="2562575" y="3325638"/>
                  <a:pt x="2579878" y="3300037"/>
                </a:cubicBezTo>
                <a:cubicBezTo>
                  <a:pt x="2595012" y="3322031"/>
                  <a:pt x="2595062" y="3359109"/>
                  <a:pt x="2611204" y="3380094"/>
                </a:cubicBezTo>
                <a:cubicBezTo>
                  <a:pt x="2612642" y="3375705"/>
                  <a:pt x="2615694" y="3372981"/>
                  <a:pt x="2621646" y="3373132"/>
                </a:cubicBezTo>
                <a:cubicBezTo>
                  <a:pt x="2627901" y="3357520"/>
                  <a:pt x="2598063" y="3300239"/>
                  <a:pt x="2625127" y="3286115"/>
                </a:cubicBezTo>
                <a:cubicBezTo>
                  <a:pt x="2633249" y="3324402"/>
                  <a:pt x="2625959" y="3378101"/>
                  <a:pt x="2663415" y="3387055"/>
                </a:cubicBezTo>
                <a:cubicBezTo>
                  <a:pt x="2660590" y="3357570"/>
                  <a:pt x="2645002" y="3303165"/>
                  <a:pt x="2670376" y="3286115"/>
                </a:cubicBezTo>
                <a:cubicBezTo>
                  <a:pt x="2675446" y="3323343"/>
                  <a:pt x="2665609" y="3382591"/>
                  <a:pt x="2687780" y="3411445"/>
                </a:cubicBezTo>
                <a:cubicBezTo>
                  <a:pt x="2693556" y="3377723"/>
                  <a:pt x="2717795" y="3338880"/>
                  <a:pt x="2715651" y="3306974"/>
                </a:cubicBezTo>
                <a:close/>
                <a:moveTo>
                  <a:pt x="1093490" y="3254763"/>
                </a:moveTo>
                <a:cubicBezTo>
                  <a:pt x="1022287" y="3239932"/>
                  <a:pt x="976281" y="3241647"/>
                  <a:pt x="950756" y="3300012"/>
                </a:cubicBezTo>
                <a:cubicBezTo>
                  <a:pt x="952622" y="3314389"/>
                  <a:pt x="955851" y="3327404"/>
                  <a:pt x="957717" y="3341781"/>
                </a:cubicBezTo>
                <a:cubicBezTo>
                  <a:pt x="954464" y="3354770"/>
                  <a:pt x="941197" y="3357747"/>
                  <a:pt x="940314" y="3373107"/>
                </a:cubicBezTo>
                <a:cubicBezTo>
                  <a:pt x="958827" y="3389401"/>
                  <a:pt x="993760" y="3389275"/>
                  <a:pt x="996005" y="3421837"/>
                </a:cubicBezTo>
                <a:cubicBezTo>
                  <a:pt x="1014569" y="3431396"/>
                  <a:pt x="1042440" y="3445370"/>
                  <a:pt x="1069100" y="3435760"/>
                </a:cubicBezTo>
                <a:cubicBezTo>
                  <a:pt x="1158060" y="3485675"/>
                  <a:pt x="1226261" y="3364859"/>
                  <a:pt x="1277968" y="3334819"/>
                </a:cubicBezTo>
                <a:cubicBezTo>
                  <a:pt x="1280061" y="3300945"/>
                  <a:pt x="1294034" y="3278951"/>
                  <a:pt x="1305813" y="3254763"/>
                </a:cubicBezTo>
                <a:cubicBezTo>
                  <a:pt x="1245557" y="3270023"/>
                  <a:pt x="1144036" y="3300693"/>
                  <a:pt x="1093490" y="3254763"/>
                </a:cubicBezTo>
                <a:close/>
                <a:moveTo>
                  <a:pt x="4104579" y="3296531"/>
                </a:moveTo>
                <a:cubicBezTo>
                  <a:pt x="4089521" y="3378429"/>
                  <a:pt x="4114315" y="3479294"/>
                  <a:pt x="4181154" y="3481034"/>
                </a:cubicBezTo>
                <a:cubicBezTo>
                  <a:pt x="4205998" y="3481690"/>
                  <a:pt x="4215861" y="3455408"/>
                  <a:pt x="4243807" y="3474073"/>
                </a:cubicBezTo>
                <a:cubicBezTo>
                  <a:pt x="4318163" y="3398103"/>
                  <a:pt x="4246102" y="3263894"/>
                  <a:pt x="4153308" y="3258244"/>
                </a:cubicBezTo>
                <a:cubicBezTo>
                  <a:pt x="4140218" y="3274159"/>
                  <a:pt x="4126825" y="3289772"/>
                  <a:pt x="4104579" y="3296531"/>
                </a:cubicBezTo>
                <a:close/>
                <a:moveTo>
                  <a:pt x="4010574" y="3265205"/>
                </a:moveTo>
                <a:cubicBezTo>
                  <a:pt x="3942120" y="3266365"/>
                  <a:pt x="3893290" y="3287149"/>
                  <a:pt x="3878282" y="3341781"/>
                </a:cubicBezTo>
                <a:cubicBezTo>
                  <a:pt x="3885874" y="3352652"/>
                  <a:pt x="3904589" y="3367381"/>
                  <a:pt x="3892205" y="3387030"/>
                </a:cubicBezTo>
                <a:cubicBezTo>
                  <a:pt x="3939497" y="3394748"/>
                  <a:pt x="3951604" y="3456770"/>
                  <a:pt x="3927012" y="3498413"/>
                </a:cubicBezTo>
                <a:cubicBezTo>
                  <a:pt x="4005605" y="3489963"/>
                  <a:pt x="4053074" y="3450414"/>
                  <a:pt x="4090631" y="3400953"/>
                </a:cubicBezTo>
                <a:cubicBezTo>
                  <a:pt x="4084577" y="3373637"/>
                  <a:pt x="4085712" y="3327505"/>
                  <a:pt x="4090631" y="3299987"/>
                </a:cubicBezTo>
                <a:cubicBezTo>
                  <a:pt x="4050603" y="3301753"/>
                  <a:pt x="4023387" y="3290680"/>
                  <a:pt x="4010574" y="3265205"/>
                </a:cubicBezTo>
                <a:close/>
                <a:moveTo>
                  <a:pt x="2886205" y="3300012"/>
                </a:moveTo>
                <a:cubicBezTo>
                  <a:pt x="2872181" y="3290503"/>
                  <a:pt x="2849481" y="3296128"/>
                  <a:pt x="2827033" y="3289570"/>
                </a:cubicBezTo>
                <a:cubicBezTo>
                  <a:pt x="2808646" y="3284198"/>
                  <a:pt x="2800575" y="3271385"/>
                  <a:pt x="2785265" y="3272166"/>
                </a:cubicBezTo>
                <a:cubicBezTo>
                  <a:pt x="2727959" y="3275042"/>
                  <a:pt x="2720468" y="3346144"/>
                  <a:pt x="2708664" y="3400978"/>
                </a:cubicBezTo>
                <a:cubicBezTo>
                  <a:pt x="2719106" y="3400978"/>
                  <a:pt x="2729548" y="3400978"/>
                  <a:pt x="2739990" y="3400978"/>
                </a:cubicBezTo>
                <a:cubicBezTo>
                  <a:pt x="2746523" y="3381960"/>
                  <a:pt x="2736737" y="3346674"/>
                  <a:pt x="2750433" y="3334845"/>
                </a:cubicBezTo>
                <a:cubicBezTo>
                  <a:pt x="2766197" y="3347531"/>
                  <a:pt x="2753510" y="3384684"/>
                  <a:pt x="2753913" y="3404459"/>
                </a:cubicBezTo>
                <a:cubicBezTo>
                  <a:pt x="2765995" y="3401659"/>
                  <a:pt x="2767306" y="3409629"/>
                  <a:pt x="2778278" y="3407939"/>
                </a:cubicBezTo>
                <a:cubicBezTo>
                  <a:pt x="2790486" y="3392301"/>
                  <a:pt x="2782364" y="3356334"/>
                  <a:pt x="2802643" y="3348767"/>
                </a:cubicBezTo>
                <a:cubicBezTo>
                  <a:pt x="2810840" y="3372830"/>
                  <a:pt x="2794698" y="3400625"/>
                  <a:pt x="2788720" y="3421862"/>
                </a:cubicBezTo>
                <a:cubicBezTo>
                  <a:pt x="2797876" y="3425469"/>
                  <a:pt x="2800449" y="3435659"/>
                  <a:pt x="2809605" y="3439266"/>
                </a:cubicBezTo>
                <a:cubicBezTo>
                  <a:pt x="2827109" y="3418482"/>
                  <a:pt x="2826378" y="3379463"/>
                  <a:pt x="2847892" y="3362690"/>
                </a:cubicBezTo>
                <a:cubicBezTo>
                  <a:pt x="2859091" y="3411672"/>
                  <a:pt x="2802088" y="3437601"/>
                  <a:pt x="2823527" y="3487996"/>
                </a:cubicBezTo>
                <a:cubicBezTo>
                  <a:pt x="2853946" y="3470844"/>
                  <a:pt x="2871148" y="3440476"/>
                  <a:pt x="2910545" y="3432304"/>
                </a:cubicBezTo>
                <a:cubicBezTo>
                  <a:pt x="2913799" y="3380321"/>
                  <a:pt x="2924316" y="3325815"/>
                  <a:pt x="2886205" y="3300012"/>
                </a:cubicBezTo>
                <a:close/>
                <a:moveTo>
                  <a:pt x="3648556" y="3296531"/>
                </a:moveTo>
                <a:cubicBezTo>
                  <a:pt x="3637987" y="3331212"/>
                  <a:pt x="3593293" y="3331767"/>
                  <a:pt x="3568499" y="3352223"/>
                </a:cubicBezTo>
                <a:cubicBezTo>
                  <a:pt x="3613093" y="3372603"/>
                  <a:pt x="3624973" y="3425696"/>
                  <a:pt x="3683363" y="3432279"/>
                </a:cubicBezTo>
                <a:cubicBezTo>
                  <a:pt x="3676199" y="3382591"/>
                  <a:pt x="3673198" y="3328741"/>
                  <a:pt x="3648556" y="3296531"/>
                </a:cubicBezTo>
                <a:close/>
                <a:moveTo>
                  <a:pt x="1431144" y="3484490"/>
                </a:moveTo>
                <a:cubicBezTo>
                  <a:pt x="1445723" y="3478184"/>
                  <a:pt x="1454248" y="3465825"/>
                  <a:pt x="1479874" y="3470567"/>
                </a:cubicBezTo>
                <a:cubicBezTo>
                  <a:pt x="1480706" y="3475536"/>
                  <a:pt x="1485599" y="3476444"/>
                  <a:pt x="1486835" y="3481009"/>
                </a:cubicBezTo>
                <a:cubicBezTo>
                  <a:pt x="1482951" y="3506812"/>
                  <a:pt x="1465447" y="3547924"/>
                  <a:pt x="1486835" y="3568027"/>
                </a:cubicBezTo>
                <a:cubicBezTo>
                  <a:pt x="1505803" y="3518540"/>
                  <a:pt x="1558190" y="3502473"/>
                  <a:pt x="1587776" y="3463580"/>
                </a:cubicBezTo>
                <a:cubicBezTo>
                  <a:pt x="1587246" y="3418533"/>
                  <a:pt x="1588431" y="3370812"/>
                  <a:pt x="1643467" y="3373082"/>
                </a:cubicBezTo>
                <a:cubicBezTo>
                  <a:pt x="1655599" y="3351567"/>
                  <a:pt x="1683823" y="3346144"/>
                  <a:pt x="1699158" y="3327833"/>
                </a:cubicBezTo>
                <a:cubicBezTo>
                  <a:pt x="1684227" y="3328842"/>
                  <a:pt x="1676155" y="3322990"/>
                  <a:pt x="1667832" y="3317391"/>
                </a:cubicBezTo>
                <a:cubicBezTo>
                  <a:pt x="1605558" y="3346775"/>
                  <a:pt x="1555440" y="3388316"/>
                  <a:pt x="1507719" y="3432279"/>
                </a:cubicBezTo>
                <a:cubicBezTo>
                  <a:pt x="1533673" y="3366549"/>
                  <a:pt x="1604195" y="3345413"/>
                  <a:pt x="1653934" y="3303468"/>
                </a:cubicBezTo>
                <a:cubicBezTo>
                  <a:pt x="1547243" y="3317517"/>
                  <a:pt x="1424031" y="3345085"/>
                  <a:pt x="1431144" y="3484490"/>
                </a:cubicBezTo>
                <a:close/>
                <a:moveTo>
                  <a:pt x="4797290" y="3432279"/>
                </a:moveTo>
                <a:cubicBezTo>
                  <a:pt x="4790555" y="3403651"/>
                  <a:pt x="4831946" y="3356561"/>
                  <a:pt x="4804251" y="3327833"/>
                </a:cubicBezTo>
                <a:cubicBezTo>
                  <a:pt x="4766392" y="3350306"/>
                  <a:pt x="4750981" y="3395227"/>
                  <a:pt x="4738118" y="3442721"/>
                </a:cubicBezTo>
                <a:cubicBezTo>
                  <a:pt x="4719806" y="3437223"/>
                  <a:pt x="4734687" y="3420475"/>
                  <a:pt x="4734637" y="3404433"/>
                </a:cubicBezTo>
                <a:cubicBezTo>
                  <a:pt x="4722959" y="3387106"/>
                  <a:pt x="4704496" y="3376562"/>
                  <a:pt x="4689388" y="3362665"/>
                </a:cubicBezTo>
                <a:cubicBezTo>
                  <a:pt x="4673170" y="3389376"/>
                  <a:pt x="4673826" y="3432960"/>
                  <a:pt x="4658061" y="3460125"/>
                </a:cubicBezTo>
                <a:cubicBezTo>
                  <a:pt x="4639498" y="3456644"/>
                  <a:pt x="4624642" y="3449456"/>
                  <a:pt x="4609332" y="3442721"/>
                </a:cubicBezTo>
                <a:cubicBezTo>
                  <a:pt x="4564738" y="3538289"/>
                  <a:pt x="4581032" y="3699713"/>
                  <a:pt x="4651100" y="3756010"/>
                </a:cubicBezTo>
                <a:cubicBezTo>
                  <a:pt x="4659575" y="3762820"/>
                  <a:pt x="4674481" y="3764081"/>
                  <a:pt x="4682426" y="3769933"/>
                </a:cubicBezTo>
                <a:cubicBezTo>
                  <a:pt x="4723690" y="3800326"/>
                  <a:pt x="4741876" y="3849459"/>
                  <a:pt x="4748560" y="3909186"/>
                </a:cubicBezTo>
                <a:cubicBezTo>
                  <a:pt x="4749897" y="3897760"/>
                  <a:pt x="4758750" y="3893851"/>
                  <a:pt x="4762483" y="3884821"/>
                </a:cubicBezTo>
                <a:cubicBezTo>
                  <a:pt x="4743818" y="3843154"/>
                  <a:pt x="4737260" y="3789354"/>
                  <a:pt x="4738118" y="3728164"/>
                </a:cubicBezTo>
                <a:cubicBezTo>
                  <a:pt x="4710625" y="3708087"/>
                  <a:pt x="4675793" y="3695350"/>
                  <a:pt x="4658061" y="3665512"/>
                </a:cubicBezTo>
                <a:cubicBezTo>
                  <a:pt x="4693020" y="3674642"/>
                  <a:pt x="4711987" y="3699764"/>
                  <a:pt x="4741598" y="3714241"/>
                </a:cubicBezTo>
                <a:cubicBezTo>
                  <a:pt x="4741598" y="3694518"/>
                  <a:pt x="4741598" y="3674793"/>
                  <a:pt x="4741598" y="3655069"/>
                </a:cubicBezTo>
                <a:cubicBezTo>
                  <a:pt x="4715872" y="3629746"/>
                  <a:pt x="4679274" y="3615268"/>
                  <a:pt x="4658061" y="3585455"/>
                </a:cubicBezTo>
                <a:cubicBezTo>
                  <a:pt x="4696097" y="3594990"/>
                  <a:pt x="4717082" y="3621574"/>
                  <a:pt x="4745079" y="3641147"/>
                </a:cubicBezTo>
                <a:cubicBezTo>
                  <a:pt x="4744953" y="3625937"/>
                  <a:pt x="4748106" y="3614007"/>
                  <a:pt x="4752041" y="3602859"/>
                </a:cubicBezTo>
                <a:cubicBezTo>
                  <a:pt x="4728659" y="3579806"/>
                  <a:pt x="4692995" y="3550522"/>
                  <a:pt x="4678946" y="3529764"/>
                </a:cubicBezTo>
                <a:cubicBezTo>
                  <a:pt x="4712315" y="3541644"/>
                  <a:pt x="4730753" y="3568455"/>
                  <a:pt x="4755521" y="3588936"/>
                </a:cubicBezTo>
                <a:cubicBezTo>
                  <a:pt x="4755648" y="3573979"/>
                  <a:pt x="4760061" y="3563310"/>
                  <a:pt x="4765963" y="3554129"/>
                </a:cubicBezTo>
                <a:cubicBezTo>
                  <a:pt x="4755017" y="3524442"/>
                  <a:pt x="4715417" y="3504920"/>
                  <a:pt x="4703311" y="3487996"/>
                </a:cubicBezTo>
                <a:cubicBezTo>
                  <a:pt x="4743061" y="3486533"/>
                  <a:pt x="4747273" y="3520608"/>
                  <a:pt x="4772925" y="3533245"/>
                </a:cubicBezTo>
                <a:cubicBezTo>
                  <a:pt x="4781904" y="3502776"/>
                  <a:pt x="4793960" y="3475384"/>
                  <a:pt x="4818174" y="3460150"/>
                </a:cubicBezTo>
                <a:cubicBezTo>
                  <a:pt x="4812448" y="3482270"/>
                  <a:pt x="4797945" y="3495613"/>
                  <a:pt x="4793809" y="3519322"/>
                </a:cubicBezTo>
                <a:cubicBezTo>
                  <a:pt x="4815702" y="3513950"/>
                  <a:pt x="4853990" y="3505979"/>
                  <a:pt x="4873865" y="3519322"/>
                </a:cubicBezTo>
                <a:cubicBezTo>
                  <a:pt x="4842993" y="3525577"/>
                  <a:pt x="4808186" y="3527897"/>
                  <a:pt x="4783367" y="3540206"/>
                </a:cubicBezTo>
                <a:cubicBezTo>
                  <a:pt x="4779912" y="3556475"/>
                  <a:pt x="4772900" y="3569187"/>
                  <a:pt x="4769444" y="3585455"/>
                </a:cubicBezTo>
                <a:cubicBezTo>
                  <a:pt x="4806824" y="3576829"/>
                  <a:pt x="4846625" y="3561116"/>
                  <a:pt x="4887813" y="3575013"/>
                </a:cubicBezTo>
                <a:cubicBezTo>
                  <a:pt x="4850383" y="3587473"/>
                  <a:pt x="4799661" y="3586641"/>
                  <a:pt x="4765963" y="3602859"/>
                </a:cubicBezTo>
                <a:cubicBezTo>
                  <a:pt x="4765207" y="3616151"/>
                  <a:pt x="4752949" y="3636077"/>
                  <a:pt x="4762483" y="3648108"/>
                </a:cubicBezTo>
                <a:cubicBezTo>
                  <a:pt x="4798349" y="3639684"/>
                  <a:pt x="4843649" y="3629015"/>
                  <a:pt x="4880852" y="3641147"/>
                </a:cubicBezTo>
                <a:cubicBezTo>
                  <a:pt x="4843447" y="3652471"/>
                  <a:pt x="4795398" y="3653153"/>
                  <a:pt x="4755547" y="3662031"/>
                </a:cubicBezTo>
                <a:cubicBezTo>
                  <a:pt x="4755547" y="3677114"/>
                  <a:pt x="4755547" y="3692197"/>
                  <a:pt x="4755547" y="3707280"/>
                </a:cubicBezTo>
                <a:cubicBezTo>
                  <a:pt x="4791791" y="3703673"/>
                  <a:pt x="4844330" y="3692575"/>
                  <a:pt x="4877396" y="3707280"/>
                </a:cubicBezTo>
                <a:cubicBezTo>
                  <a:pt x="4839285" y="3715578"/>
                  <a:pt x="4793279" y="3716007"/>
                  <a:pt x="4752066" y="3721203"/>
                </a:cubicBezTo>
                <a:cubicBezTo>
                  <a:pt x="4748484" y="3781661"/>
                  <a:pt x="4761196" y="3825776"/>
                  <a:pt x="4769469" y="3874379"/>
                </a:cubicBezTo>
                <a:cubicBezTo>
                  <a:pt x="4809498" y="3838160"/>
                  <a:pt x="4869653" y="3791700"/>
                  <a:pt x="4947011" y="3815207"/>
                </a:cubicBezTo>
                <a:cubicBezTo>
                  <a:pt x="4940705" y="3755884"/>
                  <a:pt x="4921687" y="3706019"/>
                  <a:pt x="4940049" y="3651589"/>
                </a:cubicBezTo>
                <a:cubicBezTo>
                  <a:pt x="4952307" y="3615243"/>
                  <a:pt x="4980304" y="3577208"/>
                  <a:pt x="4978337" y="3526283"/>
                </a:cubicBezTo>
                <a:cubicBezTo>
                  <a:pt x="4975487" y="3452962"/>
                  <a:pt x="4902215" y="3378076"/>
                  <a:pt x="4957453" y="3306974"/>
                </a:cubicBezTo>
                <a:cubicBezTo>
                  <a:pt x="4863423" y="3308109"/>
                  <a:pt x="4839537" y="3379387"/>
                  <a:pt x="4797290" y="3432279"/>
                </a:cubicBezTo>
                <a:close/>
                <a:moveTo>
                  <a:pt x="3697285" y="3421837"/>
                </a:moveTo>
                <a:cubicBezTo>
                  <a:pt x="3698975" y="3387030"/>
                  <a:pt x="3732774" y="3379615"/>
                  <a:pt x="3718170" y="3338275"/>
                </a:cubicBezTo>
                <a:cubicBezTo>
                  <a:pt x="3693654" y="3340747"/>
                  <a:pt x="3687070" y="3325285"/>
                  <a:pt x="3672921" y="3317391"/>
                </a:cubicBezTo>
                <a:cubicBezTo>
                  <a:pt x="3683918" y="3349373"/>
                  <a:pt x="3684195" y="3391999"/>
                  <a:pt x="3697285" y="3421837"/>
                </a:cubicBezTo>
                <a:close/>
                <a:moveTo>
                  <a:pt x="1807085" y="3320896"/>
                </a:moveTo>
                <a:cubicBezTo>
                  <a:pt x="1742970" y="3328741"/>
                  <a:pt x="1682864" y="3340570"/>
                  <a:pt x="1653909" y="3383549"/>
                </a:cubicBezTo>
                <a:cubicBezTo>
                  <a:pt x="1653152" y="3458334"/>
                  <a:pt x="1722918" y="3492611"/>
                  <a:pt x="1789682" y="3477528"/>
                </a:cubicBezTo>
                <a:cubicBezTo>
                  <a:pt x="1809002" y="3443478"/>
                  <a:pt x="1832106" y="3413211"/>
                  <a:pt x="1852335" y="3380068"/>
                </a:cubicBezTo>
                <a:cubicBezTo>
                  <a:pt x="1835637" y="3361984"/>
                  <a:pt x="1812786" y="3350028"/>
                  <a:pt x="1807085" y="3320896"/>
                </a:cubicBezTo>
                <a:close/>
                <a:moveTo>
                  <a:pt x="2029876" y="3515841"/>
                </a:moveTo>
                <a:cubicBezTo>
                  <a:pt x="2031011" y="3515690"/>
                  <a:pt x="2066070" y="3496470"/>
                  <a:pt x="2071644" y="3491476"/>
                </a:cubicBezTo>
                <a:cubicBezTo>
                  <a:pt x="2084735" y="3479773"/>
                  <a:pt x="2114069" y="3443755"/>
                  <a:pt x="2116894" y="3435785"/>
                </a:cubicBezTo>
                <a:cubicBezTo>
                  <a:pt x="2126579" y="3408343"/>
                  <a:pt x="2111471" y="3387005"/>
                  <a:pt x="2099490" y="3366171"/>
                </a:cubicBezTo>
                <a:cubicBezTo>
                  <a:pt x="2045665" y="3370106"/>
                  <a:pt x="2013658" y="3352198"/>
                  <a:pt x="1981121" y="3334845"/>
                </a:cubicBezTo>
                <a:cubicBezTo>
                  <a:pt x="1970679" y="3353408"/>
                  <a:pt x="1956251" y="3367987"/>
                  <a:pt x="1939352" y="3380094"/>
                </a:cubicBezTo>
                <a:cubicBezTo>
                  <a:pt x="1975118" y="3418861"/>
                  <a:pt x="1954814" y="3526132"/>
                  <a:pt x="2029876" y="3515841"/>
                </a:cubicBezTo>
                <a:close/>
                <a:moveTo>
                  <a:pt x="3484937" y="3334819"/>
                </a:moveTo>
                <a:cubicBezTo>
                  <a:pt x="3420847" y="3328589"/>
                  <a:pt x="3342228" y="3339132"/>
                  <a:pt x="3314357" y="3383549"/>
                </a:cubicBezTo>
                <a:cubicBezTo>
                  <a:pt x="3403292" y="3416490"/>
                  <a:pt x="3528169" y="3411420"/>
                  <a:pt x="3631127" y="3421837"/>
                </a:cubicBezTo>
                <a:cubicBezTo>
                  <a:pt x="3611277" y="3387887"/>
                  <a:pt x="3552660" y="3341402"/>
                  <a:pt x="3484937" y="3334819"/>
                </a:cubicBezTo>
                <a:close/>
                <a:moveTo>
                  <a:pt x="2109932" y="3355703"/>
                </a:moveTo>
                <a:cubicBezTo>
                  <a:pt x="2113514" y="3383423"/>
                  <a:pt x="2138055" y="3400953"/>
                  <a:pt x="2127336" y="3432279"/>
                </a:cubicBezTo>
                <a:cubicBezTo>
                  <a:pt x="2157678" y="3420853"/>
                  <a:pt x="2195260" y="3416666"/>
                  <a:pt x="2224795" y="3404433"/>
                </a:cubicBezTo>
                <a:cubicBezTo>
                  <a:pt x="2201465" y="3381355"/>
                  <a:pt x="2179269" y="3357141"/>
                  <a:pt x="2151701" y="3338300"/>
                </a:cubicBezTo>
                <a:cubicBezTo>
                  <a:pt x="2137021" y="3343319"/>
                  <a:pt x="2129454" y="3355502"/>
                  <a:pt x="2109932" y="3355703"/>
                </a:cubicBezTo>
                <a:close/>
                <a:moveTo>
                  <a:pt x="3707728" y="3439241"/>
                </a:moveTo>
                <a:cubicBezTo>
                  <a:pt x="3737414" y="3466405"/>
                  <a:pt x="3728536" y="3532135"/>
                  <a:pt x="3735573" y="3581949"/>
                </a:cubicBezTo>
                <a:cubicBezTo>
                  <a:pt x="3744250" y="3579024"/>
                  <a:pt x="3754238" y="3577384"/>
                  <a:pt x="3766900" y="3578469"/>
                </a:cubicBezTo>
                <a:cubicBezTo>
                  <a:pt x="3770658" y="3540458"/>
                  <a:pt x="3778880" y="3506912"/>
                  <a:pt x="3801707" y="3487970"/>
                </a:cubicBezTo>
                <a:cubicBezTo>
                  <a:pt x="3796133" y="3520684"/>
                  <a:pt x="3781983" y="3544822"/>
                  <a:pt x="3780822" y="3581949"/>
                </a:cubicBezTo>
                <a:cubicBezTo>
                  <a:pt x="3800042" y="3580159"/>
                  <a:pt x="3806575" y="3591004"/>
                  <a:pt x="3822591" y="3592392"/>
                </a:cubicBezTo>
                <a:cubicBezTo>
                  <a:pt x="3865999" y="3540912"/>
                  <a:pt x="3986588" y="3447085"/>
                  <a:pt x="3878282" y="3387005"/>
                </a:cubicBezTo>
                <a:cubicBezTo>
                  <a:pt x="3878207" y="3378807"/>
                  <a:pt x="3884285" y="3376764"/>
                  <a:pt x="3881763" y="3366120"/>
                </a:cubicBezTo>
                <a:cubicBezTo>
                  <a:pt x="3829149" y="3326647"/>
                  <a:pt x="3708686" y="3361757"/>
                  <a:pt x="3707728" y="3439241"/>
                </a:cubicBezTo>
                <a:close/>
                <a:moveTo>
                  <a:pt x="1291916" y="3428798"/>
                </a:moveTo>
                <a:cubicBezTo>
                  <a:pt x="1294413" y="3403929"/>
                  <a:pt x="1270729" y="3389199"/>
                  <a:pt x="1271031" y="3359184"/>
                </a:cubicBezTo>
                <a:cubicBezTo>
                  <a:pt x="1244245" y="3383448"/>
                  <a:pt x="1219250" y="3409528"/>
                  <a:pt x="1187494" y="3428798"/>
                </a:cubicBezTo>
                <a:cubicBezTo>
                  <a:pt x="1199601" y="3477049"/>
                  <a:pt x="1287149" y="3475939"/>
                  <a:pt x="1291916" y="3428798"/>
                </a:cubicBezTo>
                <a:close/>
                <a:moveTo>
                  <a:pt x="1838412" y="3543687"/>
                </a:moveTo>
                <a:cubicBezTo>
                  <a:pt x="1859397" y="3555012"/>
                  <a:pt x="1886763" y="3545150"/>
                  <a:pt x="1914987" y="3554129"/>
                </a:cubicBezTo>
                <a:cubicBezTo>
                  <a:pt x="1965205" y="3529234"/>
                  <a:pt x="1957815" y="3427689"/>
                  <a:pt x="1928910" y="3383549"/>
                </a:cubicBezTo>
                <a:cubicBezTo>
                  <a:pt x="1908076" y="3387988"/>
                  <a:pt x="1883585" y="3387988"/>
                  <a:pt x="1862777" y="3383549"/>
                </a:cubicBezTo>
                <a:cubicBezTo>
                  <a:pt x="1839976" y="3423729"/>
                  <a:pt x="1772682" y="3508249"/>
                  <a:pt x="1838412" y="3543687"/>
                </a:cubicBezTo>
                <a:close/>
                <a:moveTo>
                  <a:pt x="2628608" y="3383549"/>
                </a:moveTo>
                <a:cubicBezTo>
                  <a:pt x="2604243" y="3399818"/>
                  <a:pt x="2589084" y="3425242"/>
                  <a:pt x="2569436" y="3446202"/>
                </a:cubicBezTo>
                <a:cubicBezTo>
                  <a:pt x="2568805" y="3571003"/>
                  <a:pt x="2612717" y="3651236"/>
                  <a:pt x="2694766" y="3693357"/>
                </a:cubicBezTo>
                <a:cubicBezTo>
                  <a:pt x="2697869" y="3683420"/>
                  <a:pt x="2682912" y="3670304"/>
                  <a:pt x="2673882" y="3658550"/>
                </a:cubicBezTo>
                <a:cubicBezTo>
                  <a:pt x="2664298" y="3646065"/>
                  <a:pt x="2651510" y="3633076"/>
                  <a:pt x="2642556" y="3620262"/>
                </a:cubicBezTo>
                <a:cubicBezTo>
                  <a:pt x="2623815" y="3593426"/>
                  <a:pt x="2595541" y="3560107"/>
                  <a:pt x="2604268" y="3533245"/>
                </a:cubicBezTo>
                <a:cubicBezTo>
                  <a:pt x="2639706" y="3585985"/>
                  <a:pt x="2670603" y="3643290"/>
                  <a:pt x="2715676" y="3686421"/>
                </a:cubicBezTo>
                <a:cubicBezTo>
                  <a:pt x="2725311" y="3654767"/>
                  <a:pt x="2694313" y="3628762"/>
                  <a:pt x="2677388" y="3599404"/>
                </a:cubicBezTo>
                <a:cubicBezTo>
                  <a:pt x="2660666" y="3570398"/>
                  <a:pt x="2634106" y="3538945"/>
                  <a:pt x="2646062" y="3505399"/>
                </a:cubicBezTo>
                <a:cubicBezTo>
                  <a:pt x="2670553" y="3555163"/>
                  <a:pt x="2691210" y="3608786"/>
                  <a:pt x="2726118" y="3648133"/>
                </a:cubicBezTo>
                <a:cubicBezTo>
                  <a:pt x="2728464" y="3638877"/>
                  <a:pt x="2731591" y="3630427"/>
                  <a:pt x="2736560" y="3623768"/>
                </a:cubicBezTo>
                <a:cubicBezTo>
                  <a:pt x="2714440" y="3590979"/>
                  <a:pt x="2675244" y="3539424"/>
                  <a:pt x="2691311" y="3491502"/>
                </a:cubicBezTo>
                <a:cubicBezTo>
                  <a:pt x="2709446" y="3529058"/>
                  <a:pt x="2712119" y="3582075"/>
                  <a:pt x="2743522" y="3606365"/>
                </a:cubicBezTo>
                <a:cubicBezTo>
                  <a:pt x="2779741" y="3567547"/>
                  <a:pt x="2711817" y="3510494"/>
                  <a:pt x="2736560" y="3463631"/>
                </a:cubicBezTo>
                <a:cubicBezTo>
                  <a:pt x="2752299" y="3490821"/>
                  <a:pt x="2751038" y="3535036"/>
                  <a:pt x="2767886" y="3561116"/>
                </a:cubicBezTo>
                <a:cubicBezTo>
                  <a:pt x="2776714" y="3531328"/>
                  <a:pt x="2809403" y="3527519"/>
                  <a:pt x="2813136" y="3498463"/>
                </a:cubicBezTo>
                <a:cubicBezTo>
                  <a:pt x="2820904" y="3438055"/>
                  <a:pt x="2747683" y="3392755"/>
                  <a:pt x="2684324" y="3425368"/>
                </a:cubicBezTo>
                <a:cubicBezTo>
                  <a:pt x="2665483" y="3411672"/>
                  <a:pt x="2654385" y="3390284"/>
                  <a:pt x="2628608" y="3383549"/>
                </a:cubicBezTo>
                <a:close/>
                <a:moveTo>
                  <a:pt x="2558994" y="3432279"/>
                </a:moveTo>
                <a:cubicBezTo>
                  <a:pt x="2526003" y="3354997"/>
                  <a:pt x="2442945" y="3417019"/>
                  <a:pt x="2423221" y="3467086"/>
                </a:cubicBezTo>
                <a:cubicBezTo>
                  <a:pt x="2385286" y="3563461"/>
                  <a:pt x="2484915" y="3678703"/>
                  <a:pt x="2555513" y="3679435"/>
                </a:cubicBezTo>
                <a:cubicBezTo>
                  <a:pt x="2526204" y="3652648"/>
                  <a:pt x="2461357" y="3625584"/>
                  <a:pt x="2471976" y="3581975"/>
                </a:cubicBezTo>
                <a:cubicBezTo>
                  <a:pt x="2502647" y="3625559"/>
                  <a:pt x="2539093" y="3663393"/>
                  <a:pt x="2593801" y="3682940"/>
                </a:cubicBezTo>
                <a:cubicBezTo>
                  <a:pt x="2562147" y="3636228"/>
                  <a:pt x="2473288" y="3574786"/>
                  <a:pt x="2482418" y="3501918"/>
                </a:cubicBezTo>
                <a:cubicBezTo>
                  <a:pt x="2496997" y="3532791"/>
                  <a:pt x="2515157" y="3568405"/>
                  <a:pt x="2541590" y="3602859"/>
                </a:cubicBezTo>
                <a:cubicBezTo>
                  <a:pt x="2564744" y="3633025"/>
                  <a:pt x="2600762" y="3686345"/>
                  <a:pt x="2646037" y="3682915"/>
                </a:cubicBezTo>
                <a:cubicBezTo>
                  <a:pt x="2600737" y="3631663"/>
                  <a:pt x="2539371" y="3548530"/>
                  <a:pt x="2558994" y="3432279"/>
                </a:cubicBezTo>
                <a:close/>
                <a:moveTo>
                  <a:pt x="3202975" y="3501918"/>
                </a:moveTo>
                <a:cubicBezTo>
                  <a:pt x="3238311" y="3510671"/>
                  <a:pt x="3264215" y="3528856"/>
                  <a:pt x="3303940" y="3533245"/>
                </a:cubicBezTo>
                <a:cubicBezTo>
                  <a:pt x="3327398" y="3482446"/>
                  <a:pt x="3370124" y="3450893"/>
                  <a:pt x="3415323" y="3421862"/>
                </a:cubicBezTo>
                <a:cubicBezTo>
                  <a:pt x="3387528" y="3409024"/>
                  <a:pt x="3344498" y="3411445"/>
                  <a:pt x="3314383" y="3400978"/>
                </a:cubicBezTo>
                <a:cubicBezTo>
                  <a:pt x="3303285" y="3460654"/>
                  <a:pt x="3244567" y="3472711"/>
                  <a:pt x="3202975" y="3501918"/>
                </a:cubicBezTo>
                <a:close/>
                <a:moveTo>
                  <a:pt x="2907090" y="3606340"/>
                </a:moveTo>
                <a:cubicBezTo>
                  <a:pt x="2985229" y="3553372"/>
                  <a:pt x="3012671" y="3449682"/>
                  <a:pt x="3119438" y="3425318"/>
                </a:cubicBezTo>
                <a:cubicBezTo>
                  <a:pt x="3069875" y="3393537"/>
                  <a:pt x="3005407" y="3415582"/>
                  <a:pt x="2948858" y="3432279"/>
                </a:cubicBezTo>
                <a:cubicBezTo>
                  <a:pt x="2819265" y="3470542"/>
                  <a:pt x="2738654" y="3599328"/>
                  <a:pt x="2726068" y="3724684"/>
                </a:cubicBezTo>
                <a:cubicBezTo>
                  <a:pt x="2782541" y="3695224"/>
                  <a:pt x="2829909" y="3626694"/>
                  <a:pt x="2907090" y="3606340"/>
                </a:cubicBezTo>
                <a:close/>
                <a:moveTo>
                  <a:pt x="4101098" y="3414876"/>
                </a:moveTo>
                <a:cubicBezTo>
                  <a:pt x="4072470" y="3431522"/>
                  <a:pt x="4046870" y="3451171"/>
                  <a:pt x="4031484" y="3481009"/>
                </a:cubicBezTo>
                <a:cubicBezTo>
                  <a:pt x="4054512" y="3482371"/>
                  <a:pt x="4074034" y="3487214"/>
                  <a:pt x="4083694" y="3501893"/>
                </a:cubicBezTo>
                <a:cubicBezTo>
                  <a:pt x="4078322" y="3506938"/>
                  <a:pt x="4076380" y="3515463"/>
                  <a:pt x="4076733" y="3526258"/>
                </a:cubicBezTo>
                <a:cubicBezTo>
                  <a:pt x="4108816" y="3517733"/>
                  <a:pt x="4137065" y="3505349"/>
                  <a:pt x="4160295" y="3487970"/>
                </a:cubicBezTo>
                <a:cubicBezTo>
                  <a:pt x="4135350" y="3468827"/>
                  <a:pt x="4113079" y="3446984"/>
                  <a:pt x="4101098" y="3414876"/>
                </a:cubicBezTo>
                <a:close/>
                <a:moveTo>
                  <a:pt x="2082086" y="3501918"/>
                </a:moveTo>
                <a:cubicBezTo>
                  <a:pt x="2058579" y="3505097"/>
                  <a:pt x="2045842" y="3519044"/>
                  <a:pt x="2040318" y="3540206"/>
                </a:cubicBezTo>
                <a:cubicBezTo>
                  <a:pt x="2047935" y="3553473"/>
                  <a:pt x="2058150" y="3564142"/>
                  <a:pt x="2061202" y="3581975"/>
                </a:cubicBezTo>
                <a:cubicBezTo>
                  <a:pt x="2050331" y="3603590"/>
                  <a:pt x="2039561" y="3625332"/>
                  <a:pt x="2036837" y="3655069"/>
                </a:cubicBezTo>
                <a:cubicBezTo>
                  <a:pt x="2056839" y="3660568"/>
                  <a:pt x="2086551" y="3656406"/>
                  <a:pt x="2096009" y="3672473"/>
                </a:cubicBezTo>
                <a:cubicBezTo>
                  <a:pt x="2080649" y="3690986"/>
                  <a:pt x="2081935" y="3732074"/>
                  <a:pt x="2106451" y="3738606"/>
                </a:cubicBezTo>
                <a:cubicBezTo>
                  <a:pt x="2139922" y="3678098"/>
                  <a:pt x="2190720" y="3634917"/>
                  <a:pt x="2270070" y="3620262"/>
                </a:cubicBezTo>
                <a:cubicBezTo>
                  <a:pt x="2251758" y="3564319"/>
                  <a:pt x="2137803" y="3603994"/>
                  <a:pt x="2099490" y="3568052"/>
                </a:cubicBezTo>
                <a:cubicBezTo>
                  <a:pt x="2146025" y="3563537"/>
                  <a:pt x="2204189" y="3576905"/>
                  <a:pt x="2256147" y="3578494"/>
                </a:cubicBezTo>
                <a:cubicBezTo>
                  <a:pt x="2287953" y="3539651"/>
                  <a:pt x="2351312" y="3483506"/>
                  <a:pt x="2405843" y="3536725"/>
                </a:cubicBezTo>
                <a:cubicBezTo>
                  <a:pt x="2398326" y="3516875"/>
                  <a:pt x="2406776" y="3500355"/>
                  <a:pt x="2405843" y="3477553"/>
                </a:cubicBezTo>
                <a:cubicBezTo>
                  <a:pt x="2328586" y="3411647"/>
                  <a:pt x="2125192" y="3386601"/>
                  <a:pt x="2082086" y="3501918"/>
                </a:cubicBezTo>
                <a:close/>
                <a:moveTo>
                  <a:pt x="3321344" y="3519322"/>
                </a:moveTo>
                <a:cubicBezTo>
                  <a:pt x="3389117" y="3503533"/>
                  <a:pt x="3478682" y="3509561"/>
                  <a:pt x="3523250" y="3470592"/>
                </a:cubicBezTo>
                <a:cubicBezTo>
                  <a:pt x="3516364" y="3452835"/>
                  <a:pt x="3524663" y="3442898"/>
                  <a:pt x="3530212" y="3428824"/>
                </a:cubicBezTo>
                <a:cubicBezTo>
                  <a:pt x="3430911" y="3407107"/>
                  <a:pt x="3357967" y="3456871"/>
                  <a:pt x="3321344" y="3519322"/>
                </a:cubicBezTo>
                <a:close/>
                <a:moveTo>
                  <a:pt x="3711208" y="3467086"/>
                </a:moveTo>
                <a:cubicBezTo>
                  <a:pt x="3684422" y="3422114"/>
                  <a:pt x="3605248" y="3444361"/>
                  <a:pt x="3551096" y="3432279"/>
                </a:cubicBezTo>
                <a:cubicBezTo>
                  <a:pt x="3528421" y="3446303"/>
                  <a:pt x="3542672" y="3478764"/>
                  <a:pt x="3523250" y="3498413"/>
                </a:cubicBezTo>
                <a:cubicBezTo>
                  <a:pt x="3531775" y="3518994"/>
                  <a:pt x="3543479" y="3536423"/>
                  <a:pt x="3530212" y="3561065"/>
                </a:cubicBezTo>
                <a:cubicBezTo>
                  <a:pt x="3550314" y="3611737"/>
                  <a:pt x="3610470" y="3622381"/>
                  <a:pt x="3669465" y="3634160"/>
                </a:cubicBezTo>
                <a:cubicBezTo>
                  <a:pt x="3670701" y="3622633"/>
                  <a:pt x="3679882" y="3619052"/>
                  <a:pt x="3686868" y="3613276"/>
                </a:cubicBezTo>
                <a:cubicBezTo>
                  <a:pt x="3666993" y="3573954"/>
                  <a:pt x="3617507" y="3564268"/>
                  <a:pt x="3592864" y="3529739"/>
                </a:cubicBezTo>
                <a:cubicBezTo>
                  <a:pt x="3644293" y="3538642"/>
                  <a:pt x="3664320" y="3578948"/>
                  <a:pt x="3704272" y="3599353"/>
                </a:cubicBezTo>
                <a:cubicBezTo>
                  <a:pt x="3707450" y="3593224"/>
                  <a:pt x="3716480" y="3592997"/>
                  <a:pt x="3721676" y="3588911"/>
                </a:cubicBezTo>
                <a:cubicBezTo>
                  <a:pt x="3716001" y="3550497"/>
                  <a:pt x="3719708" y="3502675"/>
                  <a:pt x="3711208" y="3467086"/>
                </a:cubicBezTo>
                <a:close/>
                <a:moveTo>
                  <a:pt x="5225467" y="3829130"/>
                </a:moveTo>
                <a:cubicBezTo>
                  <a:pt x="5176409" y="3823657"/>
                  <a:pt x="5138021" y="3807489"/>
                  <a:pt x="5082733" y="3808246"/>
                </a:cubicBezTo>
                <a:cubicBezTo>
                  <a:pt x="5074788" y="3843255"/>
                  <a:pt x="5057737" y="3869108"/>
                  <a:pt x="5051406" y="3905706"/>
                </a:cubicBezTo>
                <a:cubicBezTo>
                  <a:pt x="5083666" y="3911759"/>
                  <a:pt x="5110806" y="3922907"/>
                  <a:pt x="5127982" y="3943993"/>
                </a:cubicBezTo>
                <a:cubicBezTo>
                  <a:pt x="5256819" y="3895743"/>
                  <a:pt x="5315890" y="3791700"/>
                  <a:pt x="5340331" y="3644627"/>
                </a:cubicBezTo>
                <a:cubicBezTo>
                  <a:pt x="5351302" y="3578519"/>
                  <a:pt x="5373347" y="3535792"/>
                  <a:pt x="5406464" y="3498413"/>
                </a:cubicBezTo>
                <a:cubicBezTo>
                  <a:pt x="5416906" y="3486633"/>
                  <a:pt x="5437613" y="3472610"/>
                  <a:pt x="5430829" y="3463605"/>
                </a:cubicBezTo>
                <a:cubicBezTo>
                  <a:pt x="5352967" y="3472786"/>
                  <a:pt x="5292988" y="3499825"/>
                  <a:pt x="5249807" y="3543662"/>
                </a:cubicBezTo>
                <a:cubicBezTo>
                  <a:pt x="5243174" y="3516421"/>
                  <a:pt x="5253792" y="3484237"/>
                  <a:pt x="5242845" y="3456644"/>
                </a:cubicBezTo>
                <a:cubicBezTo>
                  <a:pt x="5190887" y="3468499"/>
                  <a:pt x="5172147" y="3513571"/>
                  <a:pt x="5141905" y="3547142"/>
                </a:cubicBezTo>
                <a:cubicBezTo>
                  <a:pt x="5130025" y="3524215"/>
                  <a:pt x="5136532" y="3482875"/>
                  <a:pt x="5121021" y="3463580"/>
                </a:cubicBezTo>
                <a:cubicBezTo>
                  <a:pt x="5086617" y="3481413"/>
                  <a:pt x="5065607" y="3512613"/>
                  <a:pt x="5051406" y="3550623"/>
                </a:cubicBezTo>
                <a:cubicBezTo>
                  <a:pt x="5036172" y="3543813"/>
                  <a:pt x="5033246" y="3524694"/>
                  <a:pt x="5016600" y="3519297"/>
                </a:cubicBezTo>
                <a:cubicBezTo>
                  <a:pt x="4983079" y="3537886"/>
                  <a:pt x="4989636" y="3592139"/>
                  <a:pt x="4971350" y="3630679"/>
                </a:cubicBezTo>
                <a:cubicBezTo>
                  <a:pt x="4967189" y="3639457"/>
                  <a:pt x="4957125" y="3645662"/>
                  <a:pt x="4953947" y="3655044"/>
                </a:cubicBezTo>
                <a:cubicBezTo>
                  <a:pt x="4934879" y="3711593"/>
                  <a:pt x="4958512" y="3764989"/>
                  <a:pt x="4960908" y="3822143"/>
                </a:cubicBezTo>
                <a:cubicBezTo>
                  <a:pt x="4984390" y="3821866"/>
                  <a:pt x="5008629" y="3820832"/>
                  <a:pt x="5023561" y="3829105"/>
                </a:cubicBezTo>
                <a:cubicBezTo>
                  <a:pt x="5033221" y="3855563"/>
                  <a:pt x="5016499" y="3877683"/>
                  <a:pt x="5020080" y="3895238"/>
                </a:cubicBezTo>
                <a:cubicBezTo>
                  <a:pt x="5026663" y="3894456"/>
                  <a:pt x="5027773" y="3899148"/>
                  <a:pt x="5034003" y="3898719"/>
                </a:cubicBezTo>
                <a:cubicBezTo>
                  <a:pt x="5045631" y="3880180"/>
                  <a:pt x="5051356" y="3855740"/>
                  <a:pt x="5058368" y="3832586"/>
                </a:cubicBezTo>
                <a:cubicBezTo>
                  <a:pt x="5039048" y="3798510"/>
                  <a:pt x="5006939" y="3758734"/>
                  <a:pt x="4988754" y="3735126"/>
                </a:cubicBezTo>
                <a:cubicBezTo>
                  <a:pt x="5029059" y="3748191"/>
                  <a:pt x="5043285" y="3787336"/>
                  <a:pt x="5065329" y="3818663"/>
                </a:cubicBezTo>
                <a:cubicBezTo>
                  <a:pt x="5071256" y="3801360"/>
                  <a:pt x="5080312" y="3787210"/>
                  <a:pt x="5086214" y="3769933"/>
                </a:cubicBezTo>
                <a:cubicBezTo>
                  <a:pt x="5060815" y="3729198"/>
                  <a:pt x="5037231" y="3686623"/>
                  <a:pt x="5006157" y="3651589"/>
                </a:cubicBezTo>
                <a:cubicBezTo>
                  <a:pt x="5054156" y="3667403"/>
                  <a:pt x="5066641" y="3718731"/>
                  <a:pt x="5093175" y="3756010"/>
                </a:cubicBezTo>
                <a:cubicBezTo>
                  <a:pt x="5099708" y="3740473"/>
                  <a:pt x="5109494" y="3728240"/>
                  <a:pt x="5114059" y="3710761"/>
                </a:cubicBezTo>
                <a:cubicBezTo>
                  <a:pt x="5099001" y="3668967"/>
                  <a:pt x="5069567" y="3641550"/>
                  <a:pt x="5047926" y="3606340"/>
                </a:cubicBezTo>
                <a:cubicBezTo>
                  <a:pt x="5086541" y="3624576"/>
                  <a:pt x="5106442" y="3661526"/>
                  <a:pt x="5124501" y="3700319"/>
                </a:cubicBezTo>
                <a:cubicBezTo>
                  <a:pt x="5135700" y="3676685"/>
                  <a:pt x="5154037" y="3660215"/>
                  <a:pt x="5166270" y="3637666"/>
                </a:cubicBezTo>
                <a:cubicBezTo>
                  <a:pt x="5148362" y="3612645"/>
                  <a:pt x="5127982" y="3590096"/>
                  <a:pt x="5114059" y="3561090"/>
                </a:cubicBezTo>
                <a:cubicBezTo>
                  <a:pt x="5145814" y="3573424"/>
                  <a:pt x="5156811" y="3606516"/>
                  <a:pt x="5176712" y="3630704"/>
                </a:cubicBezTo>
                <a:cubicBezTo>
                  <a:pt x="5191593" y="3618345"/>
                  <a:pt x="5204936" y="3587750"/>
                  <a:pt x="5225442" y="3592417"/>
                </a:cubicBezTo>
                <a:cubicBezTo>
                  <a:pt x="5190862" y="3636758"/>
                  <a:pt x="5148488" y="3673280"/>
                  <a:pt x="5124501" y="3728190"/>
                </a:cubicBezTo>
                <a:cubicBezTo>
                  <a:pt x="5174013" y="3727433"/>
                  <a:pt x="5210132" y="3740019"/>
                  <a:pt x="5235884" y="3762997"/>
                </a:cubicBezTo>
                <a:cubicBezTo>
                  <a:pt x="5196335" y="3754976"/>
                  <a:pt x="5163722" y="3740019"/>
                  <a:pt x="5114059" y="3742112"/>
                </a:cubicBezTo>
                <a:cubicBezTo>
                  <a:pt x="5109343" y="3761786"/>
                  <a:pt x="5096404" y="3773186"/>
                  <a:pt x="5093175" y="3794323"/>
                </a:cubicBezTo>
                <a:cubicBezTo>
                  <a:pt x="5144301" y="3798888"/>
                  <a:pt x="5197394" y="3801486"/>
                  <a:pt x="5225467" y="3829130"/>
                </a:cubicBezTo>
                <a:close/>
                <a:moveTo>
                  <a:pt x="4097617" y="3529764"/>
                </a:moveTo>
                <a:cubicBezTo>
                  <a:pt x="4096280" y="3542703"/>
                  <a:pt x="4111717" y="3538870"/>
                  <a:pt x="4108059" y="3554129"/>
                </a:cubicBezTo>
                <a:cubicBezTo>
                  <a:pt x="4137822" y="3549942"/>
                  <a:pt x="4165718" y="3549589"/>
                  <a:pt x="4191596" y="3554129"/>
                </a:cubicBezTo>
                <a:cubicBezTo>
                  <a:pt x="4222216" y="3559501"/>
                  <a:pt x="4240326" y="3584018"/>
                  <a:pt x="4264691" y="3588936"/>
                </a:cubicBezTo>
                <a:cubicBezTo>
                  <a:pt x="4304845" y="3597058"/>
                  <a:pt x="4346210" y="3569389"/>
                  <a:pt x="4396958" y="3585455"/>
                </a:cubicBezTo>
                <a:cubicBezTo>
                  <a:pt x="4364194" y="3524215"/>
                  <a:pt x="4293395" y="3501036"/>
                  <a:pt x="4219417" y="3481034"/>
                </a:cubicBezTo>
                <a:cubicBezTo>
                  <a:pt x="4187636" y="3506055"/>
                  <a:pt x="4132702" y="3507997"/>
                  <a:pt x="4097617" y="3529764"/>
                </a:cubicBezTo>
                <a:close/>
                <a:moveTo>
                  <a:pt x="3836539" y="3609820"/>
                </a:moveTo>
                <a:cubicBezTo>
                  <a:pt x="3864359" y="3617437"/>
                  <a:pt x="3888321" y="3573777"/>
                  <a:pt x="3923557" y="3588936"/>
                </a:cubicBezTo>
                <a:cubicBezTo>
                  <a:pt x="3902244" y="3605911"/>
                  <a:pt x="3868017" y="3609972"/>
                  <a:pt x="3850462" y="3630704"/>
                </a:cubicBezTo>
                <a:cubicBezTo>
                  <a:pt x="3861106" y="3639810"/>
                  <a:pt x="3865671" y="3654968"/>
                  <a:pt x="3864385" y="3675954"/>
                </a:cubicBezTo>
                <a:cubicBezTo>
                  <a:pt x="3912282" y="3653001"/>
                  <a:pt x="3963156" y="3683621"/>
                  <a:pt x="4000157" y="3675954"/>
                </a:cubicBezTo>
                <a:cubicBezTo>
                  <a:pt x="4055798" y="3664402"/>
                  <a:pt x="4067098" y="3602178"/>
                  <a:pt x="4097617" y="3557584"/>
                </a:cubicBezTo>
                <a:cubicBezTo>
                  <a:pt x="4090908" y="3544545"/>
                  <a:pt x="4076556" y="3539197"/>
                  <a:pt x="4066291" y="3529739"/>
                </a:cubicBezTo>
                <a:cubicBezTo>
                  <a:pt x="4063895" y="3515740"/>
                  <a:pt x="4069620" y="3509864"/>
                  <a:pt x="4069772" y="3498413"/>
                </a:cubicBezTo>
                <a:cubicBezTo>
                  <a:pt x="3964619" y="3479571"/>
                  <a:pt x="3858205" y="3534027"/>
                  <a:pt x="3836539" y="3609820"/>
                </a:cubicBezTo>
                <a:close/>
                <a:moveTo>
                  <a:pt x="3377035" y="3648108"/>
                </a:moveTo>
                <a:cubicBezTo>
                  <a:pt x="3367451" y="3654767"/>
                  <a:pt x="3352368" y="3655952"/>
                  <a:pt x="3349190" y="3668992"/>
                </a:cubicBezTo>
                <a:cubicBezTo>
                  <a:pt x="3367249" y="3685740"/>
                  <a:pt x="3379784" y="3708011"/>
                  <a:pt x="3383997" y="3738606"/>
                </a:cubicBezTo>
                <a:cubicBezTo>
                  <a:pt x="3375421" y="3738152"/>
                  <a:pt x="3367224" y="3738077"/>
                  <a:pt x="3363112" y="3742087"/>
                </a:cubicBezTo>
                <a:cubicBezTo>
                  <a:pt x="3350274" y="3820327"/>
                  <a:pt x="3244567" y="3824842"/>
                  <a:pt x="3161206" y="3811701"/>
                </a:cubicBezTo>
                <a:cubicBezTo>
                  <a:pt x="3176996" y="3843481"/>
                  <a:pt x="3205018" y="3863029"/>
                  <a:pt x="3223859" y="3891757"/>
                </a:cubicBezTo>
                <a:cubicBezTo>
                  <a:pt x="3403040" y="3854151"/>
                  <a:pt x="3574603" y="3929062"/>
                  <a:pt x="3641569" y="4048414"/>
                </a:cubicBezTo>
                <a:cubicBezTo>
                  <a:pt x="3653726" y="3986317"/>
                  <a:pt x="3659956" y="3918266"/>
                  <a:pt x="3672895" y="3856951"/>
                </a:cubicBezTo>
                <a:cubicBezTo>
                  <a:pt x="3633700" y="3864164"/>
                  <a:pt x="3612639" y="3889538"/>
                  <a:pt x="3558032" y="3881315"/>
                </a:cubicBezTo>
                <a:cubicBezTo>
                  <a:pt x="3539140" y="3866560"/>
                  <a:pt x="3511269" y="3860784"/>
                  <a:pt x="3509302" y="3829105"/>
                </a:cubicBezTo>
                <a:cubicBezTo>
                  <a:pt x="3483046" y="3833292"/>
                  <a:pt x="3474495" y="3819798"/>
                  <a:pt x="3467534" y="3804740"/>
                </a:cubicBezTo>
                <a:cubicBezTo>
                  <a:pt x="3469552" y="3797450"/>
                  <a:pt x="3476160" y="3794802"/>
                  <a:pt x="3474495" y="3783855"/>
                </a:cubicBezTo>
                <a:cubicBezTo>
                  <a:pt x="3466071" y="3770236"/>
                  <a:pt x="3452779" y="3761483"/>
                  <a:pt x="3439688" y="3752529"/>
                </a:cubicBezTo>
                <a:cubicBezTo>
                  <a:pt x="3442488" y="3734445"/>
                  <a:pt x="3465112" y="3736185"/>
                  <a:pt x="3467534" y="3717722"/>
                </a:cubicBezTo>
                <a:cubicBezTo>
                  <a:pt x="3463069" y="3661703"/>
                  <a:pt x="3516440" y="3634690"/>
                  <a:pt x="3571955" y="3627224"/>
                </a:cubicBezTo>
                <a:cubicBezTo>
                  <a:pt x="3560151" y="3598420"/>
                  <a:pt x="3526176" y="3591786"/>
                  <a:pt x="3519744" y="3557610"/>
                </a:cubicBezTo>
                <a:cubicBezTo>
                  <a:pt x="3535483" y="3530470"/>
                  <a:pt x="3514675" y="3522147"/>
                  <a:pt x="3512783" y="3494957"/>
                </a:cubicBezTo>
                <a:cubicBezTo>
                  <a:pt x="3455326" y="3516421"/>
                  <a:pt x="3375799" y="3515791"/>
                  <a:pt x="3314357" y="3533245"/>
                </a:cubicBezTo>
                <a:cubicBezTo>
                  <a:pt x="3323917" y="3582883"/>
                  <a:pt x="3371612" y="3594359"/>
                  <a:pt x="3377035" y="3648108"/>
                </a:cubicBezTo>
                <a:close/>
                <a:moveTo>
                  <a:pt x="2346645" y="3526283"/>
                </a:moveTo>
                <a:cubicBezTo>
                  <a:pt x="2308761" y="3528150"/>
                  <a:pt x="2289895" y="3567648"/>
                  <a:pt x="2266589" y="3592417"/>
                </a:cubicBezTo>
                <a:cubicBezTo>
                  <a:pt x="2305407" y="3645207"/>
                  <a:pt x="2372978" y="3719891"/>
                  <a:pt x="2454572" y="3686421"/>
                </a:cubicBezTo>
                <a:cubicBezTo>
                  <a:pt x="2444408" y="3651337"/>
                  <a:pt x="2391668" y="3658828"/>
                  <a:pt x="2374516" y="3630730"/>
                </a:cubicBezTo>
                <a:cubicBezTo>
                  <a:pt x="2432579" y="3615268"/>
                  <a:pt x="2453665" y="3701378"/>
                  <a:pt x="2506808" y="3679460"/>
                </a:cubicBezTo>
                <a:cubicBezTo>
                  <a:pt x="2436942" y="3662914"/>
                  <a:pt x="2425819" y="3522374"/>
                  <a:pt x="2346645" y="3526283"/>
                </a:cubicBezTo>
                <a:close/>
                <a:moveTo>
                  <a:pt x="4108059" y="3568052"/>
                </a:moveTo>
                <a:cubicBezTo>
                  <a:pt x="4102611" y="3582328"/>
                  <a:pt x="4092068" y="3591509"/>
                  <a:pt x="4087175" y="3606340"/>
                </a:cubicBezTo>
                <a:cubicBezTo>
                  <a:pt x="4129019" y="3656860"/>
                  <a:pt x="4218887" y="3639053"/>
                  <a:pt x="4289081" y="3648108"/>
                </a:cubicBezTo>
                <a:cubicBezTo>
                  <a:pt x="4265978" y="3586111"/>
                  <a:pt x="4193942" y="3555768"/>
                  <a:pt x="4108059" y="3568052"/>
                </a:cubicBezTo>
                <a:close/>
                <a:moveTo>
                  <a:pt x="3822616" y="3609820"/>
                </a:moveTo>
                <a:cubicBezTo>
                  <a:pt x="3777216" y="3573727"/>
                  <a:pt x="3688029" y="3598268"/>
                  <a:pt x="3676401" y="3648108"/>
                </a:cubicBezTo>
                <a:cubicBezTo>
                  <a:pt x="3654483" y="3742087"/>
                  <a:pt x="3779687" y="3796542"/>
                  <a:pt x="3843501" y="3728164"/>
                </a:cubicBezTo>
                <a:cubicBezTo>
                  <a:pt x="3856137" y="3679334"/>
                  <a:pt x="3856742" y="3636934"/>
                  <a:pt x="3822616" y="3609820"/>
                </a:cubicBezTo>
                <a:close/>
                <a:moveTo>
                  <a:pt x="3063747" y="3606340"/>
                </a:moveTo>
                <a:cubicBezTo>
                  <a:pt x="2912336" y="3585834"/>
                  <a:pt x="2804611" y="3670758"/>
                  <a:pt x="2736535" y="3742112"/>
                </a:cubicBezTo>
                <a:cubicBezTo>
                  <a:pt x="2906131" y="3824086"/>
                  <a:pt x="2994965" y="3653405"/>
                  <a:pt x="3143828" y="3637691"/>
                </a:cubicBezTo>
                <a:cubicBezTo>
                  <a:pt x="3115957" y="3626568"/>
                  <a:pt x="3092248" y="3610199"/>
                  <a:pt x="3063747" y="3606340"/>
                </a:cubicBezTo>
                <a:close/>
                <a:moveTo>
                  <a:pt x="3477976" y="3724684"/>
                </a:moveTo>
                <a:cubicBezTo>
                  <a:pt x="3474117" y="3738228"/>
                  <a:pt x="3456032" y="3737547"/>
                  <a:pt x="3453611" y="3752529"/>
                </a:cubicBezTo>
                <a:cubicBezTo>
                  <a:pt x="3470157" y="3759188"/>
                  <a:pt x="3478833" y="3773716"/>
                  <a:pt x="3488418" y="3787336"/>
                </a:cubicBezTo>
                <a:cubicBezTo>
                  <a:pt x="3488973" y="3798762"/>
                  <a:pt x="3472856" y="3802697"/>
                  <a:pt x="3481457" y="3811701"/>
                </a:cubicBezTo>
                <a:cubicBezTo>
                  <a:pt x="3487081" y="3818864"/>
                  <a:pt x="3498911" y="3819773"/>
                  <a:pt x="3512783" y="3818663"/>
                </a:cubicBezTo>
                <a:cubicBezTo>
                  <a:pt x="3554299" y="3926312"/>
                  <a:pt x="3714487" y="3840102"/>
                  <a:pt x="3735573" y="3769933"/>
                </a:cubicBezTo>
                <a:cubicBezTo>
                  <a:pt x="3710401" y="3768419"/>
                  <a:pt x="3703440" y="3748695"/>
                  <a:pt x="3686844" y="3738606"/>
                </a:cubicBezTo>
                <a:cubicBezTo>
                  <a:pt x="3665278" y="3753034"/>
                  <a:pt x="3627873" y="3770109"/>
                  <a:pt x="3592839" y="3759491"/>
                </a:cubicBezTo>
                <a:cubicBezTo>
                  <a:pt x="3618289" y="3745492"/>
                  <a:pt x="3655315" y="3743071"/>
                  <a:pt x="3679857" y="3728164"/>
                </a:cubicBezTo>
                <a:cubicBezTo>
                  <a:pt x="3671735" y="3703799"/>
                  <a:pt x="3659477" y="3683571"/>
                  <a:pt x="3662453" y="3648108"/>
                </a:cubicBezTo>
                <a:cubicBezTo>
                  <a:pt x="3589661" y="3619985"/>
                  <a:pt x="3466273" y="3638171"/>
                  <a:pt x="3477976" y="3724684"/>
                </a:cubicBezTo>
                <a:close/>
                <a:moveTo>
                  <a:pt x="2283993" y="3641147"/>
                </a:moveTo>
                <a:cubicBezTo>
                  <a:pt x="2205904" y="3619001"/>
                  <a:pt x="2152432" y="3698301"/>
                  <a:pt x="2113413" y="3745593"/>
                </a:cubicBezTo>
                <a:cubicBezTo>
                  <a:pt x="2212840" y="3797173"/>
                  <a:pt x="2302607" y="3726802"/>
                  <a:pt x="2395375" y="3710786"/>
                </a:cubicBezTo>
                <a:cubicBezTo>
                  <a:pt x="2345056" y="3704632"/>
                  <a:pt x="2325131" y="3652799"/>
                  <a:pt x="2283993" y="3641147"/>
                </a:cubicBezTo>
                <a:close/>
                <a:moveTo>
                  <a:pt x="1737471" y="3804765"/>
                </a:moveTo>
                <a:cubicBezTo>
                  <a:pt x="1745820" y="3846306"/>
                  <a:pt x="1773262" y="3868754"/>
                  <a:pt x="1800124" y="3891783"/>
                </a:cubicBezTo>
                <a:cubicBezTo>
                  <a:pt x="1808725" y="3859498"/>
                  <a:pt x="1839118" y="3831350"/>
                  <a:pt x="1866257" y="3829130"/>
                </a:cubicBezTo>
                <a:cubicBezTo>
                  <a:pt x="1842927" y="3853142"/>
                  <a:pt x="1845878" y="3904999"/>
                  <a:pt x="1869738" y="3926590"/>
                </a:cubicBezTo>
                <a:cubicBezTo>
                  <a:pt x="1899349" y="3870344"/>
                  <a:pt x="1933349" y="3818486"/>
                  <a:pt x="1995044" y="3794323"/>
                </a:cubicBezTo>
                <a:cubicBezTo>
                  <a:pt x="1995044" y="3775759"/>
                  <a:pt x="1995044" y="3757195"/>
                  <a:pt x="1995044" y="3738632"/>
                </a:cubicBezTo>
                <a:cubicBezTo>
                  <a:pt x="1960640" y="3691516"/>
                  <a:pt x="1923386" y="3633353"/>
                  <a:pt x="1848829" y="3672498"/>
                </a:cubicBezTo>
                <a:cubicBezTo>
                  <a:pt x="1817225" y="3703673"/>
                  <a:pt x="1779391" y="3750209"/>
                  <a:pt x="1782695" y="3808271"/>
                </a:cubicBezTo>
                <a:cubicBezTo>
                  <a:pt x="1783654" y="3825397"/>
                  <a:pt x="1798762" y="3844112"/>
                  <a:pt x="1786176" y="3857001"/>
                </a:cubicBezTo>
                <a:cubicBezTo>
                  <a:pt x="1760525" y="3836419"/>
                  <a:pt x="1767511" y="3772203"/>
                  <a:pt x="1779214" y="3742138"/>
                </a:cubicBezTo>
                <a:cubicBezTo>
                  <a:pt x="1754219" y="3715553"/>
                  <a:pt x="1739691" y="3679888"/>
                  <a:pt x="1699158" y="3676004"/>
                </a:cubicBezTo>
                <a:cubicBezTo>
                  <a:pt x="1692020" y="3675323"/>
                  <a:pt x="1644829" y="3677795"/>
                  <a:pt x="1636505" y="3679485"/>
                </a:cubicBezTo>
                <a:cubicBezTo>
                  <a:pt x="1594737" y="3687985"/>
                  <a:pt x="1553070" y="3752075"/>
                  <a:pt x="1556449" y="3794373"/>
                </a:cubicBezTo>
                <a:cubicBezTo>
                  <a:pt x="1559325" y="3830416"/>
                  <a:pt x="1591408" y="3859750"/>
                  <a:pt x="1622583" y="3877910"/>
                </a:cubicBezTo>
                <a:cubicBezTo>
                  <a:pt x="1639457" y="3866661"/>
                  <a:pt x="1669749" y="3855109"/>
                  <a:pt x="1695678" y="3863987"/>
                </a:cubicBezTo>
                <a:cubicBezTo>
                  <a:pt x="1702311" y="3836898"/>
                  <a:pt x="1713510" y="3814450"/>
                  <a:pt x="1737471" y="3804765"/>
                </a:cubicBezTo>
                <a:close/>
                <a:moveTo>
                  <a:pt x="3930518" y="3773439"/>
                </a:moveTo>
                <a:cubicBezTo>
                  <a:pt x="3899318" y="3760701"/>
                  <a:pt x="3860046" y="3725516"/>
                  <a:pt x="3829578" y="3752555"/>
                </a:cubicBezTo>
                <a:cubicBezTo>
                  <a:pt x="3860500" y="3819672"/>
                  <a:pt x="3929862" y="3928355"/>
                  <a:pt x="4024522" y="3856976"/>
                </a:cubicBezTo>
                <a:cubicBezTo>
                  <a:pt x="4016754" y="3847341"/>
                  <a:pt x="4010978" y="3835713"/>
                  <a:pt x="4007119" y="3822169"/>
                </a:cubicBezTo>
                <a:cubicBezTo>
                  <a:pt x="4022580" y="3809784"/>
                  <a:pt x="4037613" y="3796946"/>
                  <a:pt x="4055849" y="3787361"/>
                </a:cubicBezTo>
                <a:cubicBezTo>
                  <a:pt x="4066266" y="3682890"/>
                  <a:pt x="3952310" y="3673810"/>
                  <a:pt x="3864385" y="3689902"/>
                </a:cubicBezTo>
                <a:cubicBezTo>
                  <a:pt x="3866957" y="3706397"/>
                  <a:pt x="3860475" y="3713838"/>
                  <a:pt x="3860904" y="3728190"/>
                </a:cubicBezTo>
                <a:cubicBezTo>
                  <a:pt x="3889103" y="3735958"/>
                  <a:pt x="3930922" y="3748620"/>
                  <a:pt x="3930518" y="3773439"/>
                </a:cubicBezTo>
                <a:close/>
                <a:moveTo>
                  <a:pt x="2569436" y="3801284"/>
                </a:moveTo>
                <a:cubicBezTo>
                  <a:pt x="2629314" y="3792633"/>
                  <a:pt x="2728565" y="3773540"/>
                  <a:pt x="2712145" y="3724709"/>
                </a:cubicBezTo>
                <a:cubicBezTo>
                  <a:pt x="2697163" y="3680065"/>
                  <a:pt x="2552966" y="3697393"/>
                  <a:pt x="2503277" y="3700344"/>
                </a:cubicBezTo>
                <a:cubicBezTo>
                  <a:pt x="2383344" y="3707431"/>
                  <a:pt x="2312671" y="3765014"/>
                  <a:pt x="2308332" y="3881366"/>
                </a:cubicBezTo>
                <a:cubicBezTo>
                  <a:pt x="2351438" y="3809532"/>
                  <a:pt x="2446577" y="3819041"/>
                  <a:pt x="2569436" y="3801284"/>
                </a:cubicBezTo>
                <a:close/>
                <a:moveTo>
                  <a:pt x="4494443" y="3707280"/>
                </a:moveTo>
                <a:cubicBezTo>
                  <a:pt x="4453658" y="3722187"/>
                  <a:pt x="4443695" y="3767940"/>
                  <a:pt x="4424829" y="3804740"/>
                </a:cubicBezTo>
                <a:cubicBezTo>
                  <a:pt x="4403566" y="3787689"/>
                  <a:pt x="4400615" y="3752353"/>
                  <a:pt x="4386541" y="3728164"/>
                </a:cubicBezTo>
                <a:cubicBezTo>
                  <a:pt x="4351305" y="3731090"/>
                  <a:pt x="4318567" y="3748267"/>
                  <a:pt x="4299498" y="3769933"/>
                </a:cubicBezTo>
                <a:cubicBezTo>
                  <a:pt x="4266053" y="3807968"/>
                  <a:pt x="4230288" y="3885704"/>
                  <a:pt x="4250768" y="3943993"/>
                </a:cubicBezTo>
                <a:cubicBezTo>
                  <a:pt x="4264565" y="3983265"/>
                  <a:pt x="4331127" y="4028917"/>
                  <a:pt x="4327344" y="4083222"/>
                </a:cubicBezTo>
                <a:cubicBezTo>
                  <a:pt x="4358267" y="4094597"/>
                  <a:pt x="4399304" y="4088947"/>
                  <a:pt x="4428284" y="4079741"/>
                </a:cubicBezTo>
                <a:cubicBezTo>
                  <a:pt x="4469044" y="4106300"/>
                  <a:pt x="4484758" y="4157855"/>
                  <a:pt x="4508341" y="4201566"/>
                </a:cubicBezTo>
                <a:cubicBezTo>
                  <a:pt x="4511065" y="4181085"/>
                  <a:pt x="4527031" y="4173846"/>
                  <a:pt x="4536186" y="4159797"/>
                </a:cubicBezTo>
                <a:cubicBezTo>
                  <a:pt x="4511746" y="4072830"/>
                  <a:pt x="4460695" y="4012498"/>
                  <a:pt x="4400413" y="3961371"/>
                </a:cubicBezTo>
                <a:cubicBezTo>
                  <a:pt x="4485060" y="3992748"/>
                  <a:pt x="4516639" y="4077193"/>
                  <a:pt x="4553590" y="4156316"/>
                </a:cubicBezTo>
                <a:cubicBezTo>
                  <a:pt x="4573314" y="4138282"/>
                  <a:pt x="4556162" y="4098406"/>
                  <a:pt x="4557070" y="4065818"/>
                </a:cubicBezTo>
                <a:cubicBezTo>
                  <a:pt x="4558306" y="4021149"/>
                  <a:pt x="4561888" y="3972369"/>
                  <a:pt x="4588397" y="3954435"/>
                </a:cubicBezTo>
                <a:cubicBezTo>
                  <a:pt x="4573465" y="4016382"/>
                  <a:pt x="4565444" y="4093941"/>
                  <a:pt x="4581435" y="4159822"/>
                </a:cubicBezTo>
                <a:cubicBezTo>
                  <a:pt x="4605674" y="4159545"/>
                  <a:pt x="4621716" y="4124486"/>
                  <a:pt x="4664972" y="4131977"/>
                </a:cubicBezTo>
                <a:cubicBezTo>
                  <a:pt x="4660130" y="4052500"/>
                  <a:pt x="4722404" y="3985232"/>
                  <a:pt x="4731106" y="3930071"/>
                </a:cubicBezTo>
                <a:cubicBezTo>
                  <a:pt x="4751032" y="3803781"/>
                  <a:pt x="4647064" y="3791927"/>
                  <a:pt x="4605801" y="3710761"/>
                </a:cubicBezTo>
                <a:cubicBezTo>
                  <a:pt x="4572280" y="3716688"/>
                  <a:pt x="4554548" y="3738405"/>
                  <a:pt x="4536186" y="3759491"/>
                </a:cubicBezTo>
                <a:cubicBezTo>
                  <a:pt x="4514142" y="3750234"/>
                  <a:pt x="4514697" y="3718353"/>
                  <a:pt x="4494443" y="3707280"/>
                </a:cubicBezTo>
                <a:close/>
                <a:moveTo>
                  <a:pt x="2155181" y="3978800"/>
                </a:moveTo>
                <a:cubicBezTo>
                  <a:pt x="2163530" y="3987855"/>
                  <a:pt x="2175712" y="3993076"/>
                  <a:pt x="2179546" y="4006646"/>
                </a:cubicBezTo>
                <a:cubicBezTo>
                  <a:pt x="2184919" y="4011716"/>
                  <a:pt x="2182598" y="4024453"/>
                  <a:pt x="2183027" y="4034492"/>
                </a:cubicBezTo>
                <a:cubicBezTo>
                  <a:pt x="2196470" y="4037266"/>
                  <a:pt x="2227065" y="4012624"/>
                  <a:pt x="2245680" y="4020569"/>
                </a:cubicBezTo>
                <a:cubicBezTo>
                  <a:pt x="2240005" y="4042033"/>
                  <a:pt x="2236045" y="4065944"/>
                  <a:pt x="2245680" y="4086702"/>
                </a:cubicBezTo>
                <a:cubicBezTo>
                  <a:pt x="2290828" y="4062060"/>
                  <a:pt x="2340264" y="4099894"/>
                  <a:pt x="2395375" y="4093664"/>
                </a:cubicBezTo>
                <a:cubicBezTo>
                  <a:pt x="2432377" y="4089477"/>
                  <a:pt x="2482292" y="4061530"/>
                  <a:pt x="2489380" y="4031011"/>
                </a:cubicBezTo>
                <a:cubicBezTo>
                  <a:pt x="2494601" y="4008437"/>
                  <a:pt x="2483503" y="3979305"/>
                  <a:pt x="2485899" y="3957916"/>
                </a:cubicBezTo>
                <a:cubicBezTo>
                  <a:pt x="2492356" y="3900056"/>
                  <a:pt x="2520252" y="3864189"/>
                  <a:pt x="2545071" y="3818663"/>
                </a:cubicBezTo>
                <a:cubicBezTo>
                  <a:pt x="2455279" y="3826330"/>
                  <a:pt x="2357592" y="3826103"/>
                  <a:pt x="2322280" y="3888277"/>
                </a:cubicBezTo>
                <a:cubicBezTo>
                  <a:pt x="2317085" y="3901645"/>
                  <a:pt x="2317236" y="3920360"/>
                  <a:pt x="2301396" y="3923084"/>
                </a:cubicBezTo>
                <a:cubicBezTo>
                  <a:pt x="2279251" y="3840404"/>
                  <a:pt x="2314007" y="3767335"/>
                  <a:pt x="2364049" y="3735100"/>
                </a:cubicBezTo>
                <a:cubicBezTo>
                  <a:pt x="2238214" y="3758053"/>
                  <a:pt x="2130741" y="3817149"/>
                  <a:pt x="2155181" y="3978800"/>
                </a:cubicBezTo>
                <a:close/>
                <a:moveTo>
                  <a:pt x="2733054" y="3773439"/>
                </a:moveTo>
                <a:cubicBezTo>
                  <a:pt x="2771998" y="3811979"/>
                  <a:pt x="2819239" y="3849636"/>
                  <a:pt x="2844462" y="3898744"/>
                </a:cubicBezTo>
                <a:cubicBezTo>
                  <a:pt x="2856291" y="3921772"/>
                  <a:pt x="2856745" y="3946415"/>
                  <a:pt x="2868827" y="3971839"/>
                </a:cubicBezTo>
                <a:cubicBezTo>
                  <a:pt x="2906938" y="4051996"/>
                  <a:pt x="2991938" y="4057116"/>
                  <a:pt x="3077695" y="4086702"/>
                </a:cubicBezTo>
                <a:cubicBezTo>
                  <a:pt x="3097898" y="4067609"/>
                  <a:pt x="3074895" y="4038275"/>
                  <a:pt x="3084656" y="4013607"/>
                </a:cubicBezTo>
                <a:cubicBezTo>
                  <a:pt x="3108895" y="4010404"/>
                  <a:pt x="3149781" y="4064431"/>
                  <a:pt x="3164712" y="4062337"/>
                </a:cubicBezTo>
                <a:cubicBezTo>
                  <a:pt x="3182847" y="4059815"/>
                  <a:pt x="3183024" y="4020417"/>
                  <a:pt x="3203000" y="4010127"/>
                </a:cubicBezTo>
                <a:cubicBezTo>
                  <a:pt x="3262752" y="3823682"/>
                  <a:pt x="3078426" y="3780148"/>
                  <a:pt x="2938441" y="3749049"/>
                </a:cubicBezTo>
                <a:cubicBezTo>
                  <a:pt x="2923106" y="3759239"/>
                  <a:pt x="2906156" y="3767814"/>
                  <a:pt x="2882750" y="3769933"/>
                </a:cubicBezTo>
                <a:cubicBezTo>
                  <a:pt x="2911907" y="3788799"/>
                  <a:pt x="2948480" y="3805017"/>
                  <a:pt x="2983690" y="3818663"/>
                </a:cubicBezTo>
                <a:cubicBezTo>
                  <a:pt x="3020767" y="3833039"/>
                  <a:pt x="3060972" y="3838588"/>
                  <a:pt x="3091592" y="3860431"/>
                </a:cubicBezTo>
                <a:cubicBezTo>
                  <a:pt x="3016656" y="3859851"/>
                  <a:pt x="2957282" y="3813795"/>
                  <a:pt x="2889686" y="3794298"/>
                </a:cubicBezTo>
                <a:cubicBezTo>
                  <a:pt x="2914454" y="3839345"/>
                  <a:pt x="3004347" y="3885931"/>
                  <a:pt x="2997588" y="3950955"/>
                </a:cubicBezTo>
                <a:cubicBezTo>
                  <a:pt x="2980033" y="3934459"/>
                  <a:pt x="2972946" y="3902805"/>
                  <a:pt x="2955819" y="3881341"/>
                </a:cubicBezTo>
                <a:cubicBezTo>
                  <a:pt x="2937306" y="3858111"/>
                  <a:pt x="2869458" y="3783528"/>
                  <a:pt x="2844437" y="3776919"/>
                </a:cubicBezTo>
                <a:cubicBezTo>
                  <a:pt x="2837198" y="3775003"/>
                  <a:pt x="2822468" y="3780879"/>
                  <a:pt x="2813111" y="3780400"/>
                </a:cubicBezTo>
                <a:cubicBezTo>
                  <a:pt x="2796363" y="3779542"/>
                  <a:pt x="2769047" y="3772758"/>
                  <a:pt x="2753938" y="3766477"/>
                </a:cubicBezTo>
                <a:cubicBezTo>
                  <a:pt x="2741705" y="3761408"/>
                  <a:pt x="2732852" y="3746072"/>
                  <a:pt x="2722612" y="3752555"/>
                </a:cubicBezTo>
                <a:cubicBezTo>
                  <a:pt x="2706571" y="3764510"/>
                  <a:pt x="2729019" y="3769453"/>
                  <a:pt x="2733054" y="3773439"/>
                </a:cubicBezTo>
                <a:close/>
                <a:moveTo>
                  <a:pt x="3773861" y="3884821"/>
                </a:moveTo>
                <a:cubicBezTo>
                  <a:pt x="3752598" y="3860406"/>
                  <a:pt x="3766597" y="3801764"/>
                  <a:pt x="3773861" y="3773414"/>
                </a:cubicBezTo>
                <a:cubicBezTo>
                  <a:pt x="3747251" y="3767713"/>
                  <a:pt x="3743745" y="3785092"/>
                  <a:pt x="3739054" y="3801259"/>
                </a:cubicBezTo>
                <a:cubicBezTo>
                  <a:pt x="3713832" y="3822900"/>
                  <a:pt x="3666161" y="3861743"/>
                  <a:pt x="3676401" y="3909161"/>
                </a:cubicBezTo>
                <a:cubicBezTo>
                  <a:pt x="3685128" y="3949643"/>
                  <a:pt x="3750328" y="3973100"/>
                  <a:pt x="3777342" y="3937007"/>
                </a:cubicBezTo>
                <a:cubicBezTo>
                  <a:pt x="3789524" y="3944574"/>
                  <a:pt x="3795225" y="3958572"/>
                  <a:pt x="3805187" y="3968333"/>
                </a:cubicBezTo>
                <a:cubicBezTo>
                  <a:pt x="3891877" y="3950803"/>
                  <a:pt x="3869152" y="3797652"/>
                  <a:pt x="3812149" y="3762946"/>
                </a:cubicBezTo>
                <a:cubicBezTo>
                  <a:pt x="3763318" y="3767965"/>
                  <a:pt x="3786523" y="3854100"/>
                  <a:pt x="3773861" y="3884821"/>
                </a:cubicBezTo>
                <a:close/>
                <a:moveTo>
                  <a:pt x="2861840" y="4093689"/>
                </a:moveTo>
                <a:cubicBezTo>
                  <a:pt x="2878260" y="3938823"/>
                  <a:pt x="2794925" y="3826431"/>
                  <a:pt x="2705183" y="3769958"/>
                </a:cubicBezTo>
                <a:cubicBezTo>
                  <a:pt x="2695397" y="3785697"/>
                  <a:pt x="2671612" y="3787462"/>
                  <a:pt x="2659934" y="3801284"/>
                </a:cubicBezTo>
                <a:cubicBezTo>
                  <a:pt x="2709849" y="3850115"/>
                  <a:pt x="2766777" y="3928633"/>
                  <a:pt x="2750433" y="4020594"/>
                </a:cubicBezTo>
                <a:cubicBezTo>
                  <a:pt x="2738452" y="3960438"/>
                  <a:pt x="2725563" y="3915290"/>
                  <a:pt x="2698222" y="3870898"/>
                </a:cubicBezTo>
                <a:cubicBezTo>
                  <a:pt x="2681550" y="3843860"/>
                  <a:pt x="2663339" y="3802571"/>
                  <a:pt x="2635569" y="3808246"/>
                </a:cubicBezTo>
                <a:cubicBezTo>
                  <a:pt x="2683921" y="3868174"/>
                  <a:pt x="2667879" y="4000366"/>
                  <a:pt x="2618166" y="4048440"/>
                </a:cubicBezTo>
                <a:cubicBezTo>
                  <a:pt x="2622050" y="4008588"/>
                  <a:pt x="2654234" y="3956453"/>
                  <a:pt x="2652973" y="3902225"/>
                </a:cubicBezTo>
                <a:cubicBezTo>
                  <a:pt x="2652115" y="3865148"/>
                  <a:pt x="2634812" y="3837201"/>
                  <a:pt x="2621646" y="3808246"/>
                </a:cubicBezTo>
                <a:cubicBezTo>
                  <a:pt x="2602528" y="3812332"/>
                  <a:pt x="2581568" y="3814577"/>
                  <a:pt x="2562474" y="3818688"/>
                </a:cubicBezTo>
                <a:cubicBezTo>
                  <a:pt x="2517377" y="3867620"/>
                  <a:pt x="2488244" y="3971486"/>
                  <a:pt x="2503302" y="4076285"/>
                </a:cubicBezTo>
                <a:cubicBezTo>
                  <a:pt x="2508700" y="4113943"/>
                  <a:pt x="2541439" y="4166077"/>
                  <a:pt x="2569436" y="4187693"/>
                </a:cubicBezTo>
                <a:cubicBezTo>
                  <a:pt x="2581290" y="4196849"/>
                  <a:pt x="2620234" y="4215539"/>
                  <a:pt x="2639050" y="4212058"/>
                </a:cubicBezTo>
                <a:cubicBezTo>
                  <a:pt x="2659606" y="4208250"/>
                  <a:pt x="2659001" y="4185650"/>
                  <a:pt x="2684299" y="4180732"/>
                </a:cubicBezTo>
                <a:cubicBezTo>
                  <a:pt x="2707453" y="4187743"/>
                  <a:pt x="2713204" y="4212159"/>
                  <a:pt x="2726068" y="4229462"/>
                </a:cubicBezTo>
                <a:cubicBezTo>
                  <a:pt x="2739511" y="4210419"/>
                  <a:pt x="2736787" y="4175183"/>
                  <a:pt x="2750433" y="4156367"/>
                </a:cubicBezTo>
                <a:cubicBezTo>
                  <a:pt x="2771342" y="4162143"/>
                  <a:pt x="2784786" y="4175410"/>
                  <a:pt x="2799162" y="4187693"/>
                </a:cubicBezTo>
                <a:cubicBezTo>
                  <a:pt x="2826756" y="4160604"/>
                  <a:pt x="2857250" y="4136946"/>
                  <a:pt x="2861840" y="4093689"/>
                </a:cubicBezTo>
                <a:close/>
                <a:moveTo>
                  <a:pt x="1465951" y="3856976"/>
                </a:moveTo>
                <a:cubicBezTo>
                  <a:pt x="1455004" y="3858716"/>
                  <a:pt x="1452331" y="3849384"/>
                  <a:pt x="1445067" y="3856976"/>
                </a:cubicBezTo>
                <a:cubicBezTo>
                  <a:pt x="1419768" y="3900762"/>
                  <a:pt x="1457274" y="3940412"/>
                  <a:pt x="1452028" y="3989268"/>
                </a:cubicBezTo>
                <a:cubicBezTo>
                  <a:pt x="1477982" y="4004679"/>
                  <a:pt x="1516724" y="4046195"/>
                  <a:pt x="1556449" y="4055401"/>
                </a:cubicBezTo>
                <a:cubicBezTo>
                  <a:pt x="1581167" y="4061127"/>
                  <a:pt x="1621977" y="4067130"/>
                  <a:pt x="1629544" y="4034517"/>
                </a:cubicBezTo>
                <a:cubicBezTo>
                  <a:pt x="1547117" y="4022889"/>
                  <a:pt x="1548302" y="3920335"/>
                  <a:pt x="1612141" y="3888302"/>
                </a:cubicBezTo>
                <a:cubicBezTo>
                  <a:pt x="1576501" y="3867090"/>
                  <a:pt x="1549715" y="3836999"/>
                  <a:pt x="1542527" y="3787361"/>
                </a:cubicBezTo>
                <a:cubicBezTo>
                  <a:pt x="1489105" y="3782670"/>
                  <a:pt x="1477099" y="3819369"/>
                  <a:pt x="1465951" y="3856976"/>
                </a:cubicBezTo>
                <a:close/>
                <a:moveTo>
                  <a:pt x="2078606" y="3808246"/>
                </a:moveTo>
                <a:cubicBezTo>
                  <a:pt x="2088897" y="3817679"/>
                  <a:pt x="2101962" y="3824338"/>
                  <a:pt x="2106451" y="3839572"/>
                </a:cubicBezTo>
                <a:cubicBezTo>
                  <a:pt x="2147690" y="3836697"/>
                  <a:pt x="2179294" y="3824211"/>
                  <a:pt x="2193469" y="3794323"/>
                </a:cubicBezTo>
                <a:cubicBezTo>
                  <a:pt x="2159419" y="3803176"/>
                  <a:pt x="2107359" y="3794071"/>
                  <a:pt x="2078606" y="3808246"/>
                </a:cubicBezTo>
                <a:close/>
                <a:moveTo>
                  <a:pt x="2102971" y="3881341"/>
                </a:moveTo>
                <a:cubicBezTo>
                  <a:pt x="2102971" y="3873219"/>
                  <a:pt x="2102971" y="3865097"/>
                  <a:pt x="2102971" y="3856976"/>
                </a:cubicBezTo>
                <a:cubicBezTo>
                  <a:pt x="2080598" y="3811853"/>
                  <a:pt x="2025916" y="3787513"/>
                  <a:pt x="1974159" y="3815207"/>
                </a:cubicBezTo>
                <a:cubicBezTo>
                  <a:pt x="1931584" y="3838008"/>
                  <a:pt x="1895389" y="3908051"/>
                  <a:pt x="1876700" y="3947474"/>
                </a:cubicBezTo>
                <a:cubicBezTo>
                  <a:pt x="1895894" y="3969645"/>
                  <a:pt x="1903637" y="4019333"/>
                  <a:pt x="1894103" y="4058882"/>
                </a:cubicBezTo>
                <a:cubicBezTo>
                  <a:pt x="1923084" y="4057267"/>
                  <a:pt x="1936931" y="4081052"/>
                  <a:pt x="1956756" y="4086728"/>
                </a:cubicBezTo>
                <a:cubicBezTo>
                  <a:pt x="2051063" y="4113690"/>
                  <a:pt x="2110714" y="4045236"/>
                  <a:pt x="2144739" y="3989268"/>
                </a:cubicBezTo>
                <a:cubicBezTo>
                  <a:pt x="2139115" y="3972116"/>
                  <a:pt x="2132910" y="3939479"/>
                  <a:pt x="2141259" y="3919654"/>
                </a:cubicBezTo>
                <a:cubicBezTo>
                  <a:pt x="2130211" y="3905151"/>
                  <a:pt x="2109831" y="3900005"/>
                  <a:pt x="2102971" y="3881341"/>
                </a:cubicBezTo>
                <a:close/>
                <a:moveTo>
                  <a:pt x="4912153" y="3822169"/>
                </a:moveTo>
                <a:cubicBezTo>
                  <a:pt x="4807454" y="3816620"/>
                  <a:pt x="4746340" y="3923513"/>
                  <a:pt x="4713727" y="4003191"/>
                </a:cubicBezTo>
                <a:cubicBezTo>
                  <a:pt x="4697711" y="4042336"/>
                  <a:pt x="4673069" y="4102719"/>
                  <a:pt x="4678921" y="4131977"/>
                </a:cubicBezTo>
                <a:cubicBezTo>
                  <a:pt x="4684949" y="4162118"/>
                  <a:pt x="4732518" y="4176469"/>
                  <a:pt x="4734612" y="4205071"/>
                </a:cubicBezTo>
                <a:cubicBezTo>
                  <a:pt x="4763517" y="4178159"/>
                  <a:pt x="4803520" y="4143327"/>
                  <a:pt x="4849475" y="4149380"/>
                </a:cubicBezTo>
                <a:cubicBezTo>
                  <a:pt x="4893236" y="4155156"/>
                  <a:pt x="4926152" y="4205652"/>
                  <a:pt x="4933012" y="4250321"/>
                </a:cubicBezTo>
                <a:cubicBezTo>
                  <a:pt x="4981162" y="4184742"/>
                  <a:pt x="5015288" y="4105165"/>
                  <a:pt x="5117515" y="4093664"/>
                </a:cubicBezTo>
                <a:cubicBezTo>
                  <a:pt x="5153356" y="4061202"/>
                  <a:pt x="5139332" y="4004225"/>
                  <a:pt x="5107073" y="3978800"/>
                </a:cubicBezTo>
                <a:cubicBezTo>
                  <a:pt x="5135347" y="3911885"/>
                  <a:pt x="5019954" y="3932416"/>
                  <a:pt x="4999171" y="3891783"/>
                </a:cubicBezTo>
                <a:cubicBezTo>
                  <a:pt x="5007091" y="3877002"/>
                  <a:pt x="5016499" y="3859422"/>
                  <a:pt x="5009613" y="3839572"/>
                </a:cubicBezTo>
                <a:cubicBezTo>
                  <a:pt x="4967794" y="3842145"/>
                  <a:pt x="4941865" y="3823732"/>
                  <a:pt x="4912153" y="3822169"/>
                </a:cubicBezTo>
                <a:close/>
                <a:moveTo>
                  <a:pt x="1727029" y="3926590"/>
                </a:moveTo>
                <a:cubicBezTo>
                  <a:pt x="1735983" y="3982710"/>
                  <a:pt x="1765090" y="3993228"/>
                  <a:pt x="1803605" y="4006646"/>
                </a:cubicBezTo>
                <a:cubicBezTo>
                  <a:pt x="1795887" y="3979708"/>
                  <a:pt x="1782998" y="3942757"/>
                  <a:pt x="1793163" y="3909186"/>
                </a:cubicBezTo>
                <a:cubicBezTo>
                  <a:pt x="1773212" y="3881568"/>
                  <a:pt x="1740649" y="3866560"/>
                  <a:pt x="1730510" y="3829130"/>
                </a:cubicBezTo>
                <a:cubicBezTo>
                  <a:pt x="1690129" y="3858161"/>
                  <a:pt x="1721631" y="3892665"/>
                  <a:pt x="1727029" y="3926590"/>
                </a:cubicBezTo>
                <a:close/>
                <a:moveTo>
                  <a:pt x="1152662" y="3971839"/>
                </a:moveTo>
                <a:cubicBezTo>
                  <a:pt x="1196524" y="3919401"/>
                  <a:pt x="1308764" y="3905151"/>
                  <a:pt x="1420702" y="3909186"/>
                </a:cubicBezTo>
                <a:cubicBezTo>
                  <a:pt x="1418860" y="3887621"/>
                  <a:pt x="1422366" y="3871403"/>
                  <a:pt x="1427663" y="3856976"/>
                </a:cubicBezTo>
                <a:cubicBezTo>
                  <a:pt x="1298827" y="3832359"/>
                  <a:pt x="1165374" y="3850922"/>
                  <a:pt x="1152662" y="3971839"/>
                </a:cubicBezTo>
                <a:close/>
                <a:moveTo>
                  <a:pt x="5176737" y="4090208"/>
                </a:moveTo>
                <a:cubicBezTo>
                  <a:pt x="5228973" y="4099465"/>
                  <a:pt x="5266983" y="4122972"/>
                  <a:pt x="5302042" y="4149380"/>
                </a:cubicBezTo>
                <a:cubicBezTo>
                  <a:pt x="5312232" y="4106149"/>
                  <a:pt x="5290920" y="4043320"/>
                  <a:pt x="5309004" y="4003165"/>
                </a:cubicBezTo>
                <a:cubicBezTo>
                  <a:pt x="5320884" y="4056461"/>
                  <a:pt x="5312636" y="4127411"/>
                  <a:pt x="5322927" y="4173745"/>
                </a:cubicBezTo>
                <a:cubicBezTo>
                  <a:pt x="5411004" y="4163051"/>
                  <a:pt x="5364923" y="4046321"/>
                  <a:pt x="5385580" y="3978800"/>
                </a:cubicBezTo>
                <a:cubicBezTo>
                  <a:pt x="5390523" y="4032625"/>
                  <a:pt x="5395669" y="4085996"/>
                  <a:pt x="5396022" y="4135457"/>
                </a:cubicBezTo>
                <a:cubicBezTo>
                  <a:pt x="5407977" y="4126529"/>
                  <a:pt x="5421925" y="4119593"/>
                  <a:pt x="5437790" y="4114573"/>
                </a:cubicBezTo>
                <a:cubicBezTo>
                  <a:pt x="5450376" y="4073763"/>
                  <a:pt x="5450830" y="4020872"/>
                  <a:pt x="5458674" y="3975320"/>
                </a:cubicBezTo>
                <a:cubicBezTo>
                  <a:pt x="5472623" y="4015096"/>
                  <a:pt x="5458977" y="4071796"/>
                  <a:pt x="5458674" y="4104131"/>
                </a:cubicBezTo>
                <a:cubicBezTo>
                  <a:pt x="5514971" y="4095454"/>
                  <a:pt x="5522084" y="4037594"/>
                  <a:pt x="5531769" y="3982306"/>
                </a:cubicBezTo>
                <a:cubicBezTo>
                  <a:pt x="5539739" y="4009471"/>
                  <a:pt x="5535603" y="4052955"/>
                  <a:pt x="5524808" y="4072805"/>
                </a:cubicBezTo>
                <a:cubicBezTo>
                  <a:pt x="5574824" y="4062463"/>
                  <a:pt x="5620073" y="4028842"/>
                  <a:pt x="5674478" y="4034517"/>
                </a:cubicBezTo>
                <a:cubicBezTo>
                  <a:pt x="5635938" y="4058630"/>
                  <a:pt x="5577876" y="4063245"/>
                  <a:pt x="5538731" y="4086728"/>
                </a:cubicBezTo>
                <a:cubicBezTo>
                  <a:pt x="5572806" y="4089830"/>
                  <a:pt x="5615004" y="4103248"/>
                  <a:pt x="5622293" y="4121534"/>
                </a:cubicBezTo>
                <a:cubicBezTo>
                  <a:pt x="5565517" y="4107914"/>
                  <a:pt x="5500973" y="4076790"/>
                  <a:pt x="5458674" y="4121534"/>
                </a:cubicBezTo>
                <a:cubicBezTo>
                  <a:pt x="5481702" y="4141460"/>
                  <a:pt x="5517569" y="4167036"/>
                  <a:pt x="5524808" y="4191149"/>
                </a:cubicBezTo>
                <a:cubicBezTo>
                  <a:pt x="5489849" y="4176217"/>
                  <a:pt x="5474161" y="4142015"/>
                  <a:pt x="5441271" y="4125015"/>
                </a:cubicBezTo>
                <a:cubicBezTo>
                  <a:pt x="5427827" y="4137097"/>
                  <a:pt x="5405984" y="4140779"/>
                  <a:pt x="5392541" y="4152861"/>
                </a:cubicBezTo>
                <a:cubicBezTo>
                  <a:pt x="5415418" y="4176393"/>
                  <a:pt x="5445407" y="4192813"/>
                  <a:pt x="5455193" y="4229436"/>
                </a:cubicBezTo>
                <a:cubicBezTo>
                  <a:pt x="5427625" y="4207115"/>
                  <a:pt x="5406161" y="4178663"/>
                  <a:pt x="5378618" y="4156342"/>
                </a:cubicBezTo>
                <a:cubicBezTo>
                  <a:pt x="5368201" y="4166809"/>
                  <a:pt x="5354808" y="4174300"/>
                  <a:pt x="5340331" y="4180707"/>
                </a:cubicBezTo>
                <a:cubicBezTo>
                  <a:pt x="5330721" y="4191350"/>
                  <a:pt x="5352563" y="4191628"/>
                  <a:pt x="5350773" y="4205071"/>
                </a:cubicBezTo>
                <a:cubicBezTo>
                  <a:pt x="5329787" y="4216573"/>
                  <a:pt x="5308500" y="4227772"/>
                  <a:pt x="5298562" y="4250321"/>
                </a:cubicBezTo>
                <a:cubicBezTo>
                  <a:pt x="5339549" y="4274661"/>
                  <a:pt x="5368832" y="4298319"/>
                  <a:pt x="5430829" y="4295570"/>
                </a:cubicBezTo>
                <a:cubicBezTo>
                  <a:pt x="5621461" y="4287146"/>
                  <a:pt x="5624865" y="4031692"/>
                  <a:pt x="5838097" y="4037972"/>
                </a:cubicBezTo>
                <a:cubicBezTo>
                  <a:pt x="5786592" y="3994892"/>
                  <a:pt x="5686888" y="3986342"/>
                  <a:pt x="5604864" y="3982281"/>
                </a:cubicBezTo>
                <a:cubicBezTo>
                  <a:pt x="5616366" y="3955823"/>
                  <a:pt x="5668223" y="3923992"/>
                  <a:pt x="5664036" y="3905680"/>
                </a:cubicBezTo>
                <a:cubicBezTo>
                  <a:pt x="5595507" y="3897609"/>
                  <a:pt x="5556109" y="3936805"/>
                  <a:pt x="5510860" y="3940487"/>
                </a:cubicBezTo>
                <a:cubicBezTo>
                  <a:pt x="5517846" y="3916148"/>
                  <a:pt x="5538832" y="3905807"/>
                  <a:pt x="5542186" y="3877835"/>
                </a:cubicBezTo>
                <a:cubicBezTo>
                  <a:pt x="5489471" y="3871756"/>
                  <a:pt x="5463416" y="3910145"/>
                  <a:pt x="5427323" y="3909161"/>
                </a:cubicBezTo>
                <a:cubicBezTo>
                  <a:pt x="5437084" y="3893422"/>
                  <a:pt x="5447122" y="3877910"/>
                  <a:pt x="5448207" y="3853470"/>
                </a:cubicBezTo>
                <a:cubicBezTo>
                  <a:pt x="5311829" y="3886486"/>
                  <a:pt x="5218506" y="3962557"/>
                  <a:pt x="5176737" y="4090208"/>
                </a:cubicBezTo>
                <a:close/>
                <a:moveTo>
                  <a:pt x="1831450" y="3863937"/>
                </a:moveTo>
                <a:cubicBezTo>
                  <a:pt x="1777827" y="3920007"/>
                  <a:pt x="1810465" y="4037897"/>
                  <a:pt x="1880180" y="4051920"/>
                </a:cubicBezTo>
                <a:cubicBezTo>
                  <a:pt x="1899475" y="3967324"/>
                  <a:pt x="1837327" y="3934913"/>
                  <a:pt x="1831450" y="3863937"/>
                </a:cubicBezTo>
                <a:close/>
                <a:moveTo>
                  <a:pt x="1692222" y="3877860"/>
                </a:moveTo>
                <a:cubicBezTo>
                  <a:pt x="1635219" y="3864114"/>
                  <a:pt x="1544796" y="3946314"/>
                  <a:pt x="1587801" y="3999710"/>
                </a:cubicBezTo>
                <a:cubicBezTo>
                  <a:pt x="1597789" y="4012119"/>
                  <a:pt x="1619934" y="4016685"/>
                  <a:pt x="1643492" y="4020594"/>
                </a:cubicBezTo>
                <a:cubicBezTo>
                  <a:pt x="1636758" y="3982735"/>
                  <a:pt x="1689851" y="3969947"/>
                  <a:pt x="1723548" y="3971864"/>
                </a:cubicBezTo>
                <a:cubicBezTo>
                  <a:pt x="1709222" y="3944397"/>
                  <a:pt x="1708591" y="3903259"/>
                  <a:pt x="1692222" y="3877860"/>
                </a:cubicBezTo>
                <a:close/>
                <a:moveTo>
                  <a:pt x="3223884" y="3905706"/>
                </a:moveTo>
                <a:cubicBezTo>
                  <a:pt x="3242322" y="3937663"/>
                  <a:pt x="3217074" y="3978195"/>
                  <a:pt x="3220404" y="4003191"/>
                </a:cubicBezTo>
                <a:cubicBezTo>
                  <a:pt x="3263206" y="3982004"/>
                  <a:pt x="3320436" y="3942631"/>
                  <a:pt x="3384022" y="3964903"/>
                </a:cubicBezTo>
                <a:cubicBezTo>
                  <a:pt x="3346012" y="3963869"/>
                  <a:pt x="3313147" y="3977388"/>
                  <a:pt x="3283056" y="3989268"/>
                </a:cubicBezTo>
                <a:cubicBezTo>
                  <a:pt x="3254681" y="4000466"/>
                  <a:pt x="3216671" y="4008765"/>
                  <a:pt x="3203000" y="4037997"/>
                </a:cubicBezTo>
                <a:cubicBezTo>
                  <a:pt x="3274834" y="4089149"/>
                  <a:pt x="3367804" y="3984349"/>
                  <a:pt x="3453636" y="4020594"/>
                </a:cubicBezTo>
                <a:cubicBezTo>
                  <a:pt x="3386721" y="4027934"/>
                  <a:pt x="3331761" y="4047229"/>
                  <a:pt x="3272614" y="4062362"/>
                </a:cubicBezTo>
                <a:cubicBezTo>
                  <a:pt x="3286033" y="4080270"/>
                  <a:pt x="3310221" y="4087409"/>
                  <a:pt x="3328306" y="4100650"/>
                </a:cubicBezTo>
                <a:cubicBezTo>
                  <a:pt x="3367602" y="4083348"/>
                  <a:pt x="3430785" y="4055452"/>
                  <a:pt x="3474520" y="4083247"/>
                </a:cubicBezTo>
                <a:cubicBezTo>
                  <a:pt x="3417190" y="4080447"/>
                  <a:pt x="3377590" y="4095379"/>
                  <a:pt x="3338748" y="4111093"/>
                </a:cubicBezTo>
                <a:cubicBezTo>
                  <a:pt x="3356151" y="4122695"/>
                  <a:pt x="3367728" y="4140149"/>
                  <a:pt x="3387477" y="4149380"/>
                </a:cubicBezTo>
                <a:cubicBezTo>
                  <a:pt x="3416735" y="4134953"/>
                  <a:pt x="3486451" y="4113287"/>
                  <a:pt x="3516289" y="4142419"/>
                </a:cubicBezTo>
                <a:cubicBezTo>
                  <a:pt x="3466802" y="4140502"/>
                  <a:pt x="3423369" y="4144664"/>
                  <a:pt x="3394464" y="4163303"/>
                </a:cubicBezTo>
                <a:cubicBezTo>
                  <a:pt x="3409043" y="4174250"/>
                  <a:pt x="3420948" y="4187870"/>
                  <a:pt x="3432752" y="4201591"/>
                </a:cubicBezTo>
                <a:cubicBezTo>
                  <a:pt x="3477421" y="4191754"/>
                  <a:pt x="3525974" y="4208149"/>
                  <a:pt x="3561563" y="4218994"/>
                </a:cubicBezTo>
                <a:cubicBezTo>
                  <a:pt x="3525444" y="4226864"/>
                  <a:pt x="3484761" y="4210217"/>
                  <a:pt x="3443194" y="4212033"/>
                </a:cubicBezTo>
                <a:cubicBezTo>
                  <a:pt x="3463195" y="4250195"/>
                  <a:pt x="3503476" y="4286162"/>
                  <a:pt x="3509328" y="4326922"/>
                </a:cubicBezTo>
                <a:cubicBezTo>
                  <a:pt x="3484861" y="4308434"/>
                  <a:pt x="3473612" y="4276779"/>
                  <a:pt x="3453636" y="4253827"/>
                </a:cubicBezTo>
                <a:cubicBezTo>
                  <a:pt x="3448566" y="4273097"/>
                  <a:pt x="3446649" y="4295570"/>
                  <a:pt x="3432752" y="4306037"/>
                </a:cubicBezTo>
                <a:cubicBezTo>
                  <a:pt x="3425942" y="4280159"/>
                  <a:pt x="3439814" y="4261696"/>
                  <a:pt x="3443194" y="4236423"/>
                </a:cubicBezTo>
                <a:cubicBezTo>
                  <a:pt x="3427632" y="4219474"/>
                  <a:pt x="3416685" y="4197934"/>
                  <a:pt x="3397945" y="4184213"/>
                </a:cubicBezTo>
                <a:cubicBezTo>
                  <a:pt x="3391790" y="4220987"/>
                  <a:pt x="3400290" y="4272441"/>
                  <a:pt x="3380541" y="4295620"/>
                </a:cubicBezTo>
                <a:cubicBezTo>
                  <a:pt x="3374362" y="4257484"/>
                  <a:pt x="3381626" y="4207493"/>
                  <a:pt x="3387503" y="4170315"/>
                </a:cubicBezTo>
                <a:cubicBezTo>
                  <a:pt x="3372243" y="4161815"/>
                  <a:pt x="3349139" y="4125873"/>
                  <a:pt x="3338773" y="4135508"/>
                </a:cubicBezTo>
                <a:cubicBezTo>
                  <a:pt x="3334813" y="4180278"/>
                  <a:pt x="3350375" y="4244570"/>
                  <a:pt x="3317889" y="4260813"/>
                </a:cubicBezTo>
                <a:cubicBezTo>
                  <a:pt x="3325607" y="4217481"/>
                  <a:pt x="3325632" y="4166431"/>
                  <a:pt x="3324850" y="4114598"/>
                </a:cubicBezTo>
                <a:cubicBezTo>
                  <a:pt x="3315341" y="4111345"/>
                  <a:pt x="3310019" y="4103904"/>
                  <a:pt x="3300485" y="4100676"/>
                </a:cubicBezTo>
                <a:cubicBezTo>
                  <a:pt x="3299047" y="4151247"/>
                  <a:pt x="3315770" y="4214227"/>
                  <a:pt x="3279601" y="4236448"/>
                </a:cubicBezTo>
                <a:cubicBezTo>
                  <a:pt x="3291859" y="4189988"/>
                  <a:pt x="3287647" y="4146656"/>
                  <a:pt x="3286562" y="4090233"/>
                </a:cubicBezTo>
                <a:cubicBezTo>
                  <a:pt x="3258969" y="4073763"/>
                  <a:pt x="3225145" y="4063447"/>
                  <a:pt x="3196064" y="4048465"/>
                </a:cubicBezTo>
                <a:cubicBezTo>
                  <a:pt x="3180653" y="4053938"/>
                  <a:pt x="3179140" y="4073309"/>
                  <a:pt x="3161257" y="4076311"/>
                </a:cubicBezTo>
                <a:cubicBezTo>
                  <a:pt x="3142592" y="4061328"/>
                  <a:pt x="3124987" y="4045287"/>
                  <a:pt x="3098604" y="4038023"/>
                </a:cubicBezTo>
                <a:cubicBezTo>
                  <a:pt x="3107760" y="4068643"/>
                  <a:pt x="3094190" y="4092655"/>
                  <a:pt x="3074239" y="4104156"/>
                </a:cubicBezTo>
                <a:cubicBezTo>
                  <a:pt x="3063948" y="4094647"/>
                  <a:pt x="3043014" y="4077471"/>
                  <a:pt x="3025509" y="4086753"/>
                </a:cubicBezTo>
                <a:cubicBezTo>
                  <a:pt x="3063848" y="4248000"/>
                  <a:pt x="3181309" y="4330125"/>
                  <a:pt x="3331837" y="4379157"/>
                </a:cubicBezTo>
                <a:cubicBezTo>
                  <a:pt x="3338546" y="4375046"/>
                  <a:pt x="3324245" y="4357138"/>
                  <a:pt x="3338798" y="4354793"/>
                </a:cubicBezTo>
                <a:cubicBezTo>
                  <a:pt x="3362280" y="4373281"/>
                  <a:pt x="3390756" y="4400748"/>
                  <a:pt x="3429296" y="4393080"/>
                </a:cubicBezTo>
                <a:cubicBezTo>
                  <a:pt x="3437368" y="4389297"/>
                  <a:pt x="3412271" y="4378855"/>
                  <a:pt x="3425816" y="4368715"/>
                </a:cubicBezTo>
                <a:cubicBezTo>
                  <a:pt x="3502593" y="4397519"/>
                  <a:pt x="3579471" y="4426248"/>
                  <a:pt x="3620760" y="4490565"/>
                </a:cubicBezTo>
                <a:cubicBezTo>
                  <a:pt x="3624821" y="4391643"/>
                  <a:pt x="3587038" y="4343921"/>
                  <a:pt x="3554627" y="4285178"/>
                </a:cubicBezTo>
                <a:cubicBezTo>
                  <a:pt x="3588198" y="4278696"/>
                  <a:pt x="3630017" y="4293023"/>
                  <a:pt x="3652087" y="4309543"/>
                </a:cubicBezTo>
                <a:cubicBezTo>
                  <a:pt x="3637256" y="4238517"/>
                  <a:pt x="3588778" y="4201137"/>
                  <a:pt x="3544185" y="4159873"/>
                </a:cubicBezTo>
                <a:cubicBezTo>
                  <a:pt x="3574376" y="4154097"/>
                  <a:pt x="3608654" y="4152407"/>
                  <a:pt x="3645125" y="4152911"/>
                </a:cubicBezTo>
                <a:cubicBezTo>
                  <a:pt x="3630925" y="4114901"/>
                  <a:pt x="3596925" y="4096690"/>
                  <a:pt x="3575511" y="4065894"/>
                </a:cubicBezTo>
                <a:cubicBezTo>
                  <a:pt x="3590443" y="4059941"/>
                  <a:pt x="3605425" y="4054039"/>
                  <a:pt x="3627722" y="4055452"/>
                </a:cubicBezTo>
                <a:cubicBezTo>
                  <a:pt x="3576722" y="3928633"/>
                  <a:pt x="3386418" y="3864795"/>
                  <a:pt x="3223884" y="3905706"/>
                </a:cubicBezTo>
                <a:close/>
                <a:moveTo>
                  <a:pt x="4233365" y="3947474"/>
                </a:moveTo>
                <a:cubicBezTo>
                  <a:pt x="4191546" y="3914811"/>
                  <a:pt x="4100593" y="3880307"/>
                  <a:pt x="4066266" y="3912667"/>
                </a:cubicBezTo>
                <a:cubicBezTo>
                  <a:pt x="4060843" y="3926312"/>
                  <a:pt x="4067956" y="3934384"/>
                  <a:pt x="4062785" y="3943993"/>
                </a:cubicBezTo>
                <a:cubicBezTo>
                  <a:pt x="4040942" y="3952317"/>
                  <a:pt x="4005227" y="3946793"/>
                  <a:pt x="3986209" y="3957916"/>
                </a:cubicBezTo>
                <a:cubicBezTo>
                  <a:pt x="3987697" y="3985434"/>
                  <a:pt x="4000031" y="4002106"/>
                  <a:pt x="4014055" y="4017088"/>
                </a:cubicBezTo>
                <a:cubicBezTo>
                  <a:pt x="3992792" y="4030633"/>
                  <a:pt x="3957203" y="4029851"/>
                  <a:pt x="3930518" y="4037972"/>
                </a:cubicBezTo>
                <a:cubicBezTo>
                  <a:pt x="3964770" y="4091192"/>
                  <a:pt x="3944567" y="4186054"/>
                  <a:pt x="4003613" y="4218994"/>
                </a:cubicBezTo>
                <a:cubicBezTo>
                  <a:pt x="4046996" y="4225527"/>
                  <a:pt x="4079734" y="4242653"/>
                  <a:pt x="4118476" y="4253802"/>
                </a:cubicBezTo>
                <a:cubicBezTo>
                  <a:pt x="4148895" y="4231152"/>
                  <a:pt x="4209429" y="4251002"/>
                  <a:pt x="4240301" y="4260763"/>
                </a:cubicBezTo>
                <a:cubicBezTo>
                  <a:pt x="4224739" y="4183002"/>
                  <a:pt x="4277227" y="4145017"/>
                  <a:pt x="4289031" y="4083222"/>
                </a:cubicBezTo>
                <a:cubicBezTo>
                  <a:pt x="4295210" y="4080144"/>
                  <a:pt x="4297884" y="4073511"/>
                  <a:pt x="4309915" y="4076260"/>
                </a:cubicBezTo>
                <a:cubicBezTo>
                  <a:pt x="4297733" y="4035879"/>
                  <a:pt x="4275865" y="3980667"/>
                  <a:pt x="4233365" y="3947474"/>
                </a:cubicBezTo>
                <a:close/>
                <a:moveTo>
                  <a:pt x="3658998" y="4177226"/>
                </a:moveTo>
                <a:cubicBezTo>
                  <a:pt x="3673475" y="4385362"/>
                  <a:pt x="3747579" y="4550898"/>
                  <a:pt x="3833058" y="4699382"/>
                </a:cubicBezTo>
                <a:cubicBezTo>
                  <a:pt x="3867689" y="4759538"/>
                  <a:pt x="3952235" y="4843453"/>
                  <a:pt x="3892230" y="4904769"/>
                </a:cubicBezTo>
                <a:cubicBezTo>
                  <a:pt x="3921665" y="4892234"/>
                  <a:pt x="3956321" y="4905728"/>
                  <a:pt x="3975767" y="4908250"/>
                </a:cubicBezTo>
                <a:cubicBezTo>
                  <a:pt x="3967141" y="4889106"/>
                  <a:pt x="3978491" y="4859974"/>
                  <a:pt x="3979248" y="4838636"/>
                </a:cubicBezTo>
                <a:cubicBezTo>
                  <a:pt x="3893214" y="4843958"/>
                  <a:pt x="3892180" y="4758000"/>
                  <a:pt x="3927037" y="4716811"/>
                </a:cubicBezTo>
                <a:cubicBezTo>
                  <a:pt x="3776106" y="4555892"/>
                  <a:pt x="3658897" y="4287348"/>
                  <a:pt x="3718170" y="3971864"/>
                </a:cubicBezTo>
                <a:cubicBezTo>
                  <a:pt x="3705256" y="3953452"/>
                  <a:pt x="3681471" y="3945885"/>
                  <a:pt x="3669440" y="3926615"/>
                </a:cubicBezTo>
                <a:cubicBezTo>
                  <a:pt x="3663059" y="3997238"/>
                  <a:pt x="3638113" y="4104282"/>
                  <a:pt x="3672921" y="4163328"/>
                </a:cubicBezTo>
                <a:cubicBezTo>
                  <a:pt x="3668532" y="4168196"/>
                  <a:pt x="3654559" y="4163505"/>
                  <a:pt x="3658998" y="4177226"/>
                </a:cubicBezTo>
                <a:close/>
                <a:moveTo>
                  <a:pt x="4128943" y="4974383"/>
                </a:moveTo>
                <a:cubicBezTo>
                  <a:pt x="4118426" y="4970978"/>
                  <a:pt x="4108211" y="4967271"/>
                  <a:pt x="4097617" y="4963941"/>
                </a:cubicBezTo>
                <a:cubicBezTo>
                  <a:pt x="4074261" y="4944369"/>
                  <a:pt x="4061246" y="4914430"/>
                  <a:pt x="4034964" y="4897808"/>
                </a:cubicBezTo>
                <a:cubicBezTo>
                  <a:pt x="4017889" y="4892410"/>
                  <a:pt x="3990850" y="4907014"/>
                  <a:pt x="3975792" y="4915211"/>
                </a:cubicBezTo>
                <a:cubicBezTo>
                  <a:pt x="4023740" y="4938290"/>
                  <a:pt x="4066291" y="4982278"/>
                  <a:pt x="4104604" y="5012671"/>
                </a:cubicBezTo>
                <a:cubicBezTo>
                  <a:pt x="4116912" y="5022432"/>
                  <a:pt x="4140849" y="5028763"/>
                  <a:pt x="4139411" y="5047478"/>
                </a:cubicBezTo>
                <a:cubicBezTo>
                  <a:pt x="4096079" y="5033808"/>
                  <a:pt x="4068510" y="4986314"/>
                  <a:pt x="4031509" y="4977864"/>
                </a:cubicBezTo>
                <a:cubicBezTo>
                  <a:pt x="4007043" y="4981244"/>
                  <a:pt x="3989034" y="4991080"/>
                  <a:pt x="3975818" y="5005710"/>
                </a:cubicBezTo>
                <a:cubicBezTo>
                  <a:pt x="4167635" y="5075248"/>
                  <a:pt x="4295286" y="5213140"/>
                  <a:pt x="4400514" y="5374690"/>
                </a:cubicBezTo>
                <a:cubicBezTo>
                  <a:pt x="4592912" y="5670172"/>
                  <a:pt x="4701949" y="6091034"/>
                  <a:pt x="4658112" y="6575660"/>
                </a:cubicBezTo>
                <a:cubicBezTo>
                  <a:pt x="4664771" y="6584008"/>
                  <a:pt x="4679299" y="6563906"/>
                  <a:pt x="4689438" y="6554775"/>
                </a:cubicBezTo>
                <a:cubicBezTo>
                  <a:pt x="4702857" y="6542668"/>
                  <a:pt x="4716275" y="6532201"/>
                  <a:pt x="4727726" y="6523449"/>
                </a:cubicBezTo>
                <a:cubicBezTo>
                  <a:pt x="4721471" y="6373199"/>
                  <a:pt x="4749669" y="6224234"/>
                  <a:pt x="4734687" y="6088310"/>
                </a:cubicBezTo>
                <a:cubicBezTo>
                  <a:pt x="4729063" y="6037311"/>
                  <a:pt x="4711306" y="5990043"/>
                  <a:pt x="4706842" y="5938640"/>
                </a:cubicBezTo>
                <a:cubicBezTo>
                  <a:pt x="4683284" y="5667321"/>
                  <a:pt x="4696551" y="5399105"/>
                  <a:pt x="4727726" y="5151924"/>
                </a:cubicBezTo>
                <a:cubicBezTo>
                  <a:pt x="4713375" y="5165469"/>
                  <a:pt x="4677533" y="5184033"/>
                  <a:pt x="4668554" y="5207616"/>
                </a:cubicBezTo>
                <a:cubicBezTo>
                  <a:pt x="4654757" y="5243835"/>
                  <a:pt x="4657305" y="5324623"/>
                  <a:pt x="4654631" y="5385157"/>
                </a:cubicBezTo>
                <a:cubicBezTo>
                  <a:pt x="4646989" y="5558864"/>
                  <a:pt x="4647569" y="5740946"/>
                  <a:pt x="4661593" y="5900352"/>
                </a:cubicBezTo>
                <a:cubicBezTo>
                  <a:pt x="4665906" y="5949334"/>
                  <a:pt x="4676802" y="5993474"/>
                  <a:pt x="4672035" y="6032644"/>
                </a:cubicBezTo>
                <a:cubicBezTo>
                  <a:pt x="4636269" y="5963509"/>
                  <a:pt x="4657910" y="5886984"/>
                  <a:pt x="4640708" y="5809854"/>
                </a:cubicBezTo>
                <a:cubicBezTo>
                  <a:pt x="4626256" y="5745032"/>
                  <a:pt x="4606557" y="5677637"/>
                  <a:pt x="4595459" y="5607947"/>
                </a:cubicBezTo>
                <a:cubicBezTo>
                  <a:pt x="4583756" y="5534399"/>
                  <a:pt x="4567487" y="5452476"/>
                  <a:pt x="4574575" y="5381676"/>
                </a:cubicBezTo>
                <a:cubicBezTo>
                  <a:pt x="4577047" y="5357034"/>
                  <a:pt x="4591852" y="5339580"/>
                  <a:pt x="4591979" y="5319024"/>
                </a:cubicBezTo>
                <a:cubicBezTo>
                  <a:pt x="4569783" y="5312289"/>
                  <a:pt x="4554548" y="5311078"/>
                  <a:pt x="4539768" y="5322504"/>
                </a:cubicBezTo>
                <a:cubicBezTo>
                  <a:pt x="4475400" y="5372193"/>
                  <a:pt x="4552152" y="5526958"/>
                  <a:pt x="4543249" y="5562698"/>
                </a:cubicBezTo>
                <a:cubicBezTo>
                  <a:pt x="4458350" y="5313349"/>
                  <a:pt x="4293016" y="5144484"/>
                  <a:pt x="4128943" y="4974383"/>
                </a:cubicBezTo>
                <a:close/>
                <a:moveTo>
                  <a:pt x="1667857" y="3992748"/>
                </a:moveTo>
                <a:cubicBezTo>
                  <a:pt x="1662510" y="4019888"/>
                  <a:pt x="1646040" y="4035904"/>
                  <a:pt x="1636531" y="4058882"/>
                </a:cubicBezTo>
                <a:cubicBezTo>
                  <a:pt x="1649293" y="4073965"/>
                  <a:pt x="1662182" y="4088922"/>
                  <a:pt x="1671338" y="4107612"/>
                </a:cubicBezTo>
                <a:cubicBezTo>
                  <a:pt x="1740498" y="4144537"/>
                  <a:pt x="1841010" y="4122846"/>
                  <a:pt x="1873244" y="4065843"/>
                </a:cubicBezTo>
                <a:cubicBezTo>
                  <a:pt x="1815106" y="4032625"/>
                  <a:pt x="1753614" y="3976379"/>
                  <a:pt x="1667857" y="3992748"/>
                </a:cubicBezTo>
                <a:close/>
                <a:moveTo>
                  <a:pt x="2078606" y="4083247"/>
                </a:moveTo>
                <a:cubicBezTo>
                  <a:pt x="2100726" y="4095934"/>
                  <a:pt x="2111723" y="4119744"/>
                  <a:pt x="2127336" y="4138938"/>
                </a:cubicBezTo>
                <a:cubicBezTo>
                  <a:pt x="2145118" y="4099742"/>
                  <a:pt x="2202574" y="4044328"/>
                  <a:pt x="2158662" y="3996204"/>
                </a:cubicBezTo>
                <a:cubicBezTo>
                  <a:pt x="2124460" y="4017694"/>
                  <a:pt x="2112026" y="4060950"/>
                  <a:pt x="2078606" y="4083247"/>
                </a:cubicBezTo>
                <a:close/>
                <a:moveTo>
                  <a:pt x="3122918" y="4406978"/>
                </a:moveTo>
                <a:cubicBezTo>
                  <a:pt x="3131368" y="4269465"/>
                  <a:pt x="3029469" y="4200204"/>
                  <a:pt x="3011536" y="4079766"/>
                </a:cubicBezTo>
                <a:cubicBezTo>
                  <a:pt x="2942780" y="4075428"/>
                  <a:pt x="2906459" y="4038653"/>
                  <a:pt x="2872282" y="3999710"/>
                </a:cubicBezTo>
                <a:cubicBezTo>
                  <a:pt x="2866809" y="4042336"/>
                  <a:pt x="2884667" y="4086753"/>
                  <a:pt x="2868802" y="4118079"/>
                </a:cubicBezTo>
                <a:cubicBezTo>
                  <a:pt x="2912361" y="4119769"/>
                  <a:pt x="2954407" y="4122972"/>
                  <a:pt x="2980210" y="4142444"/>
                </a:cubicBezTo>
                <a:cubicBezTo>
                  <a:pt x="2937256" y="4144512"/>
                  <a:pt x="2901137" y="4125999"/>
                  <a:pt x="2861840" y="4135483"/>
                </a:cubicBezTo>
                <a:cubicBezTo>
                  <a:pt x="2867995" y="4152533"/>
                  <a:pt x="2869937" y="4173821"/>
                  <a:pt x="2879244" y="4187693"/>
                </a:cubicBezTo>
                <a:cubicBezTo>
                  <a:pt x="2916775" y="4171727"/>
                  <a:pt x="2965580" y="4187441"/>
                  <a:pt x="2994107" y="4201616"/>
                </a:cubicBezTo>
                <a:cubicBezTo>
                  <a:pt x="2951582" y="4203659"/>
                  <a:pt x="2922374" y="4189484"/>
                  <a:pt x="2882725" y="4198135"/>
                </a:cubicBezTo>
                <a:cubicBezTo>
                  <a:pt x="2885045" y="4212058"/>
                  <a:pt x="2891376" y="4221996"/>
                  <a:pt x="2896647" y="4232942"/>
                </a:cubicBezTo>
                <a:cubicBezTo>
                  <a:pt x="2933876" y="4242123"/>
                  <a:pt x="2986213" y="4236222"/>
                  <a:pt x="3011536" y="4257307"/>
                </a:cubicBezTo>
                <a:cubicBezTo>
                  <a:pt x="2973753" y="4261419"/>
                  <a:pt x="2936373" y="4246638"/>
                  <a:pt x="2907090" y="4253827"/>
                </a:cubicBezTo>
                <a:cubicBezTo>
                  <a:pt x="2918389" y="4266917"/>
                  <a:pt x="2926536" y="4283110"/>
                  <a:pt x="2934935" y="4299076"/>
                </a:cubicBezTo>
                <a:cubicBezTo>
                  <a:pt x="2974055" y="4304070"/>
                  <a:pt x="3027678" y="4294511"/>
                  <a:pt x="3049798" y="4316479"/>
                </a:cubicBezTo>
                <a:cubicBezTo>
                  <a:pt x="3014512" y="4316984"/>
                  <a:pt x="2979755" y="4316908"/>
                  <a:pt x="2948858" y="4312999"/>
                </a:cubicBezTo>
                <a:cubicBezTo>
                  <a:pt x="2956727" y="4334135"/>
                  <a:pt x="2972113" y="4347755"/>
                  <a:pt x="2983665" y="4365209"/>
                </a:cubicBezTo>
                <a:cubicBezTo>
                  <a:pt x="3011057" y="4359206"/>
                  <a:pt x="3050353" y="4352497"/>
                  <a:pt x="3067227" y="4372171"/>
                </a:cubicBezTo>
                <a:cubicBezTo>
                  <a:pt x="3043770" y="4378300"/>
                  <a:pt x="3022558" y="4370960"/>
                  <a:pt x="2994133" y="4375651"/>
                </a:cubicBezTo>
                <a:cubicBezTo>
                  <a:pt x="3002204" y="4401605"/>
                  <a:pt x="3038196" y="4416941"/>
                  <a:pt x="3035901" y="4441785"/>
                </a:cubicBezTo>
                <a:cubicBezTo>
                  <a:pt x="2991232" y="4409878"/>
                  <a:pt x="2965908" y="4358626"/>
                  <a:pt x="2931480" y="4316479"/>
                </a:cubicBezTo>
                <a:cubicBezTo>
                  <a:pt x="2929588" y="4349420"/>
                  <a:pt x="2930118" y="4384732"/>
                  <a:pt x="2914076" y="4403497"/>
                </a:cubicBezTo>
                <a:cubicBezTo>
                  <a:pt x="2915211" y="4342231"/>
                  <a:pt x="2926662" y="4279200"/>
                  <a:pt x="2889711" y="4250321"/>
                </a:cubicBezTo>
                <a:cubicBezTo>
                  <a:pt x="2890897" y="4289567"/>
                  <a:pt x="2879320" y="4313478"/>
                  <a:pt x="2868827" y="4340819"/>
                </a:cubicBezTo>
                <a:cubicBezTo>
                  <a:pt x="2860831" y="4361653"/>
                  <a:pt x="2855989" y="4395375"/>
                  <a:pt x="2834020" y="4389549"/>
                </a:cubicBezTo>
                <a:cubicBezTo>
                  <a:pt x="2870088" y="4325711"/>
                  <a:pt x="2898186" y="4219070"/>
                  <a:pt x="2847943" y="4152836"/>
                </a:cubicBezTo>
                <a:cubicBezTo>
                  <a:pt x="2834070" y="4177251"/>
                  <a:pt x="2812959" y="4194428"/>
                  <a:pt x="2788771" y="4208527"/>
                </a:cubicBezTo>
                <a:cubicBezTo>
                  <a:pt x="2780548" y="4195865"/>
                  <a:pt x="2779867" y="4175662"/>
                  <a:pt x="2757444" y="4177201"/>
                </a:cubicBezTo>
                <a:cubicBezTo>
                  <a:pt x="2752450" y="4208174"/>
                  <a:pt x="2741554" y="4233270"/>
                  <a:pt x="2722637" y="4250296"/>
                </a:cubicBezTo>
                <a:cubicBezTo>
                  <a:pt x="2716483" y="4395678"/>
                  <a:pt x="2784962" y="4466478"/>
                  <a:pt x="2875814" y="4514854"/>
                </a:cubicBezTo>
                <a:cubicBezTo>
                  <a:pt x="2884717" y="4492432"/>
                  <a:pt x="2881337" y="4457725"/>
                  <a:pt x="2893217" y="4438279"/>
                </a:cubicBezTo>
                <a:cubicBezTo>
                  <a:pt x="2919802" y="4460424"/>
                  <a:pt x="2942325" y="4486630"/>
                  <a:pt x="2966312" y="4511374"/>
                </a:cubicBezTo>
                <a:cubicBezTo>
                  <a:pt x="2979377" y="4500074"/>
                  <a:pt x="2979402" y="4475734"/>
                  <a:pt x="2990677" y="4462644"/>
                </a:cubicBezTo>
                <a:cubicBezTo>
                  <a:pt x="3015143" y="4513619"/>
                  <a:pt x="3040214" y="4563937"/>
                  <a:pt x="3098579" y="4581013"/>
                </a:cubicBezTo>
                <a:cubicBezTo>
                  <a:pt x="3068186" y="4510087"/>
                  <a:pt x="3119463" y="4463199"/>
                  <a:pt x="3122918" y="4406978"/>
                </a:cubicBezTo>
                <a:close/>
                <a:moveTo>
                  <a:pt x="1591282" y="4072805"/>
                </a:moveTo>
                <a:cubicBezTo>
                  <a:pt x="1540029" y="4072149"/>
                  <a:pt x="1499245" y="4032247"/>
                  <a:pt x="1479874" y="4031036"/>
                </a:cubicBezTo>
                <a:cubicBezTo>
                  <a:pt x="1441359" y="4028615"/>
                  <a:pt x="1409907" y="4068542"/>
                  <a:pt x="1427663" y="4114573"/>
                </a:cubicBezTo>
                <a:cubicBezTo>
                  <a:pt x="1418129" y="4133969"/>
                  <a:pt x="1404105" y="4144664"/>
                  <a:pt x="1406779" y="4163303"/>
                </a:cubicBezTo>
                <a:cubicBezTo>
                  <a:pt x="1409604" y="4183128"/>
                  <a:pt x="1449077" y="4198312"/>
                  <a:pt x="1427663" y="4229436"/>
                </a:cubicBezTo>
                <a:cubicBezTo>
                  <a:pt x="1463252" y="4223812"/>
                  <a:pt x="1477175" y="4253751"/>
                  <a:pt x="1504239" y="4253802"/>
                </a:cubicBezTo>
                <a:cubicBezTo>
                  <a:pt x="1536070" y="4253877"/>
                  <a:pt x="1560081" y="4213773"/>
                  <a:pt x="1601698" y="4215514"/>
                </a:cubicBezTo>
                <a:cubicBezTo>
                  <a:pt x="1598722" y="4167263"/>
                  <a:pt x="1596250" y="4113186"/>
                  <a:pt x="1646948" y="4097170"/>
                </a:cubicBezTo>
                <a:cubicBezTo>
                  <a:pt x="1641878" y="4069198"/>
                  <a:pt x="1617362" y="4073133"/>
                  <a:pt x="1591282" y="4072805"/>
                </a:cubicBezTo>
                <a:close/>
                <a:moveTo>
                  <a:pt x="2228301" y="4037997"/>
                </a:moveTo>
                <a:cubicBezTo>
                  <a:pt x="2163580" y="4049877"/>
                  <a:pt x="2155156" y="4118029"/>
                  <a:pt x="2127361" y="4166809"/>
                </a:cubicBezTo>
                <a:cubicBezTo>
                  <a:pt x="2137349" y="4176545"/>
                  <a:pt x="2155913" y="4177705"/>
                  <a:pt x="2158687" y="4194655"/>
                </a:cubicBezTo>
                <a:cubicBezTo>
                  <a:pt x="2151751" y="4223686"/>
                  <a:pt x="2141031" y="4227217"/>
                  <a:pt x="2151726" y="4260788"/>
                </a:cubicBezTo>
                <a:cubicBezTo>
                  <a:pt x="2144890" y="4278318"/>
                  <a:pt x="2118962" y="4276754"/>
                  <a:pt x="2102996" y="4285153"/>
                </a:cubicBezTo>
                <a:cubicBezTo>
                  <a:pt x="2100575" y="4307904"/>
                  <a:pt x="2108923" y="4320187"/>
                  <a:pt x="2102996" y="4337364"/>
                </a:cubicBezTo>
                <a:cubicBezTo>
                  <a:pt x="2094067" y="4351640"/>
                  <a:pt x="2067684" y="4348462"/>
                  <a:pt x="2054266" y="4358248"/>
                </a:cubicBezTo>
                <a:cubicBezTo>
                  <a:pt x="2048843" y="4476163"/>
                  <a:pt x="2066398" y="4607446"/>
                  <a:pt x="2162168" y="4622807"/>
                </a:cubicBezTo>
                <a:cubicBezTo>
                  <a:pt x="2035475" y="4464914"/>
                  <a:pt x="2168600" y="4232362"/>
                  <a:pt x="2245705" y="4125015"/>
                </a:cubicBezTo>
                <a:cubicBezTo>
                  <a:pt x="2252263" y="4115885"/>
                  <a:pt x="2270272" y="4107965"/>
                  <a:pt x="2263108" y="4093689"/>
                </a:cubicBezTo>
                <a:cubicBezTo>
                  <a:pt x="2245478" y="4088821"/>
                  <a:pt x="2253549" y="4109655"/>
                  <a:pt x="2238743" y="4107612"/>
                </a:cubicBezTo>
                <a:cubicBezTo>
                  <a:pt x="2228074" y="4093260"/>
                  <a:pt x="2221138" y="4058756"/>
                  <a:pt x="2228301" y="4037997"/>
                </a:cubicBezTo>
                <a:close/>
                <a:moveTo>
                  <a:pt x="2350126" y="4104131"/>
                </a:moveTo>
                <a:cubicBezTo>
                  <a:pt x="2258240" y="4162294"/>
                  <a:pt x="2217657" y="4283387"/>
                  <a:pt x="2231757" y="4427862"/>
                </a:cubicBezTo>
                <a:cubicBezTo>
                  <a:pt x="2237154" y="4483200"/>
                  <a:pt x="2244343" y="4542120"/>
                  <a:pt x="2214353" y="4584519"/>
                </a:cubicBezTo>
                <a:cubicBezTo>
                  <a:pt x="2275947" y="4567216"/>
                  <a:pt x="2314613" y="4526961"/>
                  <a:pt x="2360568" y="4494021"/>
                </a:cubicBezTo>
                <a:cubicBezTo>
                  <a:pt x="2366672" y="4517099"/>
                  <a:pt x="2357239" y="4552839"/>
                  <a:pt x="2350126" y="4574077"/>
                </a:cubicBezTo>
                <a:cubicBezTo>
                  <a:pt x="2403194" y="4567973"/>
                  <a:pt x="2420421" y="4526003"/>
                  <a:pt x="2447586" y="4494021"/>
                </a:cubicBezTo>
                <a:cubicBezTo>
                  <a:pt x="2455607" y="4512711"/>
                  <a:pt x="2464460" y="4530518"/>
                  <a:pt x="2471951" y="4549712"/>
                </a:cubicBezTo>
                <a:cubicBezTo>
                  <a:pt x="2582804" y="4499292"/>
                  <a:pt x="2644952" y="4400143"/>
                  <a:pt x="2632089" y="4225981"/>
                </a:cubicBezTo>
                <a:cubicBezTo>
                  <a:pt x="2582955" y="4220583"/>
                  <a:pt x="2556068" y="4192939"/>
                  <a:pt x="2531148" y="4163328"/>
                </a:cubicBezTo>
                <a:cubicBezTo>
                  <a:pt x="2524414" y="4182119"/>
                  <a:pt x="2509785" y="4193015"/>
                  <a:pt x="2503302" y="4212058"/>
                </a:cubicBezTo>
                <a:cubicBezTo>
                  <a:pt x="2523052" y="4254962"/>
                  <a:pt x="2552663" y="4288003"/>
                  <a:pt x="2565955" y="4337389"/>
                </a:cubicBezTo>
                <a:cubicBezTo>
                  <a:pt x="2531526" y="4309165"/>
                  <a:pt x="2521589" y="4256425"/>
                  <a:pt x="2489380" y="4225981"/>
                </a:cubicBezTo>
                <a:cubicBezTo>
                  <a:pt x="2484764" y="4245730"/>
                  <a:pt x="2467840" y="4253171"/>
                  <a:pt x="2465015" y="4274711"/>
                </a:cubicBezTo>
                <a:cubicBezTo>
                  <a:pt x="2483452" y="4316606"/>
                  <a:pt x="2520227" y="4358727"/>
                  <a:pt x="2527667" y="4400042"/>
                </a:cubicBezTo>
                <a:cubicBezTo>
                  <a:pt x="2496064" y="4371313"/>
                  <a:pt x="2479467" y="4327552"/>
                  <a:pt x="2458053" y="4288634"/>
                </a:cubicBezTo>
                <a:cubicBezTo>
                  <a:pt x="2414242" y="4318674"/>
                  <a:pt x="2442264" y="4328006"/>
                  <a:pt x="2461534" y="4365209"/>
                </a:cubicBezTo>
                <a:cubicBezTo>
                  <a:pt x="2471799" y="4385009"/>
                  <a:pt x="2476415" y="4400874"/>
                  <a:pt x="2482418" y="4417420"/>
                </a:cubicBezTo>
                <a:cubicBezTo>
                  <a:pt x="2454320" y="4397923"/>
                  <a:pt x="2449856" y="4354818"/>
                  <a:pt x="2423246" y="4333883"/>
                </a:cubicBezTo>
                <a:cubicBezTo>
                  <a:pt x="2417571" y="4351413"/>
                  <a:pt x="2403169" y="4360215"/>
                  <a:pt x="2398881" y="4379132"/>
                </a:cubicBezTo>
                <a:cubicBezTo>
                  <a:pt x="2406877" y="4403649"/>
                  <a:pt x="2428820" y="4432705"/>
                  <a:pt x="2426727" y="4455708"/>
                </a:cubicBezTo>
                <a:cubicBezTo>
                  <a:pt x="2408163" y="4442945"/>
                  <a:pt x="2401378" y="4418404"/>
                  <a:pt x="2391920" y="4396536"/>
                </a:cubicBezTo>
                <a:cubicBezTo>
                  <a:pt x="2375601" y="4397696"/>
                  <a:pt x="2375222" y="4433083"/>
                  <a:pt x="2364074" y="4427862"/>
                </a:cubicBezTo>
                <a:cubicBezTo>
                  <a:pt x="2371464" y="4396964"/>
                  <a:pt x="2384177" y="4371389"/>
                  <a:pt x="2398881" y="4347806"/>
                </a:cubicBezTo>
                <a:cubicBezTo>
                  <a:pt x="2364730" y="4343669"/>
                  <a:pt x="2313730" y="4356382"/>
                  <a:pt x="2290979" y="4340844"/>
                </a:cubicBezTo>
                <a:cubicBezTo>
                  <a:pt x="2324273" y="4321928"/>
                  <a:pt x="2408970" y="4354414"/>
                  <a:pt x="2419791" y="4312999"/>
                </a:cubicBezTo>
                <a:cubicBezTo>
                  <a:pt x="2385110" y="4298950"/>
                  <a:pt x="2331083" y="4285708"/>
                  <a:pt x="2315344" y="4264269"/>
                </a:cubicBezTo>
                <a:cubicBezTo>
                  <a:pt x="2361350" y="4268153"/>
                  <a:pt x="2389473" y="4289920"/>
                  <a:pt x="2426752" y="4302557"/>
                </a:cubicBezTo>
                <a:cubicBezTo>
                  <a:pt x="2432099" y="4290500"/>
                  <a:pt x="2444307" y="4285304"/>
                  <a:pt x="2444156" y="4267750"/>
                </a:cubicBezTo>
                <a:cubicBezTo>
                  <a:pt x="2413914" y="4245781"/>
                  <a:pt x="2366142" y="4241341"/>
                  <a:pt x="2332773" y="4222500"/>
                </a:cubicBezTo>
                <a:cubicBezTo>
                  <a:pt x="2388288" y="4219222"/>
                  <a:pt x="2419639" y="4240055"/>
                  <a:pt x="2454598" y="4257307"/>
                </a:cubicBezTo>
                <a:cubicBezTo>
                  <a:pt x="2463224" y="4247370"/>
                  <a:pt x="2470488" y="4236070"/>
                  <a:pt x="2475482" y="4222500"/>
                </a:cubicBezTo>
                <a:cubicBezTo>
                  <a:pt x="2442188" y="4198943"/>
                  <a:pt x="2394997" y="4189282"/>
                  <a:pt x="2360619" y="4166809"/>
                </a:cubicBezTo>
                <a:cubicBezTo>
                  <a:pt x="2418706" y="4165598"/>
                  <a:pt x="2446224" y="4194907"/>
                  <a:pt x="2485924" y="4212058"/>
                </a:cubicBezTo>
                <a:cubicBezTo>
                  <a:pt x="2497930" y="4191577"/>
                  <a:pt x="2510642" y="4171803"/>
                  <a:pt x="2524212" y="4152886"/>
                </a:cubicBezTo>
                <a:cubicBezTo>
                  <a:pt x="2506531" y="4127638"/>
                  <a:pt x="2489178" y="4102063"/>
                  <a:pt x="2489405" y="4058907"/>
                </a:cubicBezTo>
                <a:cubicBezTo>
                  <a:pt x="2461408" y="4076865"/>
                  <a:pt x="2414696" y="4122518"/>
                  <a:pt x="2350126" y="4104131"/>
                </a:cubicBezTo>
                <a:close/>
                <a:moveTo>
                  <a:pt x="2064683" y="4090208"/>
                </a:moveTo>
                <a:cubicBezTo>
                  <a:pt x="2005536" y="4122518"/>
                  <a:pt x="1936300" y="4090915"/>
                  <a:pt x="1887142" y="4072805"/>
                </a:cubicBezTo>
                <a:cubicBezTo>
                  <a:pt x="1902023" y="4122316"/>
                  <a:pt x="1927926" y="4242578"/>
                  <a:pt x="1880180" y="4288634"/>
                </a:cubicBezTo>
                <a:cubicBezTo>
                  <a:pt x="1922251" y="4319910"/>
                  <a:pt x="1941118" y="4392122"/>
                  <a:pt x="2022914" y="4372171"/>
                </a:cubicBezTo>
                <a:cubicBezTo>
                  <a:pt x="2037241" y="4362132"/>
                  <a:pt x="2042538" y="4343064"/>
                  <a:pt x="2061202" y="4337364"/>
                </a:cubicBezTo>
                <a:cubicBezTo>
                  <a:pt x="2074822" y="4339381"/>
                  <a:pt x="2081405" y="4334362"/>
                  <a:pt x="2089048" y="4330402"/>
                </a:cubicBezTo>
                <a:cubicBezTo>
                  <a:pt x="2092655" y="4319481"/>
                  <a:pt x="2086904" y="4301195"/>
                  <a:pt x="2089048" y="4281673"/>
                </a:cubicBezTo>
                <a:cubicBezTo>
                  <a:pt x="2100020" y="4268279"/>
                  <a:pt x="2120273" y="4264168"/>
                  <a:pt x="2137778" y="4257307"/>
                </a:cubicBezTo>
                <a:cubicBezTo>
                  <a:pt x="2138383" y="4242779"/>
                  <a:pt x="2127109" y="4240131"/>
                  <a:pt x="2127336" y="4225981"/>
                </a:cubicBezTo>
                <a:cubicBezTo>
                  <a:pt x="2127512" y="4209914"/>
                  <a:pt x="2147161" y="4213319"/>
                  <a:pt x="2144739" y="4194655"/>
                </a:cubicBezTo>
                <a:cubicBezTo>
                  <a:pt x="2094294" y="4183607"/>
                  <a:pt x="2123350" y="4093033"/>
                  <a:pt x="2064683" y="4090208"/>
                </a:cubicBezTo>
                <a:close/>
                <a:moveTo>
                  <a:pt x="1869738" y="4090208"/>
                </a:moveTo>
                <a:cubicBezTo>
                  <a:pt x="1867191" y="4098128"/>
                  <a:pt x="1859271" y="4100625"/>
                  <a:pt x="1852335" y="4104131"/>
                </a:cubicBezTo>
                <a:cubicBezTo>
                  <a:pt x="1845272" y="4158233"/>
                  <a:pt x="1809229" y="4243082"/>
                  <a:pt x="1869738" y="4278192"/>
                </a:cubicBezTo>
                <a:cubicBezTo>
                  <a:pt x="1905529" y="4238189"/>
                  <a:pt x="1898971" y="4132078"/>
                  <a:pt x="1869738" y="4090208"/>
                </a:cubicBezTo>
                <a:close/>
                <a:moveTo>
                  <a:pt x="3826097" y="4090208"/>
                </a:moveTo>
                <a:cubicBezTo>
                  <a:pt x="3777846" y="4103147"/>
                  <a:pt x="3726367" y="4147791"/>
                  <a:pt x="3718195" y="4201591"/>
                </a:cubicBezTo>
                <a:cubicBezTo>
                  <a:pt x="3710653" y="4251103"/>
                  <a:pt x="3737314" y="4303616"/>
                  <a:pt x="3746041" y="4351287"/>
                </a:cubicBezTo>
                <a:cubicBezTo>
                  <a:pt x="3766446" y="4257989"/>
                  <a:pt x="3776585" y="4154399"/>
                  <a:pt x="3850462" y="4114573"/>
                </a:cubicBezTo>
                <a:cubicBezTo>
                  <a:pt x="3846653" y="4102138"/>
                  <a:pt x="3838531" y="4094017"/>
                  <a:pt x="3826097" y="4090208"/>
                </a:cubicBezTo>
                <a:close/>
                <a:moveTo>
                  <a:pt x="4296017" y="4125015"/>
                </a:moveTo>
                <a:cubicBezTo>
                  <a:pt x="4200374" y="4215993"/>
                  <a:pt x="4287215" y="4381099"/>
                  <a:pt x="4376074" y="4406978"/>
                </a:cubicBezTo>
                <a:cubicBezTo>
                  <a:pt x="4348707" y="4369371"/>
                  <a:pt x="4308200" y="4326341"/>
                  <a:pt x="4309940" y="4271205"/>
                </a:cubicBezTo>
                <a:cubicBezTo>
                  <a:pt x="4334331" y="4329192"/>
                  <a:pt x="4369087" y="4395375"/>
                  <a:pt x="4414387" y="4420901"/>
                </a:cubicBezTo>
                <a:cubicBezTo>
                  <a:pt x="4391460" y="4374189"/>
                  <a:pt x="4355341" y="4322154"/>
                  <a:pt x="4358696" y="4260763"/>
                </a:cubicBezTo>
                <a:cubicBezTo>
                  <a:pt x="4382632" y="4320364"/>
                  <a:pt x="4405937" y="4380620"/>
                  <a:pt x="4435296" y="4434824"/>
                </a:cubicBezTo>
                <a:cubicBezTo>
                  <a:pt x="4425913" y="4381528"/>
                  <a:pt x="4400741" y="4325509"/>
                  <a:pt x="4414412" y="4260763"/>
                </a:cubicBezTo>
                <a:cubicBezTo>
                  <a:pt x="4428814" y="4331058"/>
                  <a:pt x="4434868" y="4409702"/>
                  <a:pt x="4466623" y="4462669"/>
                </a:cubicBezTo>
                <a:cubicBezTo>
                  <a:pt x="4450707" y="4372700"/>
                  <a:pt x="4451313" y="4265933"/>
                  <a:pt x="4497949" y="4212033"/>
                </a:cubicBezTo>
                <a:cubicBezTo>
                  <a:pt x="4466749" y="4179799"/>
                  <a:pt x="4472197" y="4107435"/>
                  <a:pt x="4424854" y="4097170"/>
                </a:cubicBezTo>
                <a:cubicBezTo>
                  <a:pt x="4389593" y="4089502"/>
                  <a:pt x="4341115" y="4119895"/>
                  <a:pt x="4303004" y="4090208"/>
                </a:cubicBezTo>
                <a:cubicBezTo>
                  <a:pt x="4299095" y="4100247"/>
                  <a:pt x="4296724" y="4111773"/>
                  <a:pt x="4296017" y="4125015"/>
                </a:cubicBezTo>
                <a:close/>
                <a:moveTo>
                  <a:pt x="5155828" y="4100650"/>
                </a:moveTo>
                <a:cubicBezTo>
                  <a:pt x="5025881" y="4098254"/>
                  <a:pt x="4956847" y="4212109"/>
                  <a:pt x="4933037" y="4323441"/>
                </a:cubicBezTo>
                <a:cubicBezTo>
                  <a:pt x="4951929" y="4330074"/>
                  <a:pt x="4968046" y="4339508"/>
                  <a:pt x="4985248" y="4347806"/>
                </a:cubicBezTo>
                <a:cubicBezTo>
                  <a:pt x="5031506" y="4303565"/>
                  <a:pt x="5064800" y="4246361"/>
                  <a:pt x="5079227" y="4170264"/>
                </a:cubicBezTo>
                <a:cubicBezTo>
                  <a:pt x="5076629" y="4193696"/>
                  <a:pt x="5082783" y="4214959"/>
                  <a:pt x="5079227" y="4232917"/>
                </a:cubicBezTo>
                <a:cubicBezTo>
                  <a:pt x="5067599" y="4291635"/>
                  <a:pt x="5011101" y="4318800"/>
                  <a:pt x="4999171" y="4361729"/>
                </a:cubicBezTo>
                <a:cubicBezTo>
                  <a:pt x="5016902" y="4369901"/>
                  <a:pt x="5036626" y="4348083"/>
                  <a:pt x="5058343" y="4337364"/>
                </a:cubicBezTo>
                <a:cubicBezTo>
                  <a:pt x="5092645" y="4320414"/>
                  <a:pt x="5149976" y="4300413"/>
                  <a:pt x="5183648" y="4319960"/>
                </a:cubicBezTo>
                <a:cubicBezTo>
                  <a:pt x="5117565" y="4330453"/>
                  <a:pt x="5049742" y="4339205"/>
                  <a:pt x="5016549" y="4382613"/>
                </a:cubicBezTo>
                <a:cubicBezTo>
                  <a:pt x="5033095" y="4396233"/>
                  <a:pt x="5033171" y="4426324"/>
                  <a:pt x="5033953" y="4455708"/>
                </a:cubicBezTo>
                <a:cubicBezTo>
                  <a:pt x="5069289" y="4447990"/>
                  <a:pt x="5120693" y="4427433"/>
                  <a:pt x="5180168" y="4431343"/>
                </a:cubicBezTo>
                <a:cubicBezTo>
                  <a:pt x="5196637" y="4432427"/>
                  <a:pt x="5212276" y="4442466"/>
                  <a:pt x="5228897" y="4441785"/>
                </a:cubicBezTo>
                <a:cubicBezTo>
                  <a:pt x="5286959" y="4439363"/>
                  <a:pt x="5388808" y="4380444"/>
                  <a:pt x="5319396" y="4337364"/>
                </a:cubicBezTo>
                <a:cubicBezTo>
                  <a:pt x="5325928" y="4321827"/>
                  <a:pt x="5335689" y="4309568"/>
                  <a:pt x="5340280" y="4292114"/>
                </a:cubicBezTo>
                <a:cubicBezTo>
                  <a:pt x="5323103" y="4274484"/>
                  <a:pt x="5296191" y="4266564"/>
                  <a:pt x="5277627" y="4250346"/>
                </a:cubicBezTo>
                <a:cubicBezTo>
                  <a:pt x="5293139" y="4232211"/>
                  <a:pt x="5308953" y="4214379"/>
                  <a:pt x="5329838" y="4201616"/>
                </a:cubicBezTo>
                <a:cubicBezTo>
                  <a:pt x="5290718" y="4151499"/>
                  <a:pt x="5229578" y="4101987"/>
                  <a:pt x="5155828" y="4100650"/>
                </a:cubicBezTo>
                <a:close/>
                <a:moveTo>
                  <a:pt x="1653934" y="4114573"/>
                </a:moveTo>
                <a:cubicBezTo>
                  <a:pt x="1636707" y="4121711"/>
                  <a:pt x="1621650" y="4131043"/>
                  <a:pt x="1612166" y="4145899"/>
                </a:cubicBezTo>
                <a:cubicBezTo>
                  <a:pt x="1619556" y="4164615"/>
                  <a:pt x="1619707" y="4182220"/>
                  <a:pt x="1615647" y="4205071"/>
                </a:cubicBezTo>
                <a:cubicBezTo>
                  <a:pt x="1662636" y="4290753"/>
                  <a:pt x="1767158" y="4210192"/>
                  <a:pt x="1821033" y="4180707"/>
                </a:cubicBezTo>
                <a:cubicBezTo>
                  <a:pt x="1820554" y="4153542"/>
                  <a:pt x="1840127" y="4146429"/>
                  <a:pt x="1838437" y="4118054"/>
                </a:cubicBezTo>
                <a:cubicBezTo>
                  <a:pt x="1791674" y="4152684"/>
                  <a:pt x="1700773" y="4142999"/>
                  <a:pt x="1653934" y="4114573"/>
                </a:cubicBezTo>
                <a:close/>
                <a:moveTo>
                  <a:pt x="4522289" y="4212033"/>
                </a:moveTo>
                <a:cubicBezTo>
                  <a:pt x="4452549" y="4257862"/>
                  <a:pt x="4471970" y="4402665"/>
                  <a:pt x="4484001" y="4487034"/>
                </a:cubicBezTo>
                <a:cubicBezTo>
                  <a:pt x="4497495" y="4494450"/>
                  <a:pt x="4500622" y="4512181"/>
                  <a:pt x="4511847" y="4521841"/>
                </a:cubicBezTo>
                <a:cubicBezTo>
                  <a:pt x="4487734" y="4462846"/>
                  <a:pt x="4477998" y="4356734"/>
                  <a:pt x="4497924" y="4285128"/>
                </a:cubicBezTo>
                <a:cubicBezTo>
                  <a:pt x="4507231" y="4351917"/>
                  <a:pt x="4495048" y="4438052"/>
                  <a:pt x="4518808" y="4497476"/>
                </a:cubicBezTo>
                <a:cubicBezTo>
                  <a:pt x="4536060" y="4443046"/>
                  <a:pt x="4519338" y="4351463"/>
                  <a:pt x="4539692" y="4292089"/>
                </a:cubicBezTo>
                <a:cubicBezTo>
                  <a:pt x="4549781" y="4330755"/>
                  <a:pt x="4537347" y="4374920"/>
                  <a:pt x="4546654" y="4417395"/>
                </a:cubicBezTo>
                <a:cubicBezTo>
                  <a:pt x="4575130" y="4380873"/>
                  <a:pt x="4575887" y="4316656"/>
                  <a:pt x="4588422" y="4264218"/>
                </a:cubicBezTo>
                <a:cubicBezTo>
                  <a:pt x="4594602" y="4284043"/>
                  <a:pt x="4593416" y="4324248"/>
                  <a:pt x="4588422" y="4344275"/>
                </a:cubicBezTo>
                <a:cubicBezTo>
                  <a:pt x="4633797" y="4339734"/>
                  <a:pt x="4627492" y="4253398"/>
                  <a:pt x="4654556" y="4218969"/>
                </a:cubicBezTo>
                <a:cubicBezTo>
                  <a:pt x="4655010" y="4251960"/>
                  <a:pt x="4639119" y="4287020"/>
                  <a:pt x="4644113" y="4312948"/>
                </a:cubicBezTo>
                <a:cubicBezTo>
                  <a:pt x="4659398" y="4303591"/>
                  <a:pt x="4679526" y="4319203"/>
                  <a:pt x="4699805" y="4316429"/>
                </a:cubicBezTo>
                <a:cubicBezTo>
                  <a:pt x="4769267" y="4236095"/>
                  <a:pt x="4671152" y="4083625"/>
                  <a:pt x="4588397" y="4177175"/>
                </a:cubicBezTo>
                <a:cubicBezTo>
                  <a:pt x="4562317" y="4155307"/>
                  <a:pt x="4520246" y="4174880"/>
                  <a:pt x="4522289" y="4212033"/>
                </a:cubicBezTo>
                <a:close/>
                <a:moveTo>
                  <a:pt x="3571980" y="4173745"/>
                </a:moveTo>
                <a:cubicBezTo>
                  <a:pt x="3606989" y="4200254"/>
                  <a:pt x="3630118" y="4238592"/>
                  <a:pt x="3655542" y="4274686"/>
                </a:cubicBezTo>
                <a:cubicBezTo>
                  <a:pt x="3661747" y="4242905"/>
                  <a:pt x="3647421" y="4201591"/>
                  <a:pt x="3648581" y="4163278"/>
                </a:cubicBezTo>
                <a:cubicBezTo>
                  <a:pt x="3622022" y="4165800"/>
                  <a:pt x="3583709" y="4156468"/>
                  <a:pt x="3571980" y="4173745"/>
                </a:cubicBezTo>
                <a:close/>
                <a:moveTo>
                  <a:pt x="4842539" y="4163303"/>
                </a:moveTo>
                <a:cubicBezTo>
                  <a:pt x="4807656" y="4160781"/>
                  <a:pt x="4744524" y="4193974"/>
                  <a:pt x="4734637" y="4225956"/>
                </a:cubicBezTo>
                <a:cubicBezTo>
                  <a:pt x="4733023" y="4231177"/>
                  <a:pt x="4738244" y="4246361"/>
                  <a:pt x="4738118" y="4250321"/>
                </a:cubicBezTo>
                <a:cubicBezTo>
                  <a:pt x="4737159" y="4279150"/>
                  <a:pt x="4715090" y="4299000"/>
                  <a:pt x="4717233" y="4323416"/>
                </a:cubicBezTo>
                <a:cubicBezTo>
                  <a:pt x="4747500" y="4309594"/>
                  <a:pt x="4749342" y="4267346"/>
                  <a:pt x="4769444" y="4243359"/>
                </a:cubicBezTo>
                <a:cubicBezTo>
                  <a:pt x="4771134" y="4282177"/>
                  <a:pt x="4752419" y="4300589"/>
                  <a:pt x="4741598" y="4326896"/>
                </a:cubicBezTo>
                <a:cubicBezTo>
                  <a:pt x="4743742" y="4331714"/>
                  <a:pt x="4754992" y="4327426"/>
                  <a:pt x="4755521" y="4333858"/>
                </a:cubicBezTo>
                <a:cubicBezTo>
                  <a:pt x="4779634" y="4321978"/>
                  <a:pt x="4789420" y="4277284"/>
                  <a:pt x="4807732" y="4271205"/>
                </a:cubicBezTo>
                <a:cubicBezTo>
                  <a:pt x="4811313" y="4309165"/>
                  <a:pt x="4763542" y="4326493"/>
                  <a:pt x="4776406" y="4351261"/>
                </a:cubicBezTo>
                <a:cubicBezTo>
                  <a:pt x="4800569" y="4348335"/>
                  <a:pt x="4823092" y="4314714"/>
                  <a:pt x="4839058" y="4292089"/>
                </a:cubicBezTo>
                <a:cubicBezTo>
                  <a:pt x="4838831" y="4332496"/>
                  <a:pt x="4808791" y="4343039"/>
                  <a:pt x="4790328" y="4365184"/>
                </a:cubicBezTo>
                <a:cubicBezTo>
                  <a:pt x="4799509" y="4367605"/>
                  <a:pt x="4797693" y="4381024"/>
                  <a:pt x="4807732" y="4382587"/>
                </a:cubicBezTo>
                <a:cubicBezTo>
                  <a:pt x="4828440" y="4346418"/>
                  <a:pt x="4863272" y="4324399"/>
                  <a:pt x="4919114" y="4323416"/>
                </a:cubicBezTo>
                <a:cubicBezTo>
                  <a:pt x="4938057" y="4252389"/>
                  <a:pt x="4904763" y="4167793"/>
                  <a:pt x="4842539" y="4163303"/>
                </a:cubicBezTo>
                <a:close/>
                <a:moveTo>
                  <a:pt x="1727029" y="4330402"/>
                </a:moveTo>
                <a:cubicBezTo>
                  <a:pt x="1754572" y="4400622"/>
                  <a:pt x="1851704" y="4356936"/>
                  <a:pt x="1855840" y="4288634"/>
                </a:cubicBezTo>
                <a:cubicBezTo>
                  <a:pt x="1835940" y="4264445"/>
                  <a:pt x="1819873" y="4236423"/>
                  <a:pt x="1814072" y="4198135"/>
                </a:cubicBezTo>
                <a:cubicBezTo>
                  <a:pt x="1768495" y="4224669"/>
                  <a:pt x="1698074" y="4256576"/>
                  <a:pt x="1727029" y="4330402"/>
                </a:cubicBezTo>
                <a:close/>
                <a:moveTo>
                  <a:pt x="1483354" y="4358248"/>
                </a:moveTo>
                <a:cubicBezTo>
                  <a:pt x="1475359" y="4350000"/>
                  <a:pt x="1482093" y="4327023"/>
                  <a:pt x="1479874" y="4312999"/>
                </a:cubicBezTo>
                <a:cubicBezTo>
                  <a:pt x="1420147" y="4299606"/>
                  <a:pt x="1385819" y="4260839"/>
                  <a:pt x="1358049" y="4215539"/>
                </a:cubicBezTo>
                <a:cubicBezTo>
                  <a:pt x="1338098" y="4305709"/>
                  <a:pt x="1411975" y="4382184"/>
                  <a:pt x="1483354" y="4358248"/>
                </a:cubicBezTo>
                <a:close/>
                <a:moveTo>
                  <a:pt x="1493797" y="4306037"/>
                </a:moveTo>
                <a:cubicBezTo>
                  <a:pt x="1475737" y="4382184"/>
                  <a:pt x="1549463" y="4380948"/>
                  <a:pt x="1539046" y="4438304"/>
                </a:cubicBezTo>
                <a:cubicBezTo>
                  <a:pt x="1577989" y="4432503"/>
                  <a:pt x="1605356" y="4455027"/>
                  <a:pt x="1629544" y="4455708"/>
                </a:cubicBezTo>
                <a:cubicBezTo>
                  <a:pt x="1719639" y="4458230"/>
                  <a:pt x="1708264" y="4332017"/>
                  <a:pt x="1716562" y="4253802"/>
                </a:cubicBezTo>
                <a:cubicBezTo>
                  <a:pt x="1672775" y="4270675"/>
                  <a:pt x="1630603" y="4251002"/>
                  <a:pt x="1608660" y="4225956"/>
                </a:cubicBezTo>
                <a:cubicBezTo>
                  <a:pt x="1559325" y="4241594"/>
                  <a:pt x="1511074" y="4258342"/>
                  <a:pt x="1493797" y="4306037"/>
                </a:cubicBezTo>
                <a:close/>
                <a:moveTo>
                  <a:pt x="3822616" y="4302557"/>
                </a:moveTo>
                <a:cubicBezTo>
                  <a:pt x="3823953" y="4315143"/>
                  <a:pt x="3833840" y="4319178"/>
                  <a:pt x="3840020" y="4326922"/>
                </a:cubicBezTo>
                <a:cubicBezTo>
                  <a:pt x="3822641" y="4354137"/>
                  <a:pt x="3780822" y="4365815"/>
                  <a:pt x="3794770" y="4413939"/>
                </a:cubicBezTo>
                <a:cubicBezTo>
                  <a:pt x="3814696" y="4426475"/>
                  <a:pt x="3840045" y="4433638"/>
                  <a:pt x="3867865" y="4438304"/>
                </a:cubicBezTo>
                <a:cubicBezTo>
                  <a:pt x="3832075" y="4591531"/>
                  <a:pt x="4071840" y="4578188"/>
                  <a:pt x="4177674" y="4542750"/>
                </a:cubicBezTo>
                <a:cubicBezTo>
                  <a:pt x="4157773" y="4523783"/>
                  <a:pt x="4127481" y="4546282"/>
                  <a:pt x="4111540" y="4532309"/>
                </a:cubicBezTo>
                <a:cubicBezTo>
                  <a:pt x="4126220" y="4509860"/>
                  <a:pt x="4162716" y="4509230"/>
                  <a:pt x="4184635" y="4494021"/>
                </a:cubicBezTo>
                <a:cubicBezTo>
                  <a:pt x="4093229" y="4474978"/>
                  <a:pt x="4051284" y="4353405"/>
                  <a:pt x="4108059" y="4264269"/>
                </a:cubicBezTo>
                <a:cubicBezTo>
                  <a:pt x="4027499" y="4229134"/>
                  <a:pt x="3848268" y="4190568"/>
                  <a:pt x="3822616" y="4302557"/>
                </a:cubicBezTo>
                <a:close/>
                <a:moveTo>
                  <a:pt x="1351088" y="4312999"/>
                </a:moveTo>
                <a:cubicBezTo>
                  <a:pt x="1299709" y="4308660"/>
                  <a:pt x="1271965" y="4280739"/>
                  <a:pt x="1257083" y="4239904"/>
                </a:cubicBezTo>
                <a:cubicBezTo>
                  <a:pt x="1232063" y="4354111"/>
                  <a:pt x="1355754" y="4434243"/>
                  <a:pt x="1445067" y="4379157"/>
                </a:cubicBezTo>
                <a:cubicBezTo>
                  <a:pt x="1402037" y="4368791"/>
                  <a:pt x="1379917" y="4337515"/>
                  <a:pt x="1351088" y="4312999"/>
                </a:cubicBezTo>
                <a:close/>
                <a:moveTo>
                  <a:pt x="4135905" y="4257307"/>
                </a:moveTo>
                <a:cubicBezTo>
                  <a:pt x="4106874" y="4281420"/>
                  <a:pt x="4088537" y="4344804"/>
                  <a:pt x="4094137" y="4386093"/>
                </a:cubicBezTo>
                <a:cubicBezTo>
                  <a:pt x="4109068" y="4496266"/>
                  <a:pt x="4282221" y="4492003"/>
                  <a:pt x="4355215" y="4546231"/>
                </a:cubicBezTo>
                <a:cubicBezTo>
                  <a:pt x="4331102" y="4485647"/>
                  <a:pt x="4269206" y="4462846"/>
                  <a:pt x="4233365" y="4413964"/>
                </a:cubicBezTo>
                <a:cubicBezTo>
                  <a:pt x="4237804" y="4409122"/>
                  <a:pt x="4250415" y="4412451"/>
                  <a:pt x="4250768" y="4403522"/>
                </a:cubicBezTo>
                <a:cubicBezTo>
                  <a:pt x="4228699" y="4390735"/>
                  <a:pt x="4194396" y="4371742"/>
                  <a:pt x="4188116" y="4354793"/>
                </a:cubicBezTo>
                <a:cubicBezTo>
                  <a:pt x="4215331" y="4370506"/>
                  <a:pt x="4247817" y="4380948"/>
                  <a:pt x="4268172" y="4403522"/>
                </a:cubicBezTo>
                <a:cubicBezTo>
                  <a:pt x="4286610" y="4398402"/>
                  <a:pt x="4310344" y="4393232"/>
                  <a:pt x="4330825" y="4400042"/>
                </a:cubicBezTo>
                <a:cubicBezTo>
                  <a:pt x="4309386" y="4364629"/>
                  <a:pt x="4254375" y="4332622"/>
                  <a:pt x="4243807" y="4274711"/>
                </a:cubicBezTo>
                <a:cubicBezTo>
                  <a:pt x="4209302" y="4267447"/>
                  <a:pt x="4179035" y="4255945"/>
                  <a:pt x="4135905" y="4257307"/>
                </a:cubicBezTo>
                <a:close/>
                <a:moveTo>
                  <a:pt x="3283056" y="4413939"/>
                </a:moveTo>
                <a:cubicBezTo>
                  <a:pt x="3257178" y="4390179"/>
                  <a:pt x="3233216" y="4359282"/>
                  <a:pt x="3206481" y="4337364"/>
                </a:cubicBezTo>
                <a:cubicBezTo>
                  <a:pt x="3193844" y="4326997"/>
                  <a:pt x="3171220" y="4318800"/>
                  <a:pt x="3154270" y="4306037"/>
                </a:cubicBezTo>
                <a:cubicBezTo>
                  <a:pt x="3138885" y="4294460"/>
                  <a:pt x="3124760" y="4276578"/>
                  <a:pt x="3112502" y="4278192"/>
                </a:cubicBezTo>
                <a:cubicBezTo>
                  <a:pt x="3130384" y="4297613"/>
                  <a:pt x="3121254" y="4333908"/>
                  <a:pt x="3133386" y="4361729"/>
                </a:cubicBezTo>
                <a:cubicBezTo>
                  <a:pt x="3146527" y="4391895"/>
                  <a:pt x="3205674" y="4432705"/>
                  <a:pt x="3237807" y="4462694"/>
                </a:cubicBezTo>
                <a:cubicBezTo>
                  <a:pt x="3278491" y="4500629"/>
                  <a:pt x="3315392" y="4530114"/>
                  <a:pt x="3345709" y="4560154"/>
                </a:cubicBezTo>
                <a:cubicBezTo>
                  <a:pt x="3357589" y="4571908"/>
                  <a:pt x="3370301" y="4596020"/>
                  <a:pt x="3380516" y="4598442"/>
                </a:cubicBezTo>
                <a:cubicBezTo>
                  <a:pt x="3406117" y="4604495"/>
                  <a:pt x="3425235" y="4574153"/>
                  <a:pt x="3450130" y="4574077"/>
                </a:cubicBezTo>
                <a:cubicBezTo>
                  <a:pt x="3506275" y="4573900"/>
                  <a:pt x="3554450" y="4664651"/>
                  <a:pt x="3564993" y="4706369"/>
                </a:cubicBezTo>
                <a:cubicBezTo>
                  <a:pt x="3599145" y="4712826"/>
                  <a:pt x="3623787" y="4728792"/>
                  <a:pt x="3648530" y="4744657"/>
                </a:cubicBezTo>
                <a:cubicBezTo>
                  <a:pt x="3673375" y="4734694"/>
                  <a:pt x="3705357" y="4731869"/>
                  <a:pt x="3732067" y="4723772"/>
                </a:cubicBezTo>
                <a:cubicBezTo>
                  <a:pt x="3567137" y="4639000"/>
                  <a:pt x="3414264" y="4534377"/>
                  <a:pt x="3283056" y="4413939"/>
                </a:cubicBezTo>
                <a:close/>
                <a:moveTo>
                  <a:pt x="5507430" y="4288634"/>
                </a:moveTo>
                <a:cubicBezTo>
                  <a:pt x="5457716" y="4297310"/>
                  <a:pt x="5403008" y="4325181"/>
                  <a:pt x="5354253" y="4299076"/>
                </a:cubicBezTo>
                <a:cubicBezTo>
                  <a:pt x="5331225" y="4326493"/>
                  <a:pt x="5343155" y="4341323"/>
                  <a:pt x="5357734" y="4368690"/>
                </a:cubicBezTo>
                <a:cubicBezTo>
                  <a:pt x="5427273" y="4350025"/>
                  <a:pt x="5515450" y="4351942"/>
                  <a:pt x="5570082" y="4382613"/>
                </a:cubicBezTo>
                <a:cubicBezTo>
                  <a:pt x="5681238" y="4351287"/>
                  <a:pt x="5845638" y="4365436"/>
                  <a:pt x="5939062" y="4403497"/>
                </a:cubicBezTo>
                <a:cubicBezTo>
                  <a:pt x="5862587" y="4300514"/>
                  <a:pt x="5685273" y="4257534"/>
                  <a:pt x="5507430" y="4288634"/>
                </a:cubicBezTo>
                <a:close/>
                <a:moveTo>
                  <a:pt x="3571980" y="4295595"/>
                </a:moveTo>
                <a:cubicBezTo>
                  <a:pt x="3611605" y="4353002"/>
                  <a:pt x="3642225" y="4435555"/>
                  <a:pt x="3627671" y="4535789"/>
                </a:cubicBezTo>
                <a:cubicBezTo>
                  <a:pt x="3682076" y="4516368"/>
                  <a:pt x="3715042" y="4559448"/>
                  <a:pt x="3752977" y="4577558"/>
                </a:cubicBezTo>
                <a:cubicBezTo>
                  <a:pt x="3725913" y="4495559"/>
                  <a:pt x="3687524" y="4424860"/>
                  <a:pt x="3672921" y="4330402"/>
                </a:cubicBezTo>
                <a:cubicBezTo>
                  <a:pt x="3640737" y="4317337"/>
                  <a:pt x="3620331" y="4292468"/>
                  <a:pt x="3571980" y="4295595"/>
                </a:cubicBezTo>
                <a:close/>
                <a:moveTo>
                  <a:pt x="1727029" y="4354767"/>
                </a:moveTo>
                <a:cubicBezTo>
                  <a:pt x="1715956" y="4395401"/>
                  <a:pt x="1694896" y="4436513"/>
                  <a:pt x="1720068" y="4466150"/>
                </a:cubicBezTo>
                <a:cubicBezTo>
                  <a:pt x="1730308" y="4478231"/>
                  <a:pt x="1744130" y="4474725"/>
                  <a:pt x="1761836" y="4480073"/>
                </a:cubicBezTo>
                <a:cubicBezTo>
                  <a:pt x="1783351" y="4486555"/>
                  <a:pt x="1794852" y="4500856"/>
                  <a:pt x="1807085" y="4500957"/>
                </a:cubicBezTo>
                <a:cubicBezTo>
                  <a:pt x="1820706" y="4501058"/>
                  <a:pt x="1833191" y="4488447"/>
                  <a:pt x="1848854" y="4483553"/>
                </a:cubicBezTo>
                <a:cubicBezTo>
                  <a:pt x="1875817" y="4475129"/>
                  <a:pt x="1903662" y="4480123"/>
                  <a:pt x="1918468" y="4466150"/>
                </a:cubicBezTo>
                <a:cubicBezTo>
                  <a:pt x="1935771" y="4449806"/>
                  <a:pt x="1941168" y="4398251"/>
                  <a:pt x="1935871" y="4375651"/>
                </a:cubicBezTo>
                <a:cubicBezTo>
                  <a:pt x="1929616" y="4349067"/>
                  <a:pt x="1886486" y="4312620"/>
                  <a:pt x="1866257" y="4299076"/>
                </a:cubicBezTo>
                <a:cubicBezTo>
                  <a:pt x="1858766" y="4362737"/>
                  <a:pt x="1775406" y="4412249"/>
                  <a:pt x="1727029" y="4354767"/>
                </a:cubicBezTo>
                <a:close/>
                <a:moveTo>
                  <a:pt x="4745079" y="4581038"/>
                </a:moveTo>
                <a:cubicBezTo>
                  <a:pt x="4781273" y="4536319"/>
                  <a:pt x="4826371" y="4482317"/>
                  <a:pt x="4804251" y="4400016"/>
                </a:cubicBezTo>
                <a:cubicBezTo>
                  <a:pt x="4777414" y="4340214"/>
                  <a:pt x="4653597" y="4300387"/>
                  <a:pt x="4602345" y="4351287"/>
                </a:cubicBezTo>
                <a:cubicBezTo>
                  <a:pt x="4540348" y="4412880"/>
                  <a:pt x="4506600" y="4547442"/>
                  <a:pt x="4543173" y="4650652"/>
                </a:cubicBezTo>
                <a:cubicBezTo>
                  <a:pt x="4556945" y="4578567"/>
                  <a:pt x="4559442" y="4495181"/>
                  <a:pt x="4602345" y="4452227"/>
                </a:cubicBezTo>
                <a:cubicBezTo>
                  <a:pt x="4580149" y="4524086"/>
                  <a:pt x="4556591" y="4612945"/>
                  <a:pt x="4553615" y="4692421"/>
                </a:cubicBezTo>
                <a:cubicBezTo>
                  <a:pt x="4590440" y="4635241"/>
                  <a:pt x="4596897" y="4529181"/>
                  <a:pt x="4647594" y="4497476"/>
                </a:cubicBezTo>
                <a:cubicBezTo>
                  <a:pt x="4627769" y="4549611"/>
                  <a:pt x="4595812" y="4608127"/>
                  <a:pt x="4588422" y="4661095"/>
                </a:cubicBezTo>
                <a:cubicBezTo>
                  <a:pt x="4628854" y="4613323"/>
                  <a:pt x="4657380" y="4535108"/>
                  <a:pt x="4717233" y="4518360"/>
                </a:cubicBezTo>
                <a:cubicBezTo>
                  <a:pt x="4686941" y="4547240"/>
                  <a:pt x="4658087" y="4577583"/>
                  <a:pt x="4637177" y="4615820"/>
                </a:cubicBezTo>
                <a:cubicBezTo>
                  <a:pt x="4670269" y="4601368"/>
                  <a:pt x="4702428" y="4585957"/>
                  <a:pt x="4745079" y="4581038"/>
                </a:cubicBezTo>
                <a:close/>
                <a:moveTo>
                  <a:pt x="5023561" y="4483553"/>
                </a:moveTo>
                <a:cubicBezTo>
                  <a:pt x="5029841" y="4404531"/>
                  <a:pt x="4990065" y="4348411"/>
                  <a:pt x="4922595" y="4333858"/>
                </a:cubicBezTo>
                <a:cubicBezTo>
                  <a:pt x="4876791" y="4343770"/>
                  <a:pt x="4813256" y="4354465"/>
                  <a:pt x="4821655" y="4406953"/>
                </a:cubicBezTo>
                <a:cubicBezTo>
                  <a:pt x="4840748" y="4390054"/>
                  <a:pt x="4875101" y="4369926"/>
                  <a:pt x="4912153" y="4382587"/>
                </a:cubicBezTo>
                <a:cubicBezTo>
                  <a:pt x="4873966" y="4387355"/>
                  <a:pt x="4848819" y="4405137"/>
                  <a:pt x="4821655" y="4420875"/>
                </a:cubicBezTo>
                <a:cubicBezTo>
                  <a:pt x="4818931" y="4435202"/>
                  <a:pt x="4827002" y="4438733"/>
                  <a:pt x="4825135" y="4452202"/>
                </a:cubicBezTo>
                <a:cubicBezTo>
                  <a:pt x="4853107" y="4446502"/>
                  <a:pt x="4876060" y="4435832"/>
                  <a:pt x="4905192" y="4431318"/>
                </a:cubicBezTo>
                <a:cubicBezTo>
                  <a:pt x="4888166" y="4454901"/>
                  <a:pt x="4851266" y="4458633"/>
                  <a:pt x="4821629" y="4469605"/>
                </a:cubicBezTo>
                <a:cubicBezTo>
                  <a:pt x="4822790" y="4482368"/>
                  <a:pt x="4817770" y="4488951"/>
                  <a:pt x="4814668" y="4497451"/>
                </a:cubicBezTo>
                <a:cubicBezTo>
                  <a:pt x="4851821" y="4492810"/>
                  <a:pt x="4889302" y="4470009"/>
                  <a:pt x="4922570" y="4473086"/>
                </a:cubicBezTo>
                <a:cubicBezTo>
                  <a:pt x="4885745" y="4509356"/>
                  <a:pt x="4797618" y="4494349"/>
                  <a:pt x="4783317" y="4553142"/>
                </a:cubicBezTo>
                <a:cubicBezTo>
                  <a:pt x="4824152" y="4546383"/>
                  <a:pt x="4869779" y="4525927"/>
                  <a:pt x="4912128" y="4532258"/>
                </a:cubicBezTo>
                <a:cubicBezTo>
                  <a:pt x="4879364" y="4546484"/>
                  <a:pt x="4827052" y="4559624"/>
                  <a:pt x="4790278" y="4567065"/>
                </a:cubicBezTo>
                <a:cubicBezTo>
                  <a:pt x="4781778" y="4568780"/>
                  <a:pt x="4770125" y="4558590"/>
                  <a:pt x="4769394" y="4574026"/>
                </a:cubicBezTo>
                <a:cubicBezTo>
                  <a:pt x="4823445" y="4569638"/>
                  <a:pt x="4909202" y="4554277"/>
                  <a:pt x="4946935" y="4584469"/>
                </a:cubicBezTo>
                <a:cubicBezTo>
                  <a:pt x="4983634" y="4566106"/>
                  <a:pt x="5019576" y="4533570"/>
                  <a:pt x="5023561" y="4483553"/>
                </a:cubicBezTo>
                <a:close/>
                <a:moveTo>
                  <a:pt x="1389375" y="4413939"/>
                </a:moveTo>
                <a:cubicBezTo>
                  <a:pt x="1338552" y="4412451"/>
                  <a:pt x="1293303" y="4387304"/>
                  <a:pt x="1264045" y="4358248"/>
                </a:cubicBezTo>
                <a:cubicBezTo>
                  <a:pt x="1205428" y="4353027"/>
                  <a:pt x="1166282" y="4367252"/>
                  <a:pt x="1159624" y="4413939"/>
                </a:cubicBezTo>
                <a:cubicBezTo>
                  <a:pt x="1140429" y="4431898"/>
                  <a:pt x="1102722" y="4431318"/>
                  <a:pt x="1107413" y="4473111"/>
                </a:cubicBezTo>
                <a:cubicBezTo>
                  <a:pt x="1119747" y="4490944"/>
                  <a:pt x="1160229" y="4480627"/>
                  <a:pt x="1170066" y="4500957"/>
                </a:cubicBezTo>
                <a:cubicBezTo>
                  <a:pt x="1175161" y="4535058"/>
                  <a:pt x="1147063" y="4535966"/>
                  <a:pt x="1149181" y="4567090"/>
                </a:cubicBezTo>
                <a:cubicBezTo>
                  <a:pt x="1151880" y="4567847"/>
                  <a:pt x="1153217" y="4570016"/>
                  <a:pt x="1152662" y="4574052"/>
                </a:cubicBezTo>
                <a:cubicBezTo>
                  <a:pt x="1165627" y="4582627"/>
                  <a:pt x="1172008" y="4578617"/>
                  <a:pt x="1190950" y="4577532"/>
                </a:cubicBezTo>
                <a:cubicBezTo>
                  <a:pt x="1277463" y="4662330"/>
                  <a:pt x="1394748" y="4516721"/>
                  <a:pt x="1448547" y="4469630"/>
                </a:cubicBezTo>
                <a:cubicBezTo>
                  <a:pt x="1447110" y="4425037"/>
                  <a:pt x="1483708" y="4400697"/>
                  <a:pt x="1490316" y="4375651"/>
                </a:cubicBezTo>
                <a:cubicBezTo>
                  <a:pt x="1454576" y="4381806"/>
                  <a:pt x="1432001" y="4415175"/>
                  <a:pt x="1389375" y="4413939"/>
                </a:cubicBezTo>
                <a:close/>
                <a:moveTo>
                  <a:pt x="3394439" y="4490515"/>
                </a:moveTo>
                <a:cubicBezTo>
                  <a:pt x="3398197" y="4455481"/>
                  <a:pt x="3381853" y="4429703"/>
                  <a:pt x="3390958" y="4400016"/>
                </a:cubicBezTo>
                <a:cubicBezTo>
                  <a:pt x="3374236" y="4393509"/>
                  <a:pt x="3363163" y="4381402"/>
                  <a:pt x="3345709" y="4375651"/>
                </a:cubicBezTo>
                <a:cubicBezTo>
                  <a:pt x="3321167" y="4409298"/>
                  <a:pt x="3283283" y="4361199"/>
                  <a:pt x="3248249" y="4361729"/>
                </a:cubicBezTo>
                <a:cubicBezTo>
                  <a:pt x="3286411" y="4415200"/>
                  <a:pt x="3337058" y="4456237"/>
                  <a:pt x="3394439" y="4490515"/>
                </a:cubicBezTo>
                <a:close/>
                <a:moveTo>
                  <a:pt x="5758066" y="4549712"/>
                </a:moveTo>
                <a:cubicBezTo>
                  <a:pt x="5666155" y="4455228"/>
                  <a:pt x="5551089" y="4332042"/>
                  <a:pt x="5357734" y="4382613"/>
                </a:cubicBezTo>
                <a:cubicBezTo>
                  <a:pt x="5341768" y="4425844"/>
                  <a:pt x="5290289" y="4433537"/>
                  <a:pt x="5249832" y="4452227"/>
                </a:cubicBezTo>
                <a:cubicBezTo>
                  <a:pt x="5287086" y="4456691"/>
                  <a:pt x="5315461" y="4526482"/>
                  <a:pt x="5340331" y="4528803"/>
                </a:cubicBezTo>
                <a:cubicBezTo>
                  <a:pt x="5380409" y="4532535"/>
                  <a:pt x="5385125" y="4449074"/>
                  <a:pt x="5420387" y="4441785"/>
                </a:cubicBezTo>
                <a:cubicBezTo>
                  <a:pt x="5408103" y="4472430"/>
                  <a:pt x="5391633" y="4498889"/>
                  <a:pt x="5375137" y="4525322"/>
                </a:cubicBezTo>
                <a:cubicBezTo>
                  <a:pt x="5396980" y="4523228"/>
                  <a:pt x="5411962" y="4527970"/>
                  <a:pt x="5430829" y="4528803"/>
                </a:cubicBezTo>
                <a:cubicBezTo>
                  <a:pt x="5452419" y="4499317"/>
                  <a:pt x="5468082" y="4445417"/>
                  <a:pt x="5496962" y="4434824"/>
                </a:cubicBezTo>
                <a:cubicBezTo>
                  <a:pt x="5484704" y="4470135"/>
                  <a:pt x="5462836" y="4495837"/>
                  <a:pt x="5448232" y="4528803"/>
                </a:cubicBezTo>
                <a:cubicBezTo>
                  <a:pt x="5464702" y="4527440"/>
                  <a:pt x="5477288" y="4529937"/>
                  <a:pt x="5490001" y="4532283"/>
                </a:cubicBezTo>
                <a:cubicBezTo>
                  <a:pt x="5510052" y="4503580"/>
                  <a:pt x="5532904" y="4459188"/>
                  <a:pt x="5559615" y="4448746"/>
                </a:cubicBezTo>
                <a:cubicBezTo>
                  <a:pt x="5543927" y="4480627"/>
                  <a:pt x="5521706" y="4505976"/>
                  <a:pt x="5503924" y="4535764"/>
                </a:cubicBezTo>
                <a:cubicBezTo>
                  <a:pt x="5520545" y="4533065"/>
                  <a:pt x="5526321" y="4541212"/>
                  <a:pt x="5542211" y="4539245"/>
                </a:cubicBezTo>
                <a:cubicBezTo>
                  <a:pt x="5566072" y="4513215"/>
                  <a:pt x="5578784" y="4476012"/>
                  <a:pt x="5615306" y="4462669"/>
                </a:cubicBezTo>
                <a:cubicBezTo>
                  <a:pt x="5601005" y="4494803"/>
                  <a:pt x="5569855" y="4510037"/>
                  <a:pt x="5559615" y="4546206"/>
                </a:cubicBezTo>
                <a:cubicBezTo>
                  <a:pt x="5573538" y="4546206"/>
                  <a:pt x="5580499" y="4553167"/>
                  <a:pt x="5594422" y="4553167"/>
                </a:cubicBezTo>
                <a:cubicBezTo>
                  <a:pt x="5619493" y="4537605"/>
                  <a:pt x="5643656" y="4502622"/>
                  <a:pt x="5664036" y="4493995"/>
                </a:cubicBezTo>
                <a:cubicBezTo>
                  <a:pt x="5655763" y="4526331"/>
                  <a:pt x="5626959" y="4538135"/>
                  <a:pt x="5608344" y="4560129"/>
                </a:cubicBezTo>
                <a:cubicBezTo>
                  <a:pt x="5646658" y="4572866"/>
                  <a:pt x="5690444" y="4580130"/>
                  <a:pt x="5712791" y="4608859"/>
                </a:cubicBezTo>
                <a:cubicBezTo>
                  <a:pt x="5667214" y="4602200"/>
                  <a:pt x="5639015" y="4578188"/>
                  <a:pt x="5594422" y="4570571"/>
                </a:cubicBezTo>
                <a:cubicBezTo>
                  <a:pt x="5592531" y="4602654"/>
                  <a:pt x="5615735" y="4628078"/>
                  <a:pt x="5611825" y="4650627"/>
                </a:cubicBezTo>
                <a:cubicBezTo>
                  <a:pt x="5588999" y="4632845"/>
                  <a:pt x="5582971" y="4598240"/>
                  <a:pt x="5577018" y="4563609"/>
                </a:cubicBezTo>
                <a:cubicBezTo>
                  <a:pt x="5511894" y="4545197"/>
                  <a:pt x="5434007" y="4539522"/>
                  <a:pt x="5350747" y="4539245"/>
                </a:cubicBezTo>
                <a:cubicBezTo>
                  <a:pt x="5360962" y="4560709"/>
                  <a:pt x="5397762" y="4584822"/>
                  <a:pt x="5395996" y="4629743"/>
                </a:cubicBezTo>
                <a:cubicBezTo>
                  <a:pt x="5429240" y="4648761"/>
                  <a:pt x="5429190" y="4718425"/>
                  <a:pt x="5378593" y="4716761"/>
                </a:cubicBezTo>
                <a:cubicBezTo>
                  <a:pt x="5436681" y="4752678"/>
                  <a:pt x="5500695" y="4782642"/>
                  <a:pt x="5583980" y="4793336"/>
                </a:cubicBezTo>
                <a:cubicBezTo>
                  <a:pt x="5587461" y="4788695"/>
                  <a:pt x="5589705" y="4782818"/>
                  <a:pt x="5594422" y="4779413"/>
                </a:cubicBezTo>
                <a:cubicBezTo>
                  <a:pt x="5595608" y="4750988"/>
                  <a:pt x="5562313" y="4740344"/>
                  <a:pt x="5570057" y="4716761"/>
                </a:cubicBezTo>
                <a:cubicBezTo>
                  <a:pt x="5604284" y="4737065"/>
                  <a:pt x="5629986" y="4765894"/>
                  <a:pt x="5677959" y="4772452"/>
                </a:cubicBezTo>
                <a:cubicBezTo>
                  <a:pt x="5687316" y="4728615"/>
                  <a:pt x="5642774" y="4704351"/>
                  <a:pt x="5657075" y="4678473"/>
                </a:cubicBezTo>
                <a:cubicBezTo>
                  <a:pt x="5683104" y="4704654"/>
                  <a:pt x="5700205" y="4739764"/>
                  <a:pt x="5733650" y="4758529"/>
                </a:cubicBezTo>
                <a:cubicBezTo>
                  <a:pt x="5779959" y="4742841"/>
                  <a:pt x="5724848" y="4699281"/>
                  <a:pt x="5733650" y="4671511"/>
                </a:cubicBezTo>
                <a:cubicBezTo>
                  <a:pt x="5786970" y="4709421"/>
                  <a:pt x="5906475" y="4701804"/>
                  <a:pt x="5932076" y="4643666"/>
                </a:cubicBezTo>
                <a:cubicBezTo>
                  <a:pt x="5848816" y="4637637"/>
                  <a:pt x="5783061" y="4614054"/>
                  <a:pt x="5758066" y="4549712"/>
                </a:cubicBezTo>
                <a:close/>
                <a:moveTo>
                  <a:pt x="1556449" y="4612365"/>
                </a:moveTo>
                <a:cubicBezTo>
                  <a:pt x="1513975" y="4563357"/>
                  <a:pt x="1550245" y="4432478"/>
                  <a:pt x="1507719" y="4393055"/>
                </a:cubicBezTo>
                <a:cubicBezTo>
                  <a:pt x="1424611" y="4441508"/>
                  <a:pt x="1459998" y="4605882"/>
                  <a:pt x="1556449" y="4612365"/>
                </a:cubicBezTo>
                <a:close/>
                <a:moveTo>
                  <a:pt x="3752977" y="4654133"/>
                </a:moveTo>
                <a:cubicBezTo>
                  <a:pt x="3706996" y="4618040"/>
                  <a:pt x="3647648" y="4565854"/>
                  <a:pt x="3592839" y="4601923"/>
                </a:cubicBezTo>
                <a:cubicBezTo>
                  <a:pt x="3672996" y="4499116"/>
                  <a:pt x="3544815" y="4410156"/>
                  <a:pt x="3453611" y="4393055"/>
                </a:cubicBezTo>
                <a:cubicBezTo>
                  <a:pt x="3457344" y="4450814"/>
                  <a:pt x="3468820" y="4500856"/>
                  <a:pt x="3474495" y="4556673"/>
                </a:cubicBezTo>
                <a:cubicBezTo>
                  <a:pt x="3516137" y="4585351"/>
                  <a:pt x="3560529" y="4616980"/>
                  <a:pt x="3610268" y="4647172"/>
                </a:cubicBezTo>
                <a:cubicBezTo>
                  <a:pt x="3649161" y="4670780"/>
                  <a:pt x="3716707" y="4719485"/>
                  <a:pt x="3759938" y="4727228"/>
                </a:cubicBezTo>
                <a:cubicBezTo>
                  <a:pt x="3787734" y="4732222"/>
                  <a:pt x="3816537" y="4723344"/>
                  <a:pt x="3843501" y="4741151"/>
                </a:cubicBezTo>
                <a:cubicBezTo>
                  <a:pt x="3829678" y="4710707"/>
                  <a:pt x="3789020" y="4682433"/>
                  <a:pt x="3752977" y="4654133"/>
                </a:cubicBezTo>
                <a:close/>
                <a:moveTo>
                  <a:pt x="3408362" y="4500957"/>
                </a:moveTo>
                <a:cubicBezTo>
                  <a:pt x="3424353" y="4515132"/>
                  <a:pt x="3441479" y="4528172"/>
                  <a:pt x="3460572" y="4539245"/>
                </a:cubicBezTo>
                <a:cubicBezTo>
                  <a:pt x="3457672" y="4491070"/>
                  <a:pt x="3447860" y="4449831"/>
                  <a:pt x="3443169" y="4403472"/>
                </a:cubicBezTo>
                <a:cubicBezTo>
                  <a:pt x="3428741" y="4406423"/>
                  <a:pt x="3412876" y="4414620"/>
                  <a:pt x="3397920" y="4406953"/>
                </a:cubicBezTo>
                <a:cubicBezTo>
                  <a:pt x="3399029" y="4440700"/>
                  <a:pt x="3405865" y="4468647"/>
                  <a:pt x="3408362" y="4500957"/>
                </a:cubicBezTo>
                <a:close/>
                <a:moveTo>
                  <a:pt x="4254249" y="4424381"/>
                </a:moveTo>
                <a:cubicBezTo>
                  <a:pt x="4310067" y="4461383"/>
                  <a:pt x="4356652" y="4507641"/>
                  <a:pt x="4386541" y="4570596"/>
                </a:cubicBezTo>
                <a:cubicBezTo>
                  <a:pt x="4424274" y="4589765"/>
                  <a:pt x="4458627" y="4612844"/>
                  <a:pt x="4484001" y="4643691"/>
                </a:cubicBezTo>
                <a:cubicBezTo>
                  <a:pt x="4495679" y="4657891"/>
                  <a:pt x="4500723" y="4685233"/>
                  <a:pt x="4529250" y="4678498"/>
                </a:cubicBezTo>
                <a:cubicBezTo>
                  <a:pt x="4536136" y="4506607"/>
                  <a:pt x="4406997" y="4376887"/>
                  <a:pt x="4254249" y="4424381"/>
                </a:cubicBezTo>
                <a:close/>
                <a:moveTo>
                  <a:pt x="1692222" y="4434824"/>
                </a:moveTo>
                <a:cubicBezTo>
                  <a:pt x="1626644" y="4504438"/>
                  <a:pt x="1641954" y="4691286"/>
                  <a:pt x="1730510" y="4723747"/>
                </a:cubicBezTo>
                <a:cubicBezTo>
                  <a:pt x="1709903" y="4650703"/>
                  <a:pt x="1716562" y="4555311"/>
                  <a:pt x="1744433" y="4493995"/>
                </a:cubicBezTo>
                <a:cubicBezTo>
                  <a:pt x="1711593" y="4489708"/>
                  <a:pt x="1702891" y="4461282"/>
                  <a:pt x="1692222" y="4434824"/>
                </a:cubicBezTo>
                <a:close/>
                <a:moveTo>
                  <a:pt x="5382099" y="4629768"/>
                </a:moveTo>
                <a:cubicBezTo>
                  <a:pt x="5381367" y="4579399"/>
                  <a:pt x="5347493" y="4567519"/>
                  <a:pt x="5322927" y="4539270"/>
                </a:cubicBezTo>
                <a:cubicBezTo>
                  <a:pt x="5305775" y="4519571"/>
                  <a:pt x="5294274" y="4496366"/>
                  <a:pt x="5277678" y="4483579"/>
                </a:cubicBezTo>
                <a:cubicBezTo>
                  <a:pt x="5210384" y="4431746"/>
                  <a:pt x="5122029" y="4442264"/>
                  <a:pt x="5037484" y="4469656"/>
                </a:cubicBezTo>
                <a:cubicBezTo>
                  <a:pt x="5039628" y="4511248"/>
                  <a:pt x="5022174" y="4533242"/>
                  <a:pt x="5006157" y="4556673"/>
                </a:cubicBezTo>
                <a:cubicBezTo>
                  <a:pt x="5067297" y="4528702"/>
                  <a:pt x="5183875" y="4520631"/>
                  <a:pt x="5239390" y="4560154"/>
                </a:cubicBezTo>
                <a:cubicBezTo>
                  <a:pt x="5142334" y="4537580"/>
                  <a:pt x="5029513" y="4545853"/>
                  <a:pt x="4967869" y="4594961"/>
                </a:cubicBezTo>
                <a:cubicBezTo>
                  <a:pt x="4984491" y="4606210"/>
                  <a:pt x="5003005" y="4592666"/>
                  <a:pt x="5023561" y="4591480"/>
                </a:cubicBezTo>
                <a:cubicBezTo>
                  <a:pt x="5094764" y="4587369"/>
                  <a:pt x="5170356" y="4614483"/>
                  <a:pt x="5190660" y="4668056"/>
                </a:cubicBezTo>
                <a:cubicBezTo>
                  <a:pt x="5149018" y="4629113"/>
                  <a:pt x="5075771" y="4590345"/>
                  <a:pt x="4995715" y="4612365"/>
                </a:cubicBezTo>
                <a:cubicBezTo>
                  <a:pt x="5000936" y="4634081"/>
                  <a:pt x="5044168" y="4665685"/>
                  <a:pt x="5040965" y="4695902"/>
                </a:cubicBezTo>
                <a:cubicBezTo>
                  <a:pt x="5013195" y="4679734"/>
                  <a:pt x="4984592" y="4658345"/>
                  <a:pt x="4943505" y="4657614"/>
                </a:cubicBezTo>
                <a:cubicBezTo>
                  <a:pt x="4901131" y="4656857"/>
                  <a:pt x="4857925" y="4676783"/>
                  <a:pt x="4828641" y="4692421"/>
                </a:cubicBezTo>
                <a:cubicBezTo>
                  <a:pt x="4862112" y="4710959"/>
                  <a:pt x="4894270" y="4699281"/>
                  <a:pt x="4922620" y="4702863"/>
                </a:cubicBezTo>
                <a:cubicBezTo>
                  <a:pt x="4986635" y="4710959"/>
                  <a:pt x="5061294" y="4752652"/>
                  <a:pt x="5103642" y="4782919"/>
                </a:cubicBezTo>
                <a:cubicBezTo>
                  <a:pt x="5121349" y="4795581"/>
                  <a:pt x="5132522" y="4817499"/>
                  <a:pt x="5148891" y="4824688"/>
                </a:cubicBezTo>
                <a:cubicBezTo>
                  <a:pt x="5194645" y="4844790"/>
                  <a:pt x="5253388" y="4833490"/>
                  <a:pt x="5302068" y="4817726"/>
                </a:cubicBezTo>
                <a:cubicBezTo>
                  <a:pt x="5284967" y="4772149"/>
                  <a:pt x="5332511" y="4745666"/>
                  <a:pt x="5371682" y="4765516"/>
                </a:cubicBezTo>
                <a:cubicBezTo>
                  <a:pt x="5370295" y="4741378"/>
                  <a:pt x="5355464" y="4730683"/>
                  <a:pt x="5350798" y="4709825"/>
                </a:cubicBezTo>
                <a:cubicBezTo>
                  <a:pt x="5367167" y="4700669"/>
                  <a:pt x="5392642" y="4700593"/>
                  <a:pt x="5406489" y="4688940"/>
                </a:cubicBezTo>
                <a:cubicBezTo>
                  <a:pt x="5410146" y="4657437"/>
                  <a:pt x="5391280" y="4648433"/>
                  <a:pt x="5382099" y="4629768"/>
                </a:cubicBezTo>
                <a:close/>
                <a:moveTo>
                  <a:pt x="2666896" y="4452227"/>
                </a:moveTo>
                <a:cubicBezTo>
                  <a:pt x="2640487" y="4623210"/>
                  <a:pt x="2738199" y="4725336"/>
                  <a:pt x="2840956" y="4789881"/>
                </a:cubicBezTo>
                <a:cubicBezTo>
                  <a:pt x="2839922" y="4749399"/>
                  <a:pt x="2854501" y="4724529"/>
                  <a:pt x="2868802" y="4699382"/>
                </a:cubicBezTo>
                <a:cubicBezTo>
                  <a:pt x="2774217" y="4644296"/>
                  <a:pt x="2692421" y="4576397"/>
                  <a:pt x="2666896" y="4452227"/>
                </a:cubicBezTo>
                <a:close/>
                <a:moveTo>
                  <a:pt x="1264045" y="4755074"/>
                </a:moveTo>
                <a:cubicBezTo>
                  <a:pt x="1295674" y="4749827"/>
                  <a:pt x="1305460" y="4788317"/>
                  <a:pt x="1326698" y="4793362"/>
                </a:cubicBezTo>
                <a:cubicBezTo>
                  <a:pt x="1347758" y="4798381"/>
                  <a:pt x="1360647" y="4781885"/>
                  <a:pt x="1382389" y="4775958"/>
                </a:cubicBezTo>
                <a:cubicBezTo>
                  <a:pt x="1399086" y="4771418"/>
                  <a:pt x="1417297" y="4776538"/>
                  <a:pt x="1431119" y="4772477"/>
                </a:cubicBezTo>
                <a:cubicBezTo>
                  <a:pt x="1491527" y="4754746"/>
                  <a:pt x="1499926" y="4657967"/>
                  <a:pt x="1514681" y="4608859"/>
                </a:cubicBezTo>
                <a:cubicBezTo>
                  <a:pt x="1473467" y="4589740"/>
                  <a:pt x="1452331" y="4550519"/>
                  <a:pt x="1445067" y="4497451"/>
                </a:cubicBezTo>
                <a:cubicBezTo>
                  <a:pt x="1388367" y="4562676"/>
                  <a:pt x="1214054" y="4628406"/>
                  <a:pt x="1264045" y="4755074"/>
                </a:cubicBezTo>
                <a:close/>
                <a:moveTo>
                  <a:pt x="4376074" y="4574077"/>
                </a:moveTo>
                <a:cubicBezTo>
                  <a:pt x="4311706" y="4533847"/>
                  <a:pt x="4237451" y="4495055"/>
                  <a:pt x="4156764" y="4521866"/>
                </a:cubicBezTo>
                <a:cubicBezTo>
                  <a:pt x="4278614" y="4558994"/>
                  <a:pt x="4342528" y="4672621"/>
                  <a:pt x="4487456" y="4675043"/>
                </a:cubicBezTo>
                <a:cubicBezTo>
                  <a:pt x="4461956" y="4635292"/>
                  <a:pt x="4428612" y="4606891"/>
                  <a:pt x="4376074" y="4574077"/>
                </a:cubicBezTo>
                <a:close/>
                <a:moveTo>
                  <a:pt x="3763419" y="4598442"/>
                </a:moveTo>
                <a:cubicBezTo>
                  <a:pt x="3727023" y="4570243"/>
                  <a:pt x="3639551" y="4499217"/>
                  <a:pt x="3613723" y="4581038"/>
                </a:cubicBezTo>
                <a:cubicBezTo>
                  <a:pt x="3707450" y="4579172"/>
                  <a:pt x="3753683" y="4654436"/>
                  <a:pt x="3815630" y="4695902"/>
                </a:cubicBezTo>
                <a:cubicBezTo>
                  <a:pt x="3800193" y="4661448"/>
                  <a:pt x="3778502" y="4633274"/>
                  <a:pt x="3763419" y="4598442"/>
                </a:cubicBezTo>
                <a:close/>
                <a:moveTo>
                  <a:pt x="4195077" y="4553193"/>
                </a:moveTo>
                <a:cubicBezTo>
                  <a:pt x="4079028" y="4575212"/>
                  <a:pt x="3971303" y="4605580"/>
                  <a:pt x="3916595" y="4688966"/>
                </a:cubicBezTo>
                <a:cubicBezTo>
                  <a:pt x="3977457" y="4714642"/>
                  <a:pt x="3884790" y="4774949"/>
                  <a:pt x="3930518" y="4814271"/>
                </a:cubicBezTo>
                <a:cubicBezTo>
                  <a:pt x="3946736" y="4828194"/>
                  <a:pt x="3967545" y="4818760"/>
                  <a:pt x="3993171" y="4824713"/>
                </a:cubicBezTo>
                <a:cubicBezTo>
                  <a:pt x="3995869" y="4849532"/>
                  <a:pt x="3983637" y="4877756"/>
                  <a:pt x="3989690" y="4894327"/>
                </a:cubicBezTo>
                <a:cubicBezTo>
                  <a:pt x="4054411" y="4841839"/>
                  <a:pt x="4069998" y="4943032"/>
                  <a:pt x="4115021" y="4956980"/>
                </a:cubicBezTo>
                <a:cubicBezTo>
                  <a:pt x="4173133" y="4974989"/>
                  <a:pt x="4219165" y="4929109"/>
                  <a:pt x="4261236" y="4897808"/>
                </a:cubicBezTo>
                <a:cubicBezTo>
                  <a:pt x="4294176" y="4800802"/>
                  <a:pt x="4345782" y="4722436"/>
                  <a:pt x="4438777" y="4685460"/>
                </a:cubicBezTo>
                <a:cubicBezTo>
                  <a:pt x="4358191" y="4636528"/>
                  <a:pt x="4264288" y="4662457"/>
                  <a:pt x="4209025" y="4734189"/>
                </a:cubicBezTo>
                <a:cubicBezTo>
                  <a:pt x="4192353" y="4755830"/>
                  <a:pt x="4190512" y="4784332"/>
                  <a:pt x="4170737" y="4796842"/>
                </a:cubicBezTo>
                <a:cubicBezTo>
                  <a:pt x="4190537" y="4712221"/>
                  <a:pt x="4247262" y="4664500"/>
                  <a:pt x="4334356" y="4647146"/>
                </a:cubicBezTo>
                <a:cubicBezTo>
                  <a:pt x="4313446" y="4620007"/>
                  <a:pt x="4259395" y="4628532"/>
                  <a:pt x="4226454" y="4633224"/>
                </a:cubicBezTo>
                <a:cubicBezTo>
                  <a:pt x="4168593" y="4641497"/>
                  <a:pt x="4123117" y="4680894"/>
                  <a:pt x="4101148" y="4716786"/>
                </a:cubicBezTo>
                <a:cubicBezTo>
                  <a:pt x="4117997" y="4635015"/>
                  <a:pt x="4202366" y="4620739"/>
                  <a:pt x="4292612" y="4612365"/>
                </a:cubicBezTo>
                <a:cubicBezTo>
                  <a:pt x="4256696" y="4595995"/>
                  <a:pt x="4235433" y="4565022"/>
                  <a:pt x="4195077" y="4553193"/>
                </a:cubicBezTo>
                <a:close/>
                <a:moveTo>
                  <a:pt x="3136841" y="4643691"/>
                </a:moveTo>
                <a:cubicBezTo>
                  <a:pt x="3137573" y="4674185"/>
                  <a:pt x="3113284" y="4696154"/>
                  <a:pt x="3112476" y="4734189"/>
                </a:cubicBezTo>
                <a:cubicBezTo>
                  <a:pt x="3111190" y="4795152"/>
                  <a:pt x="3144837" y="4861084"/>
                  <a:pt x="3140322" y="4904769"/>
                </a:cubicBezTo>
                <a:cubicBezTo>
                  <a:pt x="3108214" y="4838585"/>
                  <a:pt x="3103018" y="4761959"/>
                  <a:pt x="3046343" y="4720266"/>
                </a:cubicBezTo>
                <a:cubicBezTo>
                  <a:pt x="3025030" y="4704578"/>
                  <a:pt x="2998824" y="4700114"/>
                  <a:pt x="2969767" y="4688940"/>
                </a:cubicBezTo>
                <a:cubicBezTo>
                  <a:pt x="2945983" y="4699963"/>
                  <a:pt x="2929941" y="4718728"/>
                  <a:pt x="2910596" y="4734189"/>
                </a:cubicBezTo>
                <a:cubicBezTo>
                  <a:pt x="2899170" y="4731692"/>
                  <a:pt x="2884894" y="4698802"/>
                  <a:pt x="2879269" y="4713305"/>
                </a:cubicBezTo>
                <a:cubicBezTo>
                  <a:pt x="2850642" y="4737695"/>
                  <a:pt x="2858637" y="4791066"/>
                  <a:pt x="2858385" y="4828168"/>
                </a:cubicBezTo>
                <a:cubicBezTo>
                  <a:pt x="2821585" y="4825697"/>
                  <a:pt x="2790410" y="4795833"/>
                  <a:pt x="2764406" y="4814246"/>
                </a:cubicBezTo>
                <a:cubicBezTo>
                  <a:pt x="2749499" y="4824789"/>
                  <a:pt x="2758605" y="4841133"/>
                  <a:pt x="2750483" y="4859495"/>
                </a:cubicBezTo>
                <a:cubicBezTo>
                  <a:pt x="2735324" y="4893747"/>
                  <a:pt x="2699307" y="4916044"/>
                  <a:pt x="2673907" y="4932590"/>
                </a:cubicBezTo>
                <a:cubicBezTo>
                  <a:pt x="2668888" y="4949287"/>
                  <a:pt x="2683719" y="4976073"/>
                  <a:pt x="2694792" y="4988281"/>
                </a:cubicBezTo>
                <a:cubicBezTo>
                  <a:pt x="2692824" y="5056483"/>
                  <a:pt x="2758176" y="5087254"/>
                  <a:pt x="2820097" y="5103144"/>
                </a:cubicBezTo>
                <a:cubicBezTo>
                  <a:pt x="2835382" y="5119186"/>
                  <a:pt x="2855333" y="5130561"/>
                  <a:pt x="2865346" y="5151874"/>
                </a:cubicBezTo>
                <a:cubicBezTo>
                  <a:pt x="2864590" y="5163073"/>
                  <a:pt x="2871501" y="5166604"/>
                  <a:pt x="2868827" y="5179720"/>
                </a:cubicBezTo>
                <a:cubicBezTo>
                  <a:pt x="2889232" y="5165318"/>
                  <a:pt x="2917380" y="5158634"/>
                  <a:pt x="2955845" y="5162316"/>
                </a:cubicBezTo>
                <a:cubicBezTo>
                  <a:pt x="2925250" y="5105339"/>
                  <a:pt x="2950573" y="5066093"/>
                  <a:pt x="2973248" y="5019582"/>
                </a:cubicBezTo>
                <a:cubicBezTo>
                  <a:pt x="2985607" y="4994259"/>
                  <a:pt x="2989365" y="4961974"/>
                  <a:pt x="3015017" y="4956929"/>
                </a:cubicBezTo>
                <a:cubicBezTo>
                  <a:pt x="3046545" y="4962201"/>
                  <a:pt x="3061022" y="4935919"/>
                  <a:pt x="3088112" y="4932564"/>
                </a:cubicBezTo>
                <a:cubicBezTo>
                  <a:pt x="3153715" y="4924468"/>
                  <a:pt x="3205724" y="4966993"/>
                  <a:pt x="3248224" y="4991736"/>
                </a:cubicBezTo>
                <a:cubicBezTo>
                  <a:pt x="3255841" y="4903306"/>
                  <a:pt x="3294381" y="4822670"/>
                  <a:pt x="3356126" y="4803753"/>
                </a:cubicBezTo>
                <a:cubicBezTo>
                  <a:pt x="3297055" y="4896496"/>
                  <a:pt x="3371108" y="4995848"/>
                  <a:pt x="3394414" y="5078754"/>
                </a:cubicBezTo>
                <a:cubicBezTo>
                  <a:pt x="3400190" y="5036784"/>
                  <a:pt x="3443799" y="5002128"/>
                  <a:pt x="3460547" y="4967346"/>
                </a:cubicBezTo>
                <a:cubicBezTo>
                  <a:pt x="3470233" y="4947244"/>
                  <a:pt x="3475277" y="4914555"/>
                  <a:pt x="3491873" y="4883809"/>
                </a:cubicBezTo>
                <a:cubicBezTo>
                  <a:pt x="3504686" y="4860100"/>
                  <a:pt x="3528269" y="4840906"/>
                  <a:pt x="3540603" y="4817676"/>
                </a:cubicBezTo>
                <a:cubicBezTo>
                  <a:pt x="3557275" y="4786274"/>
                  <a:pt x="3559091" y="4731213"/>
                  <a:pt x="3551045" y="4695851"/>
                </a:cubicBezTo>
                <a:cubicBezTo>
                  <a:pt x="3544008" y="4664979"/>
                  <a:pt x="3499617" y="4604142"/>
                  <a:pt x="3460547" y="4591430"/>
                </a:cubicBezTo>
                <a:cubicBezTo>
                  <a:pt x="3427985" y="4580837"/>
                  <a:pt x="3428716" y="4608935"/>
                  <a:pt x="3397894" y="4612314"/>
                </a:cubicBezTo>
                <a:cubicBezTo>
                  <a:pt x="3348307" y="4617737"/>
                  <a:pt x="3357841" y="4573371"/>
                  <a:pt x="3321319" y="4560104"/>
                </a:cubicBezTo>
                <a:cubicBezTo>
                  <a:pt x="3246383" y="4574531"/>
                  <a:pt x="3212307" y="4629793"/>
                  <a:pt x="3136841" y="4643691"/>
                </a:cubicBezTo>
                <a:close/>
                <a:moveTo>
                  <a:pt x="4581461" y="4702863"/>
                </a:moveTo>
                <a:cubicBezTo>
                  <a:pt x="4721950" y="4796388"/>
                  <a:pt x="4866879" y="4593498"/>
                  <a:pt x="5009638" y="4654133"/>
                </a:cubicBezTo>
                <a:cubicBezTo>
                  <a:pt x="4945623" y="4522774"/>
                  <a:pt x="4612131" y="4584645"/>
                  <a:pt x="4581461" y="4702863"/>
                </a:cubicBezTo>
                <a:close/>
                <a:moveTo>
                  <a:pt x="2565955" y="4588000"/>
                </a:moveTo>
                <a:cubicBezTo>
                  <a:pt x="2380620" y="4678700"/>
                  <a:pt x="2581770" y="4868121"/>
                  <a:pt x="2698222" y="4904769"/>
                </a:cubicBezTo>
                <a:cubicBezTo>
                  <a:pt x="2721477" y="4881590"/>
                  <a:pt x="2736358" y="4850087"/>
                  <a:pt x="2746952" y="4814271"/>
                </a:cubicBezTo>
                <a:cubicBezTo>
                  <a:pt x="2672596" y="4770939"/>
                  <a:pt x="2531753" y="4717543"/>
                  <a:pt x="2565955" y="4588000"/>
                </a:cubicBezTo>
                <a:close/>
                <a:moveTo>
                  <a:pt x="4403945" y="4814246"/>
                </a:moveTo>
                <a:cubicBezTo>
                  <a:pt x="4412999" y="4763675"/>
                  <a:pt x="4478225" y="4743093"/>
                  <a:pt x="4480520" y="4692421"/>
                </a:cubicBezTo>
                <a:cubicBezTo>
                  <a:pt x="4371004" y="4706394"/>
                  <a:pt x="4278967" y="4821358"/>
                  <a:pt x="4271653" y="4925653"/>
                </a:cubicBezTo>
                <a:cubicBezTo>
                  <a:pt x="4264136" y="5033076"/>
                  <a:pt x="4317129" y="5093005"/>
                  <a:pt x="4358670" y="5165848"/>
                </a:cubicBezTo>
                <a:cubicBezTo>
                  <a:pt x="4373930" y="5162543"/>
                  <a:pt x="4384549" y="5154573"/>
                  <a:pt x="4396958" y="5148444"/>
                </a:cubicBezTo>
                <a:cubicBezTo>
                  <a:pt x="4416934" y="5167209"/>
                  <a:pt x="4418624" y="5206809"/>
                  <a:pt x="4414362" y="5231981"/>
                </a:cubicBezTo>
                <a:cubicBezTo>
                  <a:pt x="4448614" y="5214022"/>
                  <a:pt x="4470709" y="5183907"/>
                  <a:pt x="4504860" y="5165848"/>
                </a:cubicBezTo>
                <a:cubicBezTo>
                  <a:pt x="4527056" y="5184234"/>
                  <a:pt x="4517496" y="5220707"/>
                  <a:pt x="4518783" y="5245904"/>
                </a:cubicBezTo>
                <a:cubicBezTo>
                  <a:pt x="4595913" y="5196569"/>
                  <a:pt x="4723564" y="5197729"/>
                  <a:pt x="4738092" y="5085766"/>
                </a:cubicBezTo>
                <a:cubicBezTo>
                  <a:pt x="4694937" y="5072575"/>
                  <a:pt x="4649082" y="5052170"/>
                  <a:pt x="4644088" y="5002229"/>
                </a:cubicBezTo>
                <a:cubicBezTo>
                  <a:pt x="4641642" y="4977713"/>
                  <a:pt x="4653723" y="4952188"/>
                  <a:pt x="4654530" y="4925653"/>
                </a:cubicBezTo>
                <a:cubicBezTo>
                  <a:pt x="4657305" y="4834751"/>
                  <a:pt x="4623027" y="4763801"/>
                  <a:pt x="4574474" y="4713305"/>
                </a:cubicBezTo>
                <a:cubicBezTo>
                  <a:pt x="4545191" y="4707781"/>
                  <a:pt x="4530360" y="4687805"/>
                  <a:pt x="4494418" y="4688940"/>
                </a:cubicBezTo>
                <a:cubicBezTo>
                  <a:pt x="4485161" y="4801458"/>
                  <a:pt x="4537548" y="4852357"/>
                  <a:pt x="4616243" y="4876924"/>
                </a:cubicBezTo>
                <a:cubicBezTo>
                  <a:pt x="4529376" y="4872131"/>
                  <a:pt x="4486574" y="4823250"/>
                  <a:pt x="4483976" y="4734189"/>
                </a:cubicBezTo>
                <a:cubicBezTo>
                  <a:pt x="4460897" y="4751542"/>
                  <a:pt x="4423492" y="4780145"/>
                  <a:pt x="4417842" y="4821207"/>
                </a:cubicBezTo>
                <a:cubicBezTo>
                  <a:pt x="4409771" y="4879749"/>
                  <a:pt x="4459434" y="4907695"/>
                  <a:pt x="4483976" y="4936096"/>
                </a:cubicBezTo>
                <a:cubicBezTo>
                  <a:pt x="4433177" y="4917456"/>
                  <a:pt x="4392569" y="4877630"/>
                  <a:pt x="4403945" y="4814246"/>
                </a:cubicBezTo>
                <a:close/>
                <a:moveTo>
                  <a:pt x="4908672" y="4748112"/>
                </a:moveTo>
                <a:cubicBezTo>
                  <a:pt x="4877523" y="4729347"/>
                  <a:pt x="4845944" y="4711035"/>
                  <a:pt x="4807732" y="4699382"/>
                </a:cubicBezTo>
                <a:cubicBezTo>
                  <a:pt x="4762558" y="4722663"/>
                  <a:pt x="4712340" y="4740899"/>
                  <a:pt x="4647594" y="4744631"/>
                </a:cubicBezTo>
                <a:cubicBezTo>
                  <a:pt x="4670320" y="4777850"/>
                  <a:pt x="4699275" y="4801382"/>
                  <a:pt x="4724170" y="4838611"/>
                </a:cubicBezTo>
                <a:cubicBezTo>
                  <a:pt x="4750704" y="4878286"/>
                  <a:pt x="4754941" y="4919474"/>
                  <a:pt x="4765938" y="4974358"/>
                </a:cubicBezTo>
                <a:cubicBezTo>
                  <a:pt x="4777288" y="5030932"/>
                  <a:pt x="4819284" y="5107962"/>
                  <a:pt x="4856437" y="5134496"/>
                </a:cubicBezTo>
                <a:cubicBezTo>
                  <a:pt x="4891622" y="5159592"/>
                  <a:pt x="4934298" y="5131570"/>
                  <a:pt x="4974780" y="5144938"/>
                </a:cubicBezTo>
                <a:cubicBezTo>
                  <a:pt x="4992663" y="5150840"/>
                  <a:pt x="4991326" y="5168874"/>
                  <a:pt x="5016549" y="5169303"/>
                </a:cubicBezTo>
                <a:cubicBezTo>
                  <a:pt x="5034987" y="5164510"/>
                  <a:pt x="5025831" y="5132175"/>
                  <a:pt x="5040914" y="5124054"/>
                </a:cubicBezTo>
                <a:cubicBezTo>
                  <a:pt x="5056905" y="5132428"/>
                  <a:pt x="5074182" y="5139515"/>
                  <a:pt x="5096605" y="5141457"/>
                </a:cubicBezTo>
                <a:cubicBezTo>
                  <a:pt x="5109115" y="5080848"/>
                  <a:pt x="5161553" y="5060190"/>
                  <a:pt x="5166220" y="4991762"/>
                </a:cubicBezTo>
                <a:cubicBezTo>
                  <a:pt x="5154642" y="4966211"/>
                  <a:pt x="5143292" y="4940434"/>
                  <a:pt x="5141855" y="4904744"/>
                </a:cubicBezTo>
                <a:cubicBezTo>
                  <a:pt x="5026386" y="4890317"/>
                  <a:pt x="4957327" y="4829430"/>
                  <a:pt x="4908672" y="4748112"/>
                </a:cubicBezTo>
                <a:close/>
                <a:moveTo>
                  <a:pt x="5117540" y="4810765"/>
                </a:moveTo>
                <a:cubicBezTo>
                  <a:pt x="5061016" y="4761909"/>
                  <a:pt x="4974680" y="4722209"/>
                  <a:pt x="4884307" y="4720266"/>
                </a:cubicBezTo>
                <a:cubicBezTo>
                  <a:pt x="4903174" y="4723444"/>
                  <a:pt x="4910034" y="4738628"/>
                  <a:pt x="4926076" y="4744631"/>
                </a:cubicBezTo>
                <a:cubicBezTo>
                  <a:pt x="4966180" y="4835659"/>
                  <a:pt x="5063816" y="4887693"/>
                  <a:pt x="5176712" y="4894327"/>
                </a:cubicBezTo>
                <a:cubicBezTo>
                  <a:pt x="5161528" y="4864161"/>
                  <a:pt x="5143847" y="4833490"/>
                  <a:pt x="5117540" y="4810765"/>
                </a:cubicBezTo>
                <a:close/>
                <a:moveTo>
                  <a:pt x="2329242" y="4758554"/>
                </a:moveTo>
                <a:cubicBezTo>
                  <a:pt x="2311435" y="4756991"/>
                  <a:pt x="2306289" y="4768089"/>
                  <a:pt x="2290954" y="4768996"/>
                </a:cubicBezTo>
                <a:cubicBezTo>
                  <a:pt x="2282278" y="4757949"/>
                  <a:pt x="2282959" y="4737544"/>
                  <a:pt x="2277031" y="4723747"/>
                </a:cubicBezTo>
                <a:cubicBezTo>
                  <a:pt x="2140981" y="4730355"/>
                  <a:pt x="2076184" y="4891099"/>
                  <a:pt x="2155207" y="5002229"/>
                </a:cubicBezTo>
                <a:cubicBezTo>
                  <a:pt x="2184994" y="4979781"/>
                  <a:pt x="2232009" y="4992216"/>
                  <a:pt x="2263108" y="5005710"/>
                </a:cubicBezTo>
                <a:cubicBezTo>
                  <a:pt x="2322381" y="4963966"/>
                  <a:pt x="2375172" y="4851020"/>
                  <a:pt x="2329242" y="4758554"/>
                </a:cubicBezTo>
                <a:close/>
                <a:moveTo>
                  <a:pt x="3902672" y="4845597"/>
                </a:moveTo>
                <a:cubicBezTo>
                  <a:pt x="3901663" y="4830212"/>
                  <a:pt x="3882974" y="4808974"/>
                  <a:pt x="3874827" y="4796867"/>
                </a:cubicBezTo>
                <a:cubicBezTo>
                  <a:pt x="3848217" y="4757394"/>
                  <a:pt x="3828670" y="4737746"/>
                  <a:pt x="3780822" y="4737695"/>
                </a:cubicBezTo>
                <a:cubicBezTo>
                  <a:pt x="3636575" y="4737519"/>
                  <a:pt x="3491419" y="4832053"/>
                  <a:pt x="3484937" y="4950044"/>
                </a:cubicBezTo>
                <a:cubicBezTo>
                  <a:pt x="3514044" y="4921946"/>
                  <a:pt x="3581867" y="4896622"/>
                  <a:pt x="3631152" y="4911756"/>
                </a:cubicBezTo>
                <a:cubicBezTo>
                  <a:pt x="3500348" y="4968935"/>
                  <a:pt x="3518761" y="5193870"/>
                  <a:pt x="3464053" y="5315568"/>
                </a:cubicBezTo>
                <a:cubicBezTo>
                  <a:pt x="3557578" y="5196291"/>
                  <a:pt x="3833033" y="5297887"/>
                  <a:pt x="3923557" y="5176315"/>
                </a:cubicBezTo>
                <a:cubicBezTo>
                  <a:pt x="3944996" y="5147511"/>
                  <a:pt x="3949031" y="5105086"/>
                  <a:pt x="3968806" y="5075349"/>
                </a:cubicBezTo>
                <a:cubicBezTo>
                  <a:pt x="3979097" y="5059888"/>
                  <a:pt x="3995491" y="5049395"/>
                  <a:pt x="4000132" y="5030100"/>
                </a:cubicBezTo>
                <a:cubicBezTo>
                  <a:pt x="3990295" y="5017892"/>
                  <a:pt x="3960861" y="5025282"/>
                  <a:pt x="3951402" y="5012696"/>
                </a:cubicBezTo>
                <a:cubicBezTo>
                  <a:pt x="3967570" y="4987095"/>
                  <a:pt x="3996097" y="4973854"/>
                  <a:pt x="4024497" y="4960486"/>
                </a:cubicBezTo>
                <a:cubicBezTo>
                  <a:pt x="3996197" y="4946260"/>
                  <a:pt x="3967999" y="4913093"/>
                  <a:pt x="3930518" y="4911756"/>
                </a:cubicBezTo>
                <a:cubicBezTo>
                  <a:pt x="3905245" y="4910848"/>
                  <a:pt x="3889279" y="4931278"/>
                  <a:pt x="3864385" y="4925679"/>
                </a:cubicBezTo>
                <a:cubicBezTo>
                  <a:pt x="3872884" y="4894125"/>
                  <a:pt x="3904917" y="4879976"/>
                  <a:pt x="3902672" y="4845597"/>
                </a:cubicBezTo>
                <a:close/>
                <a:moveTo>
                  <a:pt x="4696349" y="4828194"/>
                </a:moveTo>
                <a:cubicBezTo>
                  <a:pt x="4674658" y="4795329"/>
                  <a:pt x="4644013" y="4752905"/>
                  <a:pt x="4612812" y="4741176"/>
                </a:cubicBezTo>
                <a:cubicBezTo>
                  <a:pt x="4635866" y="4765692"/>
                  <a:pt x="4650747" y="4798381"/>
                  <a:pt x="4658061" y="4838636"/>
                </a:cubicBezTo>
                <a:cubicBezTo>
                  <a:pt x="4684016" y="4939400"/>
                  <a:pt x="4618840" y="5061653"/>
                  <a:pt x="4741598" y="5071868"/>
                </a:cubicBezTo>
                <a:cubicBezTo>
                  <a:pt x="4769722" y="4985784"/>
                  <a:pt x="4746290" y="4876823"/>
                  <a:pt x="4696349" y="4828194"/>
                </a:cubicBezTo>
                <a:close/>
                <a:moveTo>
                  <a:pt x="2078606" y="4859520"/>
                </a:moveTo>
                <a:cubicBezTo>
                  <a:pt x="2044581" y="4822695"/>
                  <a:pt x="1987199" y="4844815"/>
                  <a:pt x="1953300" y="4876924"/>
                </a:cubicBezTo>
                <a:cubicBezTo>
                  <a:pt x="1968610" y="4916750"/>
                  <a:pt x="1938570" y="4939980"/>
                  <a:pt x="1939377" y="4970902"/>
                </a:cubicBezTo>
                <a:cubicBezTo>
                  <a:pt x="1941194" y="5040466"/>
                  <a:pt x="2025588" y="5064352"/>
                  <a:pt x="2102996" y="5071868"/>
                </a:cubicBezTo>
                <a:cubicBezTo>
                  <a:pt x="2116944" y="5052170"/>
                  <a:pt x="2127739" y="5029318"/>
                  <a:pt x="2144764" y="5012696"/>
                </a:cubicBezTo>
                <a:cubicBezTo>
                  <a:pt x="2114573" y="4974787"/>
                  <a:pt x="2113388" y="4897127"/>
                  <a:pt x="2078606" y="4859520"/>
                </a:cubicBezTo>
                <a:close/>
                <a:moveTo>
                  <a:pt x="3366593" y="5211097"/>
                </a:moveTo>
                <a:cubicBezTo>
                  <a:pt x="3366871" y="5176189"/>
                  <a:pt x="3380415" y="5142315"/>
                  <a:pt x="3380516" y="5110131"/>
                </a:cubicBezTo>
                <a:cubicBezTo>
                  <a:pt x="3380793" y="5010477"/>
                  <a:pt x="3293750" y="4939022"/>
                  <a:pt x="3321344" y="4838611"/>
                </a:cubicBezTo>
                <a:cubicBezTo>
                  <a:pt x="3273976" y="4899018"/>
                  <a:pt x="3249864" y="4992493"/>
                  <a:pt x="3251730" y="5085766"/>
                </a:cubicBezTo>
                <a:cubicBezTo>
                  <a:pt x="3253899" y="5193390"/>
                  <a:pt x="3316476" y="5291985"/>
                  <a:pt x="3370099" y="5346844"/>
                </a:cubicBezTo>
                <a:cubicBezTo>
                  <a:pt x="3376203" y="5353100"/>
                  <a:pt x="3383316" y="5371184"/>
                  <a:pt x="3394464" y="5364248"/>
                </a:cubicBezTo>
                <a:cubicBezTo>
                  <a:pt x="3375018" y="5315997"/>
                  <a:pt x="3366165" y="5265451"/>
                  <a:pt x="3366593" y="5211097"/>
                </a:cubicBezTo>
                <a:close/>
                <a:moveTo>
                  <a:pt x="5242871" y="4845597"/>
                </a:moveTo>
                <a:cubicBezTo>
                  <a:pt x="5220170" y="4855485"/>
                  <a:pt x="5190685" y="4842142"/>
                  <a:pt x="5166295" y="4842117"/>
                </a:cubicBezTo>
                <a:cubicBezTo>
                  <a:pt x="5169019" y="4858334"/>
                  <a:pt x="5200093" y="4893671"/>
                  <a:pt x="5194140" y="4918692"/>
                </a:cubicBezTo>
                <a:cubicBezTo>
                  <a:pt x="5176586" y="4921164"/>
                  <a:pt x="5174669" y="4907998"/>
                  <a:pt x="5155853" y="4911731"/>
                </a:cubicBezTo>
                <a:cubicBezTo>
                  <a:pt x="5275181" y="4942325"/>
                  <a:pt x="5380939" y="4979075"/>
                  <a:pt x="5448257" y="5061426"/>
                </a:cubicBezTo>
                <a:cubicBezTo>
                  <a:pt x="5473329" y="5092097"/>
                  <a:pt x="5486873" y="5129124"/>
                  <a:pt x="5507430" y="5165848"/>
                </a:cubicBezTo>
                <a:cubicBezTo>
                  <a:pt x="5496357" y="4981950"/>
                  <a:pt x="5385630" y="4897757"/>
                  <a:pt x="5242871" y="4845597"/>
                </a:cubicBezTo>
                <a:close/>
                <a:moveTo>
                  <a:pt x="5291601" y="4852559"/>
                </a:moveTo>
                <a:cubicBezTo>
                  <a:pt x="5358541" y="4871476"/>
                  <a:pt x="5401268" y="4914606"/>
                  <a:pt x="5444777" y="4956980"/>
                </a:cubicBezTo>
                <a:cubicBezTo>
                  <a:pt x="5547735" y="4963739"/>
                  <a:pt x="5631474" y="4988987"/>
                  <a:pt x="5688451" y="5037036"/>
                </a:cubicBezTo>
                <a:cubicBezTo>
                  <a:pt x="5707393" y="5053027"/>
                  <a:pt x="5723334" y="5085564"/>
                  <a:pt x="5740662" y="5082285"/>
                </a:cubicBezTo>
                <a:cubicBezTo>
                  <a:pt x="5690343" y="4908654"/>
                  <a:pt x="5516005" y="4840477"/>
                  <a:pt x="5291601" y="4852559"/>
                </a:cubicBezTo>
                <a:close/>
                <a:moveTo>
                  <a:pt x="1650454" y="4863001"/>
                </a:moveTo>
                <a:cubicBezTo>
                  <a:pt x="1666344" y="5036229"/>
                  <a:pt x="1785470" y="5106272"/>
                  <a:pt x="1908051" y="5172809"/>
                </a:cubicBezTo>
                <a:cubicBezTo>
                  <a:pt x="1921091" y="5154775"/>
                  <a:pt x="1904596" y="5126021"/>
                  <a:pt x="1915013" y="5103195"/>
                </a:cubicBezTo>
                <a:cubicBezTo>
                  <a:pt x="1871478" y="5066647"/>
                  <a:pt x="1805597" y="5033934"/>
                  <a:pt x="1772304" y="4998773"/>
                </a:cubicBezTo>
                <a:cubicBezTo>
                  <a:pt x="1832661" y="5018472"/>
                  <a:pt x="1870873" y="5060316"/>
                  <a:pt x="1921974" y="5089272"/>
                </a:cubicBezTo>
                <a:cubicBezTo>
                  <a:pt x="1925076" y="5074971"/>
                  <a:pt x="1939024" y="5071515"/>
                  <a:pt x="1946339" y="5061426"/>
                </a:cubicBezTo>
                <a:cubicBezTo>
                  <a:pt x="1892262" y="4950700"/>
                  <a:pt x="1704228" y="4973955"/>
                  <a:pt x="1650454" y="4863001"/>
                </a:cubicBezTo>
                <a:close/>
                <a:moveTo>
                  <a:pt x="4396983" y="5162367"/>
                </a:moveTo>
                <a:cubicBezTo>
                  <a:pt x="4380690" y="5165772"/>
                  <a:pt x="4370399" y="5175230"/>
                  <a:pt x="4351734" y="5176290"/>
                </a:cubicBezTo>
                <a:cubicBezTo>
                  <a:pt x="4316145" y="5095855"/>
                  <a:pt x="4250567" y="5045385"/>
                  <a:pt x="4261236" y="4918692"/>
                </a:cubicBezTo>
                <a:cubicBezTo>
                  <a:pt x="4218811" y="4931984"/>
                  <a:pt x="4197852" y="4966716"/>
                  <a:pt x="4142866" y="4967422"/>
                </a:cubicBezTo>
                <a:cubicBezTo>
                  <a:pt x="4163347" y="5011940"/>
                  <a:pt x="4206276" y="5039710"/>
                  <a:pt x="4236871" y="5075324"/>
                </a:cubicBezTo>
                <a:cubicBezTo>
                  <a:pt x="4268777" y="5112502"/>
                  <a:pt x="4302777" y="5146477"/>
                  <a:pt x="4334331" y="5183226"/>
                </a:cubicBezTo>
                <a:cubicBezTo>
                  <a:pt x="4398598" y="5258086"/>
                  <a:pt x="4447302" y="5340765"/>
                  <a:pt x="4501430" y="5426901"/>
                </a:cubicBezTo>
                <a:cubicBezTo>
                  <a:pt x="4497722" y="5352191"/>
                  <a:pt x="4544863" y="5265829"/>
                  <a:pt x="4609357" y="5322454"/>
                </a:cubicBezTo>
                <a:cubicBezTo>
                  <a:pt x="4593946" y="5340690"/>
                  <a:pt x="4587010" y="5359153"/>
                  <a:pt x="4584992" y="5385107"/>
                </a:cubicBezTo>
                <a:cubicBezTo>
                  <a:pt x="4576290" y="5496843"/>
                  <a:pt x="4616848" y="5656930"/>
                  <a:pt x="4637202" y="5747151"/>
                </a:cubicBezTo>
                <a:cubicBezTo>
                  <a:pt x="4638615" y="5570820"/>
                  <a:pt x="4641213" y="5375497"/>
                  <a:pt x="4658087" y="5204110"/>
                </a:cubicBezTo>
                <a:cubicBezTo>
                  <a:pt x="4597780" y="5212282"/>
                  <a:pt x="4542845" y="5244340"/>
                  <a:pt x="4501430" y="5259802"/>
                </a:cubicBezTo>
                <a:cubicBezTo>
                  <a:pt x="4504734" y="5232384"/>
                  <a:pt x="4518455" y="5204463"/>
                  <a:pt x="4504910" y="5179745"/>
                </a:cubicBezTo>
                <a:cubicBezTo>
                  <a:pt x="4463899" y="5192256"/>
                  <a:pt x="4441400" y="5241313"/>
                  <a:pt x="4400489" y="5242398"/>
                </a:cubicBezTo>
                <a:cubicBezTo>
                  <a:pt x="4404550" y="5212559"/>
                  <a:pt x="4411940" y="5185521"/>
                  <a:pt x="4396983" y="5162367"/>
                </a:cubicBezTo>
                <a:close/>
                <a:moveTo>
                  <a:pt x="3554577" y="4960461"/>
                </a:moveTo>
                <a:cubicBezTo>
                  <a:pt x="3565372" y="4945932"/>
                  <a:pt x="3588728" y="4933523"/>
                  <a:pt x="3582422" y="4922173"/>
                </a:cubicBezTo>
                <a:cubicBezTo>
                  <a:pt x="3407000" y="4947143"/>
                  <a:pt x="3339908" y="5188396"/>
                  <a:pt x="3411842" y="5364273"/>
                </a:cubicBezTo>
                <a:cubicBezTo>
                  <a:pt x="3500727" y="5274910"/>
                  <a:pt x="3480624" y="5059888"/>
                  <a:pt x="3554577" y="4960461"/>
                </a:cubicBezTo>
                <a:close/>
                <a:moveTo>
                  <a:pt x="2339684" y="4932615"/>
                </a:moveTo>
                <a:cubicBezTo>
                  <a:pt x="2338423" y="4963992"/>
                  <a:pt x="2274383" y="4994561"/>
                  <a:pt x="2273550" y="5019633"/>
                </a:cubicBezTo>
                <a:cubicBezTo>
                  <a:pt x="2273450" y="5022331"/>
                  <a:pt x="2293502" y="5044578"/>
                  <a:pt x="2297916" y="5057920"/>
                </a:cubicBezTo>
                <a:cubicBezTo>
                  <a:pt x="2305936" y="5082109"/>
                  <a:pt x="2301371" y="5093585"/>
                  <a:pt x="2294435" y="5120573"/>
                </a:cubicBezTo>
                <a:cubicBezTo>
                  <a:pt x="2379813" y="5175583"/>
                  <a:pt x="2509532" y="5153085"/>
                  <a:pt x="2538109" y="5061401"/>
                </a:cubicBezTo>
                <a:cubicBezTo>
                  <a:pt x="2529357" y="5041122"/>
                  <a:pt x="2511449" y="5030024"/>
                  <a:pt x="2492860" y="5019633"/>
                </a:cubicBezTo>
                <a:cubicBezTo>
                  <a:pt x="2503731" y="5006139"/>
                  <a:pt x="2520075" y="4998118"/>
                  <a:pt x="2538109" y="4991787"/>
                </a:cubicBezTo>
                <a:cubicBezTo>
                  <a:pt x="2514249" y="4933044"/>
                  <a:pt x="2419160" y="4913067"/>
                  <a:pt x="2339684" y="4932615"/>
                </a:cubicBezTo>
                <a:close/>
                <a:moveTo>
                  <a:pt x="5232429" y="5071843"/>
                </a:moveTo>
                <a:cubicBezTo>
                  <a:pt x="5210762" y="5061805"/>
                  <a:pt x="5188819" y="5016177"/>
                  <a:pt x="5173256" y="5023113"/>
                </a:cubicBezTo>
                <a:cubicBezTo>
                  <a:pt x="5169801" y="5032420"/>
                  <a:pt x="5166068" y="5041475"/>
                  <a:pt x="5166295" y="5054439"/>
                </a:cubicBezTo>
                <a:cubicBezTo>
                  <a:pt x="5058494" y="5129199"/>
                  <a:pt x="5127503" y="5281442"/>
                  <a:pt x="5197622" y="5346844"/>
                </a:cubicBezTo>
                <a:cubicBezTo>
                  <a:pt x="5248621" y="5394414"/>
                  <a:pt x="5310316" y="5411287"/>
                  <a:pt x="5382124" y="5426901"/>
                </a:cubicBezTo>
                <a:cubicBezTo>
                  <a:pt x="5403008" y="5431440"/>
                  <a:pt x="5414737" y="5462666"/>
                  <a:pt x="5430854" y="5468669"/>
                </a:cubicBezTo>
                <a:cubicBezTo>
                  <a:pt x="5428180" y="5455553"/>
                  <a:pt x="5435091" y="5452022"/>
                  <a:pt x="5434334" y="5440823"/>
                </a:cubicBezTo>
                <a:cubicBezTo>
                  <a:pt x="5483720" y="5392749"/>
                  <a:pt x="5523723" y="5335267"/>
                  <a:pt x="5524833" y="5238917"/>
                </a:cubicBezTo>
                <a:cubicBezTo>
                  <a:pt x="5519208" y="5230619"/>
                  <a:pt x="5512323" y="5223582"/>
                  <a:pt x="5507430" y="5214552"/>
                </a:cubicBezTo>
                <a:cubicBezTo>
                  <a:pt x="5464552" y="5050883"/>
                  <a:pt x="5336371" y="4953978"/>
                  <a:pt x="5159334" y="4936070"/>
                </a:cubicBezTo>
                <a:cubicBezTo>
                  <a:pt x="5164176" y="4958291"/>
                  <a:pt x="5184279" y="4978621"/>
                  <a:pt x="5176737" y="5002204"/>
                </a:cubicBezTo>
                <a:cubicBezTo>
                  <a:pt x="5198504" y="5018725"/>
                  <a:pt x="5214142" y="5041374"/>
                  <a:pt x="5235909" y="5057895"/>
                </a:cubicBezTo>
                <a:cubicBezTo>
                  <a:pt x="5280175" y="5047377"/>
                  <a:pt x="5360458" y="5031689"/>
                  <a:pt x="5399528" y="5057895"/>
                </a:cubicBezTo>
                <a:cubicBezTo>
                  <a:pt x="5343584" y="5057643"/>
                  <a:pt x="5286733" y="5056483"/>
                  <a:pt x="5246352" y="5071818"/>
                </a:cubicBezTo>
                <a:cubicBezTo>
                  <a:pt x="5262821" y="5085514"/>
                  <a:pt x="5268976" y="5109551"/>
                  <a:pt x="5288120" y="5120548"/>
                </a:cubicBezTo>
                <a:cubicBezTo>
                  <a:pt x="5342727" y="5114494"/>
                  <a:pt x="5410827" y="5116184"/>
                  <a:pt x="5444777" y="5141432"/>
                </a:cubicBezTo>
                <a:cubicBezTo>
                  <a:pt x="5395063" y="5139086"/>
                  <a:pt x="5345450" y="5125416"/>
                  <a:pt x="5295081" y="5134471"/>
                </a:cubicBezTo>
                <a:cubicBezTo>
                  <a:pt x="5305927" y="5152631"/>
                  <a:pt x="5310744" y="5176819"/>
                  <a:pt x="5329888" y="5186681"/>
                </a:cubicBezTo>
                <a:cubicBezTo>
                  <a:pt x="5362526" y="5198132"/>
                  <a:pt x="5418798" y="5185950"/>
                  <a:pt x="5441271" y="5207565"/>
                </a:cubicBezTo>
                <a:cubicBezTo>
                  <a:pt x="5402831" y="5208877"/>
                  <a:pt x="5368025" y="5206557"/>
                  <a:pt x="5333369" y="5204085"/>
                </a:cubicBezTo>
                <a:cubicBezTo>
                  <a:pt x="5333848" y="5216368"/>
                  <a:pt x="5343332" y="5219647"/>
                  <a:pt x="5343811" y="5231931"/>
                </a:cubicBezTo>
                <a:cubicBezTo>
                  <a:pt x="5395164" y="5239749"/>
                  <a:pt x="5442255" y="5251856"/>
                  <a:pt x="5476103" y="5277180"/>
                </a:cubicBezTo>
                <a:cubicBezTo>
                  <a:pt x="5433729" y="5273118"/>
                  <a:pt x="5394534" y="5247392"/>
                  <a:pt x="5354253" y="5252815"/>
                </a:cubicBezTo>
                <a:cubicBezTo>
                  <a:pt x="5366612" y="5284570"/>
                  <a:pt x="5395013" y="5318771"/>
                  <a:pt x="5382099" y="5364222"/>
                </a:cubicBezTo>
                <a:cubicBezTo>
                  <a:pt x="5367445" y="5305782"/>
                  <a:pt x="5340885" y="5259246"/>
                  <a:pt x="5319446" y="5207565"/>
                </a:cubicBezTo>
                <a:cubicBezTo>
                  <a:pt x="5290692" y="5223683"/>
                  <a:pt x="5291525" y="5281366"/>
                  <a:pt x="5288120" y="5311987"/>
                </a:cubicBezTo>
                <a:cubicBezTo>
                  <a:pt x="5258837" y="5277356"/>
                  <a:pt x="5291348" y="5216898"/>
                  <a:pt x="5309004" y="5186681"/>
                </a:cubicBezTo>
                <a:cubicBezTo>
                  <a:pt x="5295964" y="5174196"/>
                  <a:pt x="5293391" y="5151218"/>
                  <a:pt x="5277678" y="5141432"/>
                </a:cubicBezTo>
                <a:cubicBezTo>
                  <a:pt x="5253162" y="5176088"/>
                  <a:pt x="5229326" y="5211424"/>
                  <a:pt x="5225467" y="5266738"/>
                </a:cubicBezTo>
                <a:cubicBezTo>
                  <a:pt x="5203170" y="5205548"/>
                  <a:pt x="5247966" y="5162190"/>
                  <a:pt x="5274197" y="5127509"/>
                </a:cubicBezTo>
                <a:cubicBezTo>
                  <a:pt x="5259316" y="5116865"/>
                  <a:pt x="5254826" y="5095830"/>
                  <a:pt x="5239390" y="5085741"/>
                </a:cubicBezTo>
                <a:cubicBezTo>
                  <a:pt x="5218607" y="5113687"/>
                  <a:pt x="5208946" y="5152782"/>
                  <a:pt x="5194140" y="5186706"/>
                </a:cubicBezTo>
                <a:cubicBezTo>
                  <a:pt x="5188895" y="5130435"/>
                  <a:pt x="5214117" y="5104607"/>
                  <a:pt x="5232429" y="5071843"/>
                </a:cubicBezTo>
                <a:close/>
                <a:moveTo>
                  <a:pt x="3088112" y="4946538"/>
                </a:moveTo>
                <a:cubicBezTo>
                  <a:pt x="3060695" y="4950422"/>
                  <a:pt x="3039634" y="4980487"/>
                  <a:pt x="3008055" y="4974383"/>
                </a:cubicBezTo>
                <a:cubicBezTo>
                  <a:pt x="2998042" y="5014487"/>
                  <a:pt x="2954735" y="5051615"/>
                  <a:pt x="2955845" y="5103195"/>
                </a:cubicBezTo>
                <a:cubicBezTo>
                  <a:pt x="2956955" y="5155153"/>
                  <a:pt x="2988356" y="5192482"/>
                  <a:pt x="3032420" y="5214577"/>
                </a:cubicBezTo>
                <a:cubicBezTo>
                  <a:pt x="3049471" y="5203782"/>
                  <a:pt x="3067303" y="5193769"/>
                  <a:pt x="3088112" y="5186731"/>
                </a:cubicBezTo>
                <a:cubicBezTo>
                  <a:pt x="3075929" y="5160601"/>
                  <a:pt x="3022483" y="5157246"/>
                  <a:pt x="3018497" y="5134521"/>
                </a:cubicBezTo>
                <a:cubicBezTo>
                  <a:pt x="3070330" y="5138431"/>
                  <a:pt x="3089827" y="5191625"/>
                  <a:pt x="3147309" y="5169328"/>
                </a:cubicBezTo>
                <a:cubicBezTo>
                  <a:pt x="3119690" y="5127307"/>
                  <a:pt x="3067959" y="5109425"/>
                  <a:pt x="3042862" y="5064882"/>
                </a:cubicBezTo>
                <a:cubicBezTo>
                  <a:pt x="3111896" y="5092173"/>
                  <a:pt x="3127459" y="5172909"/>
                  <a:pt x="3227365" y="5169328"/>
                </a:cubicBezTo>
                <a:cubicBezTo>
                  <a:pt x="3211324" y="5133134"/>
                  <a:pt x="3152252" y="5109854"/>
                  <a:pt x="3133361" y="5064882"/>
                </a:cubicBezTo>
                <a:cubicBezTo>
                  <a:pt x="3178509" y="5093988"/>
                  <a:pt x="3212408" y="5134344"/>
                  <a:pt x="3251730" y="5169328"/>
                </a:cubicBezTo>
                <a:cubicBezTo>
                  <a:pt x="3249662" y="5100622"/>
                  <a:pt x="3189354" y="5090155"/>
                  <a:pt x="3164712" y="5044023"/>
                </a:cubicBezTo>
                <a:cubicBezTo>
                  <a:pt x="3192659" y="5052346"/>
                  <a:pt x="3221387" y="5096032"/>
                  <a:pt x="3237807" y="5092753"/>
                </a:cubicBezTo>
                <a:cubicBezTo>
                  <a:pt x="3237681" y="5063620"/>
                  <a:pt x="3243205" y="5040138"/>
                  <a:pt x="3244769" y="5012696"/>
                </a:cubicBezTo>
                <a:cubicBezTo>
                  <a:pt x="3208877" y="4981193"/>
                  <a:pt x="3153286" y="4937331"/>
                  <a:pt x="3088112" y="4946538"/>
                </a:cubicBezTo>
                <a:close/>
                <a:moveTo>
                  <a:pt x="2677338" y="4984825"/>
                </a:moveTo>
                <a:cubicBezTo>
                  <a:pt x="2606563" y="5089701"/>
                  <a:pt x="2780246" y="5189632"/>
                  <a:pt x="2847917" y="5221539"/>
                </a:cubicBezTo>
                <a:cubicBezTo>
                  <a:pt x="2895487" y="5077896"/>
                  <a:pt x="2667879" y="5124609"/>
                  <a:pt x="2677338" y="4984825"/>
                </a:cubicBezTo>
                <a:close/>
                <a:moveTo>
                  <a:pt x="2277031" y="5131040"/>
                </a:moveTo>
                <a:cubicBezTo>
                  <a:pt x="2311006" y="5072373"/>
                  <a:pt x="2263739" y="4991736"/>
                  <a:pt x="2190014" y="5002229"/>
                </a:cubicBezTo>
                <a:cubicBezTo>
                  <a:pt x="2121787" y="5011940"/>
                  <a:pt x="2096514" y="5119211"/>
                  <a:pt x="2155207" y="5158886"/>
                </a:cubicBezTo>
                <a:cubicBezTo>
                  <a:pt x="2201742" y="5190364"/>
                  <a:pt x="2257383" y="5164965"/>
                  <a:pt x="2277031" y="5131040"/>
                </a:cubicBezTo>
                <a:close/>
                <a:moveTo>
                  <a:pt x="1925455" y="5110131"/>
                </a:moveTo>
                <a:cubicBezTo>
                  <a:pt x="1923235" y="5120220"/>
                  <a:pt x="1930348" y="5136665"/>
                  <a:pt x="1928935" y="5155380"/>
                </a:cubicBezTo>
                <a:cubicBezTo>
                  <a:pt x="1927750" y="5171094"/>
                  <a:pt x="1919376" y="5178686"/>
                  <a:pt x="1921974" y="5190187"/>
                </a:cubicBezTo>
                <a:cubicBezTo>
                  <a:pt x="1928229" y="5217881"/>
                  <a:pt x="1967198" y="5218865"/>
                  <a:pt x="1970704" y="5256320"/>
                </a:cubicBezTo>
                <a:cubicBezTo>
                  <a:pt x="2054619" y="5290169"/>
                  <a:pt x="2126655" y="5234705"/>
                  <a:pt x="2158687" y="5183226"/>
                </a:cubicBezTo>
                <a:cubicBezTo>
                  <a:pt x="2135911" y="5154951"/>
                  <a:pt x="2104383" y="5135429"/>
                  <a:pt x="2102996" y="5085766"/>
                </a:cubicBezTo>
                <a:cubicBezTo>
                  <a:pt x="2037367" y="5081857"/>
                  <a:pt x="1942808" y="5031512"/>
                  <a:pt x="1925455" y="5110131"/>
                </a:cubicBezTo>
                <a:close/>
                <a:moveTo>
                  <a:pt x="2454547" y="5266788"/>
                </a:moveTo>
                <a:cubicBezTo>
                  <a:pt x="2465696" y="5149604"/>
                  <a:pt x="2358475" y="5169782"/>
                  <a:pt x="2287448" y="5134521"/>
                </a:cubicBezTo>
                <a:cubicBezTo>
                  <a:pt x="2281924" y="5155683"/>
                  <a:pt x="2259249" y="5159693"/>
                  <a:pt x="2249160" y="5176290"/>
                </a:cubicBezTo>
                <a:cubicBezTo>
                  <a:pt x="2261393" y="5217679"/>
                  <a:pt x="2284194" y="5276877"/>
                  <a:pt x="2266564" y="5325985"/>
                </a:cubicBezTo>
                <a:cubicBezTo>
                  <a:pt x="2303162" y="5330752"/>
                  <a:pt x="2301346" y="5371209"/>
                  <a:pt x="2332697" y="5374715"/>
                </a:cubicBezTo>
                <a:cubicBezTo>
                  <a:pt x="2368564" y="5378725"/>
                  <a:pt x="2387556" y="5331963"/>
                  <a:pt x="2423196" y="5319024"/>
                </a:cubicBezTo>
                <a:cubicBezTo>
                  <a:pt x="2422616" y="5309162"/>
                  <a:pt x="2416814" y="5304521"/>
                  <a:pt x="2416234" y="5294659"/>
                </a:cubicBezTo>
                <a:cubicBezTo>
                  <a:pt x="2429350" y="5285680"/>
                  <a:pt x="2445644" y="5279929"/>
                  <a:pt x="2454547" y="5266788"/>
                </a:cubicBezTo>
                <a:close/>
                <a:moveTo>
                  <a:pt x="2802668" y="5287672"/>
                </a:moveTo>
                <a:cubicBezTo>
                  <a:pt x="2803980" y="5260633"/>
                  <a:pt x="2824158" y="5251503"/>
                  <a:pt x="2830514" y="5228500"/>
                </a:cubicBezTo>
                <a:cubicBezTo>
                  <a:pt x="2792352" y="5227138"/>
                  <a:pt x="2763195" y="5173364"/>
                  <a:pt x="2729548" y="5165848"/>
                </a:cubicBezTo>
                <a:cubicBezTo>
                  <a:pt x="2718577" y="5163376"/>
                  <a:pt x="2706722" y="5168319"/>
                  <a:pt x="2694741" y="5169328"/>
                </a:cubicBezTo>
                <a:cubicBezTo>
                  <a:pt x="2609287" y="5176567"/>
                  <a:pt x="2510491" y="5183705"/>
                  <a:pt x="2545046" y="5273749"/>
                </a:cubicBezTo>
                <a:cubicBezTo>
                  <a:pt x="2533267" y="5295617"/>
                  <a:pt x="2510667" y="5306665"/>
                  <a:pt x="2499796" y="5329441"/>
                </a:cubicBezTo>
                <a:cubicBezTo>
                  <a:pt x="2515560" y="5354285"/>
                  <a:pt x="2534074" y="5376380"/>
                  <a:pt x="2558968" y="5392093"/>
                </a:cubicBezTo>
                <a:cubicBezTo>
                  <a:pt x="2536596" y="5419636"/>
                  <a:pt x="2498333" y="5431239"/>
                  <a:pt x="2478912" y="5461707"/>
                </a:cubicBezTo>
                <a:cubicBezTo>
                  <a:pt x="2503378" y="5490613"/>
                  <a:pt x="2549838" y="5497524"/>
                  <a:pt x="2583334" y="5517399"/>
                </a:cubicBezTo>
                <a:cubicBezTo>
                  <a:pt x="2565072" y="5546733"/>
                  <a:pt x="2527011" y="5556241"/>
                  <a:pt x="2506758" y="5583557"/>
                </a:cubicBezTo>
                <a:cubicBezTo>
                  <a:pt x="2525498" y="5634431"/>
                  <a:pt x="2566838" y="5662706"/>
                  <a:pt x="2586814" y="5712344"/>
                </a:cubicBezTo>
                <a:cubicBezTo>
                  <a:pt x="2637335" y="5719759"/>
                  <a:pt x="2677766" y="5751035"/>
                  <a:pt x="2736510" y="5750631"/>
                </a:cubicBezTo>
                <a:cubicBezTo>
                  <a:pt x="2829757" y="5750001"/>
                  <a:pt x="2927520" y="5716455"/>
                  <a:pt x="2990627" y="5681017"/>
                </a:cubicBezTo>
                <a:cubicBezTo>
                  <a:pt x="2961721" y="5622047"/>
                  <a:pt x="3022382" y="5576722"/>
                  <a:pt x="3035876" y="5548725"/>
                </a:cubicBezTo>
                <a:cubicBezTo>
                  <a:pt x="3006794" y="5544160"/>
                  <a:pt x="2983160" y="5534171"/>
                  <a:pt x="2962781" y="5520880"/>
                </a:cubicBezTo>
                <a:cubicBezTo>
                  <a:pt x="2905803" y="5567163"/>
                  <a:pt x="2835432" y="5618617"/>
                  <a:pt x="2739990" y="5614858"/>
                </a:cubicBezTo>
                <a:cubicBezTo>
                  <a:pt x="2816667" y="5589384"/>
                  <a:pt x="2914126" y="5566280"/>
                  <a:pt x="2945377" y="5506957"/>
                </a:cubicBezTo>
                <a:cubicBezTo>
                  <a:pt x="2894428" y="5520678"/>
                  <a:pt x="2791545" y="5526403"/>
                  <a:pt x="2722587" y="5513918"/>
                </a:cubicBezTo>
                <a:cubicBezTo>
                  <a:pt x="2780876" y="5496212"/>
                  <a:pt x="2873241" y="5517373"/>
                  <a:pt x="2931454" y="5493034"/>
                </a:cubicBezTo>
                <a:cubicBezTo>
                  <a:pt x="2910898" y="5478253"/>
                  <a:pt x="2912386" y="5440420"/>
                  <a:pt x="2921012" y="5412978"/>
                </a:cubicBezTo>
                <a:cubicBezTo>
                  <a:pt x="2859394" y="5408917"/>
                  <a:pt x="2799919" y="5343918"/>
                  <a:pt x="2802668" y="5287672"/>
                </a:cubicBezTo>
                <a:close/>
                <a:moveTo>
                  <a:pt x="3021978" y="5228500"/>
                </a:moveTo>
                <a:cubicBezTo>
                  <a:pt x="2993603" y="5214401"/>
                  <a:pt x="2975619" y="5180754"/>
                  <a:pt x="2959325" y="5176290"/>
                </a:cubicBezTo>
                <a:cubicBezTo>
                  <a:pt x="2908124" y="5162241"/>
                  <a:pt x="2867767" y="5187135"/>
                  <a:pt x="2858360" y="5231981"/>
                </a:cubicBezTo>
                <a:cubicBezTo>
                  <a:pt x="2778026" y="5273548"/>
                  <a:pt x="2839115" y="5397794"/>
                  <a:pt x="2921012" y="5399080"/>
                </a:cubicBezTo>
                <a:cubicBezTo>
                  <a:pt x="2931051" y="5359228"/>
                  <a:pt x="2969086" y="5347374"/>
                  <a:pt x="3008030" y="5336427"/>
                </a:cubicBezTo>
                <a:cubicBezTo>
                  <a:pt x="2967119" y="5323942"/>
                  <a:pt x="2911932" y="5307219"/>
                  <a:pt x="2893167" y="5284217"/>
                </a:cubicBezTo>
                <a:cubicBezTo>
                  <a:pt x="2936777" y="5291657"/>
                  <a:pt x="2968027" y="5311482"/>
                  <a:pt x="3008030" y="5322504"/>
                </a:cubicBezTo>
                <a:cubicBezTo>
                  <a:pt x="3008888" y="5307724"/>
                  <a:pt x="2998925" y="5303764"/>
                  <a:pt x="3001069" y="5287697"/>
                </a:cubicBezTo>
                <a:cubicBezTo>
                  <a:pt x="2973122" y="5276171"/>
                  <a:pt x="2927015" y="5264316"/>
                  <a:pt x="2917532" y="5245929"/>
                </a:cubicBezTo>
                <a:cubicBezTo>
                  <a:pt x="2973576" y="5261491"/>
                  <a:pt x="3013579" y="5282047"/>
                  <a:pt x="3077669" y="5259851"/>
                </a:cubicBezTo>
                <a:cubicBezTo>
                  <a:pt x="3062839" y="5246786"/>
                  <a:pt x="3041904" y="5238412"/>
                  <a:pt x="3021978" y="5228500"/>
                </a:cubicBezTo>
                <a:close/>
                <a:moveTo>
                  <a:pt x="4522289" y="6116156"/>
                </a:moveTo>
                <a:cubicBezTo>
                  <a:pt x="4530436" y="6148491"/>
                  <a:pt x="4543072" y="6184357"/>
                  <a:pt x="4536212" y="6217096"/>
                </a:cubicBezTo>
                <a:cubicBezTo>
                  <a:pt x="4516185" y="6184887"/>
                  <a:pt x="4513184" y="6135703"/>
                  <a:pt x="4501404" y="6095272"/>
                </a:cubicBezTo>
                <a:cubicBezTo>
                  <a:pt x="4444074" y="6017914"/>
                  <a:pt x="4391863" y="5853917"/>
                  <a:pt x="4257730" y="5841155"/>
                </a:cubicBezTo>
                <a:cubicBezTo>
                  <a:pt x="4202341" y="5835883"/>
                  <a:pt x="4107756" y="5845594"/>
                  <a:pt x="4097592" y="5893366"/>
                </a:cubicBezTo>
                <a:cubicBezTo>
                  <a:pt x="4147457" y="5900352"/>
                  <a:pt x="4166903" y="5937782"/>
                  <a:pt x="4215936" y="5945576"/>
                </a:cubicBezTo>
                <a:cubicBezTo>
                  <a:pt x="4215785" y="5932031"/>
                  <a:pt x="4201080" y="5907061"/>
                  <a:pt x="4215936" y="5900327"/>
                </a:cubicBezTo>
                <a:cubicBezTo>
                  <a:pt x="4221031" y="5916116"/>
                  <a:pt x="4230641" y="5927391"/>
                  <a:pt x="4229859" y="5949056"/>
                </a:cubicBezTo>
                <a:cubicBezTo>
                  <a:pt x="4247792" y="5957834"/>
                  <a:pt x="4267642" y="5964644"/>
                  <a:pt x="4285550" y="5973422"/>
                </a:cubicBezTo>
                <a:cubicBezTo>
                  <a:pt x="4297606" y="5950722"/>
                  <a:pt x="4274931" y="5927113"/>
                  <a:pt x="4285550" y="5907288"/>
                </a:cubicBezTo>
                <a:cubicBezTo>
                  <a:pt x="4300482" y="5922876"/>
                  <a:pt x="4307166" y="5952058"/>
                  <a:pt x="4299473" y="5980383"/>
                </a:cubicBezTo>
                <a:cubicBezTo>
                  <a:pt x="4311857" y="5981921"/>
                  <a:pt x="4334331" y="6006614"/>
                  <a:pt x="4337761" y="5994306"/>
                </a:cubicBezTo>
                <a:cubicBezTo>
                  <a:pt x="4347572" y="5976600"/>
                  <a:pt x="4321745" y="5946761"/>
                  <a:pt x="4341242" y="5931653"/>
                </a:cubicBezTo>
                <a:cubicBezTo>
                  <a:pt x="4349136" y="5956901"/>
                  <a:pt x="4358796" y="5976196"/>
                  <a:pt x="4351684" y="6008229"/>
                </a:cubicBezTo>
                <a:cubicBezTo>
                  <a:pt x="4360965" y="6012869"/>
                  <a:pt x="4383716" y="6037285"/>
                  <a:pt x="4386491" y="6025632"/>
                </a:cubicBezTo>
                <a:cubicBezTo>
                  <a:pt x="4394335" y="5996525"/>
                  <a:pt x="4382051" y="5968251"/>
                  <a:pt x="4396933" y="5945576"/>
                </a:cubicBezTo>
                <a:cubicBezTo>
                  <a:pt x="4406669" y="5974683"/>
                  <a:pt x="4402785" y="6009162"/>
                  <a:pt x="4400413" y="6043036"/>
                </a:cubicBezTo>
                <a:cubicBezTo>
                  <a:pt x="4433758" y="6084047"/>
                  <a:pt x="4489525" y="6120872"/>
                  <a:pt x="4501354" y="6171822"/>
                </a:cubicBezTo>
                <a:cubicBezTo>
                  <a:pt x="4457921" y="6135224"/>
                  <a:pt x="4433253" y="6079810"/>
                  <a:pt x="4382985" y="6049997"/>
                </a:cubicBezTo>
                <a:cubicBezTo>
                  <a:pt x="4368154" y="6063012"/>
                  <a:pt x="4352365" y="6075069"/>
                  <a:pt x="4330774" y="6081324"/>
                </a:cubicBezTo>
                <a:cubicBezTo>
                  <a:pt x="4342755" y="6064299"/>
                  <a:pt x="4359452" y="6051964"/>
                  <a:pt x="4376024" y="6039555"/>
                </a:cubicBezTo>
                <a:cubicBezTo>
                  <a:pt x="4365985" y="6034511"/>
                  <a:pt x="4355366" y="6030046"/>
                  <a:pt x="4348178" y="6022152"/>
                </a:cubicBezTo>
                <a:cubicBezTo>
                  <a:pt x="4320635" y="6032871"/>
                  <a:pt x="4307166" y="6057715"/>
                  <a:pt x="4282044" y="6070881"/>
                </a:cubicBezTo>
                <a:cubicBezTo>
                  <a:pt x="4290141" y="6043010"/>
                  <a:pt x="4315010" y="6031887"/>
                  <a:pt x="4330774" y="6011709"/>
                </a:cubicBezTo>
                <a:cubicBezTo>
                  <a:pt x="4315262" y="6005177"/>
                  <a:pt x="4302979" y="5995390"/>
                  <a:pt x="4285525" y="5990825"/>
                </a:cubicBezTo>
                <a:cubicBezTo>
                  <a:pt x="4269786" y="6000612"/>
                  <a:pt x="4254829" y="6011180"/>
                  <a:pt x="4233314" y="6015190"/>
                </a:cubicBezTo>
                <a:cubicBezTo>
                  <a:pt x="4240679" y="5998165"/>
                  <a:pt x="4259722" y="5992843"/>
                  <a:pt x="4271602" y="5980383"/>
                </a:cubicBezTo>
                <a:cubicBezTo>
                  <a:pt x="4224209" y="5964190"/>
                  <a:pt x="4185543" y="5939270"/>
                  <a:pt x="4132348" y="5962979"/>
                </a:cubicBezTo>
                <a:cubicBezTo>
                  <a:pt x="4175958" y="6048156"/>
                  <a:pt x="4242546" y="6110380"/>
                  <a:pt x="4362101" y="6119637"/>
                </a:cubicBezTo>
                <a:cubicBezTo>
                  <a:pt x="4483017" y="6175076"/>
                  <a:pt x="4519918" y="6314581"/>
                  <a:pt x="4536161" y="6474719"/>
                </a:cubicBezTo>
                <a:cubicBezTo>
                  <a:pt x="4551496" y="6473811"/>
                  <a:pt x="4563073" y="6469170"/>
                  <a:pt x="4581410" y="6471238"/>
                </a:cubicBezTo>
                <a:cubicBezTo>
                  <a:pt x="4576114" y="6396076"/>
                  <a:pt x="4577930" y="6316549"/>
                  <a:pt x="4574449" y="6241512"/>
                </a:cubicBezTo>
                <a:cubicBezTo>
                  <a:pt x="4548671" y="5687172"/>
                  <a:pt x="4336071" y="5377313"/>
                  <a:pt x="3944391" y="5176315"/>
                </a:cubicBezTo>
                <a:cubicBezTo>
                  <a:pt x="3923506" y="5187917"/>
                  <a:pt x="3909029" y="5205926"/>
                  <a:pt x="3892180" y="5221564"/>
                </a:cubicBezTo>
                <a:cubicBezTo>
                  <a:pt x="4143699" y="5336982"/>
                  <a:pt x="4350372" y="5523099"/>
                  <a:pt x="4452624" y="5785489"/>
                </a:cubicBezTo>
                <a:cubicBezTo>
                  <a:pt x="4467253" y="5823045"/>
                  <a:pt x="4483723" y="5865343"/>
                  <a:pt x="4480470" y="5907339"/>
                </a:cubicBezTo>
                <a:cubicBezTo>
                  <a:pt x="4452927" y="5855986"/>
                  <a:pt x="4443594" y="5786396"/>
                  <a:pt x="4414336" y="5736759"/>
                </a:cubicBezTo>
                <a:cubicBezTo>
                  <a:pt x="4349994" y="5678722"/>
                  <a:pt x="4249658" y="5516970"/>
                  <a:pt x="4142816" y="5604492"/>
                </a:cubicBezTo>
                <a:cubicBezTo>
                  <a:pt x="4376049" y="5656778"/>
                  <a:pt x="4465916" y="5892356"/>
                  <a:pt x="4522289" y="6116156"/>
                </a:cubicBezTo>
                <a:close/>
                <a:moveTo>
                  <a:pt x="2068164" y="5360767"/>
                </a:moveTo>
                <a:cubicBezTo>
                  <a:pt x="2081128" y="5373328"/>
                  <a:pt x="2106552" y="5373428"/>
                  <a:pt x="2127336" y="5378171"/>
                </a:cubicBezTo>
                <a:cubicBezTo>
                  <a:pt x="2165119" y="5368611"/>
                  <a:pt x="2165497" y="5305076"/>
                  <a:pt x="2203911" y="5301595"/>
                </a:cubicBezTo>
                <a:cubicBezTo>
                  <a:pt x="2220684" y="5300057"/>
                  <a:pt x="2235465" y="5314383"/>
                  <a:pt x="2256122" y="5318999"/>
                </a:cubicBezTo>
                <a:cubicBezTo>
                  <a:pt x="2265832" y="5267797"/>
                  <a:pt x="2246739" y="5220756"/>
                  <a:pt x="2235237" y="5179745"/>
                </a:cubicBezTo>
                <a:cubicBezTo>
                  <a:pt x="2220382" y="5185849"/>
                  <a:pt x="2193822" y="5190641"/>
                  <a:pt x="2176066" y="5183226"/>
                </a:cubicBezTo>
                <a:cubicBezTo>
                  <a:pt x="2148447" y="5246913"/>
                  <a:pt x="2038325" y="5262550"/>
                  <a:pt x="2068164" y="5360767"/>
                </a:cubicBezTo>
                <a:close/>
                <a:moveTo>
                  <a:pt x="3049824" y="5218058"/>
                </a:moveTo>
                <a:cubicBezTo>
                  <a:pt x="3061502" y="5244693"/>
                  <a:pt x="3095527" y="5248956"/>
                  <a:pt x="3108996" y="5273749"/>
                </a:cubicBezTo>
                <a:cubicBezTo>
                  <a:pt x="3081024" y="5280585"/>
                  <a:pt x="3041677" y="5276070"/>
                  <a:pt x="3014991" y="5284191"/>
                </a:cubicBezTo>
                <a:cubicBezTo>
                  <a:pt x="3023819" y="5437342"/>
                  <a:pt x="3279222" y="5452451"/>
                  <a:pt x="3383997" y="5378171"/>
                </a:cubicBezTo>
                <a:cubicBezTo>
                  <a:pt x="3340715" y="5391816"/>
                  <a:pt x="3248577" y="5403469"/>
                  <a:pt x="3185571" y="5388612"/>
                </a:cubicBezTo>
                <a:cubicBezTo>
                  <a:pt x="3235915" y="5371007"/>
                  <a:pt x="3322075" y="5391311"/>
                  <a:pt x="3370074" y="5364248"/>
                </a:cubicBezTo>
                <a:cubicBezTo>
                  <a:pt x="3349165" y="5344852"/>
                  <a:pt x="3282022" y="5373630"/>
                  <a:pt x="3248224" y="5353805"/>
                </a:cubicBezTo>
                <a:cubicBezTo>
                  <a:pt x="3270546" y="5339000"/>
                  <a:pt x="3322656" y="5353982"/>
                  <a:pt x="3345684" y="5339883"/>
                </a:cubicBezTo>
                <a:cubicBezTo>
                  <a:pt x="3324270" y="5316047"/>
                  <a:pt x="3267897" y="5327171"/>
                  <a:pt x="3237782" y="5312037"/>
                </a:cubicBezTo>
                <a:cubicBezTo>
                  <a:pt x="3265325" y="5297963"/>
                  <a:pt x="3292969" y="5314282"/>
                  <a:pt x="3321319" y="5308556"/>
                </a:cubicBezTo>
                <a:cubicBezTo>
                  <a:pt x="3288227" y="5265047"/>
                  <a:pt x="3203479" y="5273219"/>
                  <a:pt x="3150739" y="5249384"/>
                </a:cubicBezTo>
                <a:cubicBezTo>
                  <a:pt x="3205800" y="5239169"/>
                  <a:pt x="3259902" y="5264114"/>
                  <a:pt x="3296954" y="5270269"/>
                </a:cubicBezTo>
                <a:cubicBezTo>
                  <a:pt x="3280030" y="5247745"/>
                  <a:pt x="3268099" y="5220227"/>
                  <a:pt x="3258666" y="5190212"/>
                </a:cubicBezTo>
                <a:cubicBezTo>
                  <a:pt x="3181460" y="5169202"/>
                  <a:pt x="3102438" y="5186429"/>
                  <a:pt x="3049824" y="5218058"/>
                </a:cubicBezTo>
                <a:close/>
                <a:moveTo>
                  <a:pt x="1904570" y="5291153"/>
                </a:moveTo>
                <a:cubicBezTo>
                  <a:pt x="1912036" y="5249182"/>
                  <a:pt x="1895793" y="5196543"/>
                  <a:pt x="1855840" y="5190212"/>
                </a:cubicBezTo>
                <a:cubicBezTo>
                  <a:pt x="1836394" y="5187135"/>
                  <a:pt x="1762341" y="5201613"/>
                  <a:pt x="1772304" y="5235461"/>
                </a:cubicBezTo>
                <a:cubicBezTo>
                  <a:pt x="1744786" y="5236950"/>
                  <a:pt x="1733789" y="5254984"/>
                  <a:pt x="1723574" y="5273749"/>
                </a:cubicBezTo>
                <a:cubicBezTo>
                  <a:pt x="1740750" y="5307623"/>
                  <a:pt x="1759390" y="5340059"/>
                  <a:pt x="1765342" y="5385157"/>
                </a:cubicBezTo>
                <a:cubicBezTo>
                  <a:pt x="1781131" y="5378877"/>
                  <a:pt x="1806959" y="5382685"/>
                  <a:pt x="1827995" y="5381676"/>
                </a:cubicBezTo>
                <a:cubicBezTo>
                  <a:pt x="1841716" y="5339706"/>
                  <a:pt x="1871781" y="5314080"/>
                  <a:pt x="1904570" y="5291153"/>
                </a:cubicBezTo>
                <a:close/>
                <a:moveTo>
                  <a:pt x="4153308" y="5228500"/>
                </a:moveTo>
                <a:cubicBezTo>
                  <a:pt x="4246859" y="5241691"/>
                  <a:pt x="4293924" y="5301393"/>
                  <a:pt x="4358696" y="5343363"/>
                </a:cubicBezTo>
                <a:cubicBezTo>
                  <a:pt x="4325553" y="5275615"/>
                  <a:pt x="4249356" y="5188270"/>
                  <a:pt x="4153308" y="5228500"/>
                </a:cubicBezTo>
                <a:close/>
                <a:moveTo>
                  <a:pt x="4912153" y="5312037"/>
                </a:moveTo>
                <a:cubicBezTo>
                  <a:pt x="4923882" y="5309843"/>
                  <a:pt x="4944488" y="5316527"/>
                  <a:pt x="4950441" y="5308556"/>
                </a:cubicBezTo>
                <a:cubicBezTo>
                  <a:pt x="4926883" y="5269108"/>
                  <a:pt x="4906377" y="5226911"/>
                  <a:pt x="4849500" y="5249384"/>
                </a:cubicBezTo>
                <a:cubicBezTo>
                  <a:pt x="4805210" y="5266889"/>
                  <a:pt x="4724296" y="5375775"/>
                  <a:pt x="4713727" y="5426926"/>
                </a:cubicBezTo>
                <a:cubicBezTo>
                  <a:pt x="4699628" y="5495278"/>
                  <a:pt x="4716780" y="5574628"/>
                  <a:pt x="4710247" y="5628832"/>
                </a:cubicBezTo>
                <a:cubicBezTo>
                  <a:pt x="4754058" y="5499718"/>
                  <a:pt x="4797189" y="5369948"/>
                  <a:pt x="4912153" y="5312037"/>
                </a:cubicBezTo>
                <a:close/>
                <a:moveTo>
                  <a:pt x="3756458" y="5256346"/>
                </a:moveTo>
                <a:cubicBezTo>
                  <a:pt x="3630295" y="5245904"/>
                  <a:pt x="3492605" y="5281972"/>
                  <a:pt x="3446649" y="5353805"/>
                </a:cubicBezTo>
                <a:cubicBezTo>
                  <a:pt x="3488065" y="5359708"/>
                  <a:pt x="3528320" y="5359985"/>
                  <a:pt x="3568499" y="5357286"/>
                </a:cubicBezTo>
                <a:cubicBezTo>
                  <a:pt x="3663538" y="5350930"/>
                  <a:pt x="3730781" y="5326616"/>
                  <a:pt x="3773886" y="5287672"/>
                </a:cubicBezTo>
                <a:cubicBezTo>
                  <a:pt x="3736254" y="5350375"/>
                  <a:pt x="3648278" y="5371285"/>
                  <a:pt x="3551096" y="5374690"/>
                </a:cubicBezTo>
                <a:cubicBezTo>
                  <a:pt x="3504358" y="5376329"/>
                  <a:pt x="3458176" y="5360767"/>
                  <a:pt x="3418804" y="5371209"/>
                </a:cubicBezTo>
                <a:cubicBezTo>
                  <a:pt x="3458454" y="5462716"/>
                  <a:pt x="3623989" y="5458404"/>
                  <a:pt x="3739054" y="5486098"/>
                </a:cubicBezTo>
                <a:cubicBezTo>
                  <a:pt x="3625553" y="5495102"/>
                  <a:pt x="3521434" y="5464709"/>
                  <a:pt x="3443169" y="5426926"/>
                </a:cubicBezTo>
                <a:cubicBezTo>
                  <a:pt x="3468896" y="5509100"/>
                  <a:pt x="3545396" y="5540502"/>
                  <a:pt x="3592839" y="5600986"/>
                </a:cubicBezTo>
                <a:cubicBezTo>
                  <a:pt x="3550112" y="5585928"/>
                  <a:pt x="3516894" y="5542444"/>
                  <a:pt x="3488418" y="5513968"/>
                </a:cubicBezTo>
                <a:cubicBezTo>
                  <a:pt x="3479464" y="5504989"/>
                  <a:pt x="3466727" y="5488519"/>
                  <a:pt x="3457091" y="5493084"/>
                </a:cubicBezTo>
                <a:cubicBezTo>
                  <a:pt x="3465894" y="5629538"/>
                  <a:pt x="3572232" y="5777947"/>
                  <a:pt x="3749496" y="5757643"/>
                </a:cubicBezTo>
                <a:cubicBezTo>
                  <a:pt x="3782134" y="5753910"/>
                  <a:pt x="3917352" y="5719683"/>
                  <a:pt x="3923557" y="5688029"/>
                </a:cubicBezTo>
                <a:cubicBezTo>
                  <a:pt x="3927491" y="5667952"/>
                  <a:pt x="3906380" y="5660865"/>
                  <a:pt x="3913115" y="5646261"/>
                </a:cubicBezTo>
                <a:cubicBezTo>
                  <a:pt x="3927945" y="5644192"/>
                  <a:pt x="3936143" y="5648758"/>
                  <a:pt x="3947921" y="5649741"/>
                </a:cubicBezTo>
                <a:cubicBezTo>
                  <a:pt x="3951251" y="5622047"/>
                  <a:pt x="3930367" y="5618566"/>
                  <a:pt x="3923557" y="5601011"/>
                </a:cubicBezTo>
                <a:cubicBezTo>
                  <a:pt x="3946055" y="5583002"/>
                  <a:pt x="3981644" y="5571072"/>
                  <a:pt x="4014055" y="5573166"/>
                </a:cubicBezTo>
                <a:cubicBezTo>
                  <a:pt x="4003285" y="5558411"/>
                  <a:pt x="3986310" y="5549860"/>
                  <a:pt x="3972286" y="5538359"/>
                </a:cubicBezTo>
                <a:cubicBezTo>
                  <a:pt x="3982451" y="5520703"/>
                  <a:pt x="4003285" y="5513666"/>
                  <a:pt x="4010574" y="5493110"/>
                </a:cubicBezTo>
                <a:cubicBezTo>
                  <a:pt x="3997837" y="5454796"/>
                  <a:pt x="3952966" y="5448617"/>
                  <a:pt x="3927012" y="5423495"/>
                </a:cubicBezTo>
                <a:cubicBezTo>
                  <a:pt x="3933267" y="5408841"/>
                  <a:pt x="3954555" y="5409270"/>
                  <a:pt x="3958338" y="5392169"/>
                </a:cubicBezTo>
                <a:cubicBezTo>
                  <a:pt x="3930468" y="5330626"/>
                  <a:pt x="3855986" y="5264594"/>
                  <a:pt x="3756458" y="5256346"/>
                </a:cubicBezTo>
                <a:close/>
                <a:moveTo>
                  <a:pt x="1720068" y="5423445"/>
                </a:moveTo>
                <a:cubicBezTo>
                  <a:pt x="1730787" y="5407504"/>
                  <a:pt x="1748670" y="5405688"/>
                  <a:pt x="1751394" y="5385157"/>
                </a:cubicBezTo>
                <a:cubicBezTo>
                  <a:pt x="1756212" y="5348963"/>
                  <a:pt x="1718151" y="5278441"/>
                  <a:pt x="1692222" y="5266788"/>
                </a:cubicBezTo>
                <a:cubicBezTo>
                  <a:pt x="1645787" y="5245954"/>
                  <a:pt x="1633277" y="5285478"/>
                  <a:pt x="1619127" y="5305076"/>
                </a:cubicBezTo>
                <a:cubicBezTo>
                  <a:pt x="1601244" y="5329819"/>
                  <a:pt x="1583362" y="5342581"/>
                  <a:pt x="1584320" y="5367728"/>
                </a:cubicBezTo>
                <a:cubicBezTo>
                  <a:pt x="1586035" y="5412599"/>
                  <a:pt x="1643013" y="5469022"/>
                  <a:pt x="1702664" y="5461707"/>
                </a:cubicBezTo>
                <a:cubicBezTo>
                  <a:pt x="1716738" y="5450257"/>
                  <a:pt x="1711164" y="5436636"/>
                  <a:pt x="1720068" y="5423445"/>
                </a:cubicBezTo>
                <a:close/>
                <a:moveTo>
                  <a:pt x="1956781" y="5287672"/>
                </a:moveTo>
                <a:cubicBezTo>
                  <a:pt x="1906386" y="5292742"/>
                  <a:pt x="1852360" y="5345154"/>
                  <a:pt x="1838412" y="5388612"/>
                </a:cubicBezTo>
                <a:cubicBezTo>
                  <a:pt x="1864114" y="5401198"/>
                  <a:pt x="1872134" y="5431465"/>
                  <a:pt x="1883661" y="5458227"/>
                </a:cubicBezTo>
                <a:cubicBezTo>
                  <a:pt x="1920562" y="5478127"/>
                  <a:pt x="1968812" y="5464028"/>
                  <a:pt x="2005486" y="5454746"/>
                </a:cubicBezTo>
                <a:cubicBezTo>
                  <a:pt x="1997213" y="5432676"/>
                  <a:pt x="2024604" y="5423470"/>
                  <a:pt x="2029851" y="5406016"/>
                </a:cubicBezTo>
                <a:cubicBezTo>
                  <a:pt x="2035727" y="5386494"/>
                  <a:pt x="2021275" y="5361801"/>
                  <a:pt x="2040293" y="5346844"/>
                </a:cubicBezTo>
                <a:cubicBezTo>
                  <a:pt x="2002989" y="5332013"/>
                  <a:pt x="2001803" y="5283158"/>
                  <a:pt x="1956781" y="5287672"/>
                </a:cubicBezTo>
                <a:close/>
                <a:moveTo>
                  <a:pt x="2346645" y="5451291"/>
                </a:moveTo>
                <a:cubicBezTo>
                  <a:pt x="2318421" y="5385510"/>
                  <a:pt x="2282505" y="5327448"/>
                  <a:pt x="2200430" y="5315518"/>
                </a:cubicBezTo>
                <a:cubicBezTo>
                  <a:pt x="2188122" y="5322933"/>
                  <a:pt x="2179899" y="5334435"/>
                  <a:pt x="2179546" y="5353805"/>
                </a:cubicBezTo>
                <a:cubicBezTo>
                  <a:pt x="2085239" y="5402687"/>
                  <a:pt x="2146807" y="5569357"/>
                  <a:pt x="2238718" y="5576596"/>
                </a:cubicBezTo>
                <a:cubicBezTo>
                  <a:pt x="2257610" y="5567616"/>
                  <a:pt x="2269540" y="5551727"/>
                  <a:pt x="2301371" y="5555712"/>
                </a:cubicBezTo>
                <a:cubicBezTo>
                  <a:pt x="2308383" y="5512808"/>
                  <a:pt x="2324298" y="5478833"/>
                  <a:pt x="2346645" y="5451291"/>
                </a:cubicBezTo>
                <a:close/>
                <a:moveTo>
                  <a:pt x="2332723" y="5392093"/>
                </a:moveTo>
                <a:cubicBezTo>
                  <a:pt x="2343089" y="5415121"/>
                  <a:pt x="2374869" y="5394767"/>
                  <a:pt x="2398856" y="5388612"/>
                </a:cubicBezTo>
                <a:cubicBezTo>
                  <a:pt x="2435756" y="5379154"/>
                  <a:pt x="2478282" y="5374488"/>
                  <a:pt x="2510264" y="5364248"/>
                </a:cubicBezTo>
                <a:cubicBezTo>
                  <a:pt x="2499519" y="5355268"/>
                  <a:pt x="2492129" y="5342935"/>
                  <a:pt x="2485899" y="5329441"/>
                </a:cubicBezTo>
                <a:cubicBezTo>
                  <a:pt x="2411341" y="5326843"/>
                  <a:pt x="2388389" y="5375825"/>
                  <a:pt x="2332723" y="5392093"/>
                </a:cubicBezTo>
                <a:close/>
                <a:moveTo>
                  <a:pt x="3021978" y="5353805"/>
                </a:moveTo>
                <a:cubicBezTo>
                  <a:pt x="2919600" y="5339630"/>
                  <a:pt x="2909864" y="5470889"/>
                  <a:pt x="2959325" y="5506982"/>
                </a:cubicBezTo>
                <a:cubicBezTo>
                  <a:pt x="3055978" y="5577479"/>
                  <a:pt x="3266939" y="5517676"/>
                  <a:pt x="3328306" y="5458252"/>
                </a:cubicBezTo>
                <a:cubicBezTo>
                  <a:pt x="3260558" y="5484584"/>
                  <a:pt x="3156389" y="5501004"/>
                  <a:pt x="3070708" y="5479136"/>
                </a:cubicBezTo>
                <a:cubicBezTo>
                  <a:pt x="3179821" y="5469123"/>
                  <a:pt x="3317964" y="5481659"/>
                  <a:pt x="3370074" y="5406042"/>
                </a:cubicBezTo>
                <a:cubicBezTo>
                  <a:pt x="3265728" y="5458630"/>
                  <a:pt x="3077518" y="5439587"/>
                  <a:pt x="3021978" y="5353805"/>
                </a:cubicBezTo>
                <a:close/>
                <a:moveTo>
                  <a:pt x="2482418" y="5381651"/>
                </a:moveTo>
                <a:cubicBezTo>
                  <a:pt x="2437093" y="5387579"/>
                  <a:pt x="2384177" y="5405966"/>
                  <a:pt x="2343190" y="5412978"/>
                </a:cubicBezTo>
                <a:cubicBezTo>
                  <a:pt x="2340642" y="5429448"/>
                  <a:pt x="2348159" y="5435879"/>
                  <a:pt x="2353632" y="5444304"/>
                </a:cubicBezTo>
                <a:cubicBezTo>
                  <a:pt x="2393484" y="5432676"/>
                  <a:pt x="2445265" y="5423949"/>
                  <a:pt x="2475482" y="5447784"/>
                </a:cubicBezTo>
                <a:cubicBezTo>
                  <a:pt x="2497526" y="5429221"/>
                  <a:pt x="2524893" y="5415979"/>
                  <a:pt x="2541615" y="5392093"/>
                </a:cubicBezTo>
                <a:cubicBezTo>
                  <a:pt x="2531098" y="5369519"/>
                  <a:pt x="2499998" y="5379356"/>
                  <a:pt x="2482418" y="5381651"/>
                </a:cubicBezTo>
                <a:close/>
                <a:moveTo>
                  <a:pt x="2019434" y="5458252"/>
                </a:moveTo>
                <a:cubicBezTo>
                  <a:pt x="2053383" y="5435350"/>
                  <a:pt x="2110462" y="5435552"/>
                  <a:pt x="2123855" y="5392119"/>
                </a:cubicBezTo>
                <a:cubicBezTo>
                  <a:pt x="2071367" y="5375951"/>
                  <a:pt x="2030078" y="5411616"/>
                  <a:pt x="2019434" y="5458252"/>
                </a:cubicBezTo>
                <a:close/>
                <a:moveTo>
                  <a:pt x="3453611" y="5587038"/>
                </a:moveTo>
                <a:cubicBezTo>
                  <a:pt x="3453964" y="5520047"/>
                  <a:pt x="3440823" y="5430835"/>
                  <a:pt x="3397920" y="5388612"/>
                </a:cubicBezTo>
                <a:cubicBezTo>
                  <a:pt x="3328104" y="5517272"/>
                  <a:pt x="3217881" y="5775526"/>
                  <a:pt x="3338748" y="5917730"/>
                </a:cubicBezTo>
                <a:cubicBezTo>
                  <a:pt x="3332517" y="5775324"/>
                  <a:pt x="3452880" y="5728536"/>
                  <a:pt x="3453611" y="5587038"/>
                </a:cubicBezTo>
                <a:close/>
                <a:moveTo>
                  <a:pt x="1866257" y="5496540"/>
                </a:moveTo>
                <a:cubicBezTo>
                  <a:pt x="1877835" y="5465062"/>
                  <a:pt x="1859195" y="5415475"/>
                  <a:pt x="1838412" y="5402535"/>
                </a:cubicBezTo>
                <a:cubicBezTo>
                  <a:pt x="1786605" y="5370377"/>
                  <a:pt x="1718933" y="5416105"/>
                  <a:pt x="1720043" y="5482592"/>
                </a:cubicBezTo>
                <a:cubicBezTo>
                  <a:pt x="1732982" y="5539040"/>
                  <a:pt x="1847038" y="5548902"/>
                  <a:pt x="1866257" y="5496540"/>
                </a:cubicBezTo>
                <a:close/>
                <a:moveTo>
                  <a:pt x="2451067" y="5444329"/>
                </a:moveTo>
                <a:cubicBezTo>
                  <a:pt x="2365083" y="5427380"/>
                  <a:pt x="2325131" y="5485063"/>
                  <a:pt x="2315294" y="5555712"/>
                </a:cubicBezTo>
                <a:cubicBezTo>
                  <a:pt x="2401378" y="5554349"/>
                  <a:pt x="2429299" y="5611125"/>
                  <a:pt x="2440624" y="5684498"/>
                </a:cubicBezTo>
                <a:cubicBezTo>
                  <a:pt x="2463274" y="5665379"/>
                  <a:pt x="2496644" y="5656955"/>
                  <a:pt x="2531123" y="5649691"/>
                </a:cubicBezTo>
                <a:cubicBezTo>
                  <a:pt x="2512710" y="5627469"/>
                  <a:pt x="2496265" y="5603332"/>
                  <a:pt x="2489354" y="5569634"/>
                </a:cubicBezTo>
                <a:cubicBezTo>
                  <a:pt x="2517200" y="5556872"/>
                  <a:pt x="2541388" y="5540452"/>
                  <a:pt x="2562449" y="5520904"/>
                </a:cubicBezTo>
                <a:cubicBezTo>
                  <a:pt x="2514123" y="5506603"/>
                  <a:pt x="2472127" y="5485921"/>
                  <a:pt x="2451067" y="5444329"/>
                </a:cubicBezTo>
                <a:close/>
                <a:moveTo>
                  <a:pt x="1556449" y="5496540"/>
                </a:moveTo>
                <a:cubicBezTo>
                  <a:pt x="1538945" y="5464154"/>
                  <a:pt x="1483682" y="5469526"/>
                  <a:pt x="1455509" y="5447810"/>
                </a:cubicBezTo>
                <a:cubicBezTo>
                  <a:pt x="1459696" y="5507436"/>
                  <a:pt x="1485095" y="5545850"/>
                  <a:pt x="1549488" y="5545270"/>
                </a:cubicBezTo>
                <a:cubicBezTo>
                  <a:pt x="1547773" y="5524991"/>
                  <a:pt x="1550497" y="5509126"/>
                  <a:pt x="1556449" y="5496540"/>
                </a:cubicBezTo>
                <a:close/>
                <a:moveTo>
                  <a:pt x="1563411" y="5538308"/>
                </a:moveTo>
                <a:cubicBezTo>
                  <a:pt x="1564823" y="5551979"/>
                  <a:pt x="1578721" y="5553189"/>
                  <a:pt x="1580814" y="5566154"/>
                </a:cubicBezTo>
                <a:cubicBezTo>
                  <a:pt x="1577838" y="5633952"/>
                  <a:pt x="1643845" y="5647950"/>
                  <a:pt x="1709626" y="5635768"/>
                </a:cubicBezTo>
                <a:cubicBezTo>
                  <a:pt x="1715402" y="5591654"/>
                  <a:pt x="1746375" y="5572737"/>
                  <a:pt x="1761836" y="5538308"/>
                </a:cubicBezTo>
                <a:cubicBezTo>
                  <a:pt x="1732729" y="5527967"/>
                  <a:pt x="1712400" y="5508823"/>
                  <a:pt x="1706145" y="5475655"/>
                </a:cubicBezTo>
                <a:cubicBezTo>
                  <a:pt x="1638473" y="5463750"/>
                  <a:pt x="1558719" y="5453459"/>
                  <a:pt x="1563411" y="5538308"/>
                </a:cubicBezTo>
                <a:close/>
                <a:moveTo>
                  <a:pt x="1883686" y="5475655"/>
                </a:moveTo>
                <a:cubicBezTo>
                  <a:pt x="1883156" y="5507613"/>
                  <a:pt x="1860305" y="5517272"/>
                  <a:pt x="1848879" y="5538308"/>
                </a:cubicBezTo>
                <a:cubicBezTo>
                  <a:pt x="1873370" y="5578690"/>
                  <a:pt x="1870243" y="5656072"/>
                  <a:pt x="1925455" y="5656677"/>
                </a:cubicBezTo>
                <a:cubicBezTo>
                  <a:pt x="1950501" y="5656955"/>
                  <a:pt x="1969443" y="5634835"/>
                  <a:pt x="1984627" y="5614909"/>
                </a:cubicBezTo>
                <a:cubicBezTo>
                  <a:pt x="1960918" y="5561589"/>
                  <a:pt x="1975395" y="5515785"/>
                  <a:pt x="2022914" y="5500046"/>
                </a:cubicBezTo>
                <a:cubicBezTo>
                  <a:pt x="2023116" y="5483601"/>
                  <a:pt x="2015196" y="5475277"/>
                  <a:pt x="2005511" y="5468719"/>
                </a:cubicBezTo>
                <a:cubicBezTo>
                  <a:pt x="1971410" y="5480271"/>
                  <a:pt x="1923563" y="5489452"/>
                  <a:pt x="1883686" y="5475655"/>
                </a:cubicBezTo>
                <a:close/>
                <a:moveTo>
                  <a:pt x="3108996" y="5555712"/>
                </a:moveTo>
                <a:cubicBezTo>
                  <a:pt x="3094745" y="5556771"/>
                  <a:pt x="3075374" y="5551525"/>
                  <a:pt x="3060266" y="5555712"/>
                </a:cubicBezTo>
                <a:cubicBezTo>
                  <a:pt x="3024753" y="5565574"/>
                  <a:pt x="2990904" y="5624267"/>
                  <a:pt x="2997613" y="5667095"/>
                </a:cubicBezTo>
                <a:cubicBezTo>
                  <a:pt x="3003944" y="5707526"/>
                  <a:pt x="3054893" y="5767884"/>
                  <a:pt x="3112476" y="5747151"/>
                </a:cubicBezTo>
                <a:cubicBezTo>
                  <a:pt x="3179316" y="5807660"/>
                  <a:pt x="3275010" y="5737339"/>
                  <a:pt x="3283056" y="5663613"/>
                </a:cubicBezTo>
                <a:cubicBezTo>
                  <a:pt x="3238690" y="5679580"/>
                  <a:pt x="3204866" y="5706088"/>
                  <a:pt x="3154245" y="5715824"/>
                </a:cubicBezTo>
                <a:cubicBezTo>
                  <a:pt x="3192457" y="5671659"/>
                  <a:pt x="3297181" y="5675443"/>
                  <a:pt x="3293498" y="5600961"/>
                </a:cubicBezTo>
                <a:cubicBezTo>
                  <a:pt x="3262399" y="5620912"/>
                  <a:pt x="3231502" y="5641065"/>
                  <a:pt x="3189052" y="5649691"/>
                </a:cubicBezTo>
                <a:cubicBezTo>
                  <a:pt x="3221740" y="5610420"/>
                  <a:pt x="3311406" y="5609587"/>
                  <a:pt x="3307421" y="5545270"/>
                </a:cubicBezTo>
                <a:cubicBezTo>
                  <a:pt x="3261541" y="5575965"/>
                  <a:pt x="3212357" y="5603382"/>
                  <a:pt x="3150764" y="5618364"/>
                </a:cubicBezTo>
                <a:cubicBezTo>
                  <a:pt x="3211071" y="5567264"/>
                  <a:pt x="3318948" y="5563758"/>
                  <a:pt x="3338748" y="5472150"/>
                </a:cubicBezTo>
                <a:cubicBezTo>
                  <a:pt x="3278743" y="5504106"/>
                  <a:pt x="3205295" y="5548599"/>
                  <a:pt x="3108996" y="5555712"/>
                </a:cubicBezTo>
                <a:close/>
                <a:moveTo>
                  <a:pt x="2029876" y="5517424"/>
                </a:moveTo>
                <a:cubicBezTo>
                  <a:pt x="2010076" y="5530212"/>
                  <a:pt x="1993152" y="5530817"/>
                  <a:pt x="1988107" y="5541789"/>
                </a:cubicBezTo>
                <a:cubicBezTo>
                  <a:pt x="1982357" y="5554300"/>
                  <a:pt x="1995497" y="5622450"/>
                  <a:pt x="1998549" y="5632313"/>
                </a:cubicBezTo>
                <a:cubicBezTo>
                  <a:pt x="2018980" y="5698092"/>
                  <a:pt x="2127134" y="5709367"/>
                  <a:pt x="2203936" y="5691484"/>
                </a:cubicBezTo>
                <a:cubicBezTo>
                  <a:pt x="2214605" y="5667574"/>
                  <a:pt x="2212966" y="5616170"/>
                  <a:pt x="2231782" y="5590544"/>
                </a:cubicBezTo>
                <a:cubicBezTo>
                  <a:pt x="2181261" y="5572610"/>
                  <a:pt x="2145193" y="5540200"/>
                  <a:pt x="2127361" y="5489578"/>
                </a:cubicBezTo>
                <a:cubicBezTo>
                  <a:pt x="2087560" y="5478682"/>
                  <a:pt x="2050079" y="5504384"/>
                  <a:pt x="2029876" y="5517424"/>
                </a:cubicBezTo>
                <a:close/>
                <a:moveTo>
                  <a:pt x="1361530" y="5534827"/>
                </a:moveTo>
                <a:cubicBezTo>
                  <a:pt x="1346396" y="5563253"/>
                  <a:pt x="1360849" y="5587189"/>
                  <a:pt x="1375453" y="5604442"/>
                </a:cubicBezTo>
                <a:cubicBezTo>
                  <a:pt x="1330128" y="5632363"/>
                  <a:pt x="1370736" y="5669818"/>
                  <a:pt x="1413740" y="5667095"/>
                </a:cubicBezTo>
                <a:cubicBezTo>
                  <a:pt x="1468221" y="5663639"/>
                  <a:pt x="1535313" y="5591704"/>
                  <a:pt x="1546032" y="5559193"/>
                </a:cubicBezTo>
                <a:cubicBezTo>
                  <a:pt x="1478865" y="5556519"/>
                  <a:pt x="1423048" y="5525016"/>
                  <a:pt x="1361530" y="5534827"/>
                </a:cubicBezTo>
                <a:close/>
                <a:moveTo>
                  <a:pt x="1775759" y="5545270"/>
                </a:moveTo>
                <a:cubicBezTo>
                  <a:pt x="1745215" y="5582448"/>
                  <a:pt x="1694946" y="5650926"/>
                  <a:pt x="1737471" y="5708888"/>
                </a:cubicBezTo>
                <a:cubicBezTo>
                  <a:pt x="1771269" y="5698446"/>
                  <a:pt x="1781031" y="5720087"/>
                  <a:pt x="1810566" y="5715849"/>
                </a:cubicBezTo>
                <a:cubicBezTo>
                  <a:pt x="1883938" y="5705357"/>
                  <a:pt x="1867670" y="5585071"/>
                  <a:pt x="1831450" y="5538308"/>
                </a:cubicBezTo>
                <a:cubicBezTo>
                  <a:pt x="1821563" y="5549280"/>
                  <a:pt x="1795433" y="5544059"/>
                  <a:pt x="1775759" y="5545270"/>
                </a:cubicBezTo>
                <a:close/>
                <a:moveTo>
                  <a:pt x="4814693" y="5614883"/>
                </a:moveTo>
                <a:cubicBezTo>
                  <a:pt x="4728735" y="5715572"/>
                  <a:pt x="4690851" y="5903379"/>
                  <a:pt x="4745079" y="6060465"/>
                </a:cubicBezTo>
                <a:cubicBezTo>
                  <a:pt x="4755723" y="6018873"/>
                  <a:pt x="4769923" y="5980888"/>
                  <a:pt x="4783367" y="5942096"/>
                </a:cubicBezTo>
                <a:cubicBezTo>
                  <a:pt x="4766190" y="5906884"/>
                  <a:pt x="4755168" y="5845115"/>
                  <a:pt x="4769444" y="5799386"/>
                </a:cubicBezTo>
                <a:cubicBezTo>
                  <a:pt x="4775926" y="5838153"/>
                  <a:pt x="4779407" y="5879922"/>
                  <a:pt x="4786848" y="5917730"/>
                </a:cubicBezTo>
                <a:cubicBezTo>
                  <a:pt x="4806420" y="5900175"/>
                  <a:pt x="4807454" y="5864057"/>
                  <a:pt x="4825135" y="5844635"/>
                </a:cubicBezTo>
                <a:cubicBezTo>
                  <a:pt x="4816030" y="5807508"/>
                  <a:pt x="4795751" y="5747756"/>
                  <a:pt x="4811212" y="5708863"/>
                </a:cubicBezTo>
                <a:cubicBezTo>
                  <a:pt x="4820167" y="5745183"/>
                  <a:pt x="4822209" y="5788364"/>
                  <a:pt x="4835578" y="5820271"/>
                </a:cubicBezTo>
                <a:cubicBezTo>
                  <a:pt x="4861254" y="5778654"/>
                  <a:pt x="4882163" y="5732269"/>
                  <a:pt x="4887788" y="5670575"/>
                </a:cubicBezTo>
                <a:cubicBezTo>
                  <a:pt x="4891874" y="5686213"/>
                  <a:pt x="4892908" y="5704903"/>
                  <a:pt x="4898230" y="5719305"/>
                </a:cubicBezTo>
                <a:cubicBezTo>
                  <a:pt x="4943076" y="5667825"/>
                  <a:pt x="4978387" y="5606838"/>
                  <a:pt x="5020080" y="5552206"/>
                </a:cubicBezTo>
                <a:cubicBezTo>
                  <a:pt x="4932659" y="5533995"/>
                  <a:pt x="4858555" y="5563531"/>
                  <a:pt x="4814693" y="5614883"/>
                </a:cubicBezTo>
                <a:close/>
                <a:moveTo>
                  <a:pt x="1507719" y="5632287"/>
                </a:moveTo>
                <a:cubicBezTo>
                  <a:pt x="1464765" y="5666060"/>
                  <a:pt x="1403500" y="5677385"/>
                  <a:pt x="1413715" y="5743670"/>
                </a:cubicBezTo>
                <a:cubicBezTo>
                  <a:pt x="1441031" y="5744376"/>
                  <a:pt x="1457476" y="5771263"/>
                  <a:pt x="1483329" y="5771515"/>
                </a:cubicBezTo>
                <a:cubicBezTo>
                  <a:pt x="1521693" y="5771894"/>
                  <a:pt x="1544998" y="5734892"/>
                  <a:pt x="1556424" y="5698421"/>
                </a:cubicBezTo>
                <a:cubicBezTo>
                  <a:pt x="1528099" y="5652995"/>
                  <a:pt x="1568985" y="5616650"/>
                  <a:pt x="1566866" y="5566129"/>
                </a:cubicBezTo>
                <a:cubicBezTo>
                  <a:pt x="1543561" y="5588022"/>
                  <a:pt x="1534960" y="5610899"/>
                  <a:pt x="1507719" y="5632287"/>
                </a:cubicBezTo>
                <a:close/>
                <a:moveTo>
                  <a:pt x="2266589" y="5573115"/>
                </a:moveTo>
                <a:cubicBezTo>
                  <a:pt x="2226157" y="5590973"/>
                  <a:pt x="2233119" y="5658014"/>
                  <a:pt x="2217859" y="5687979"/>
                </a:cubicBezTo>
                <a:cubicBezTo>
                  <a:pt x="2231076" y="5797949"/>
                  <a:pt x="2397973" y="5782714"/>
                  <a:pt x="2419765" y="5691459"/>
                </a:cubicBezTo>
                <a:cubicBezTo>
                  <a:pt x="2428366" y="5655416"/>
                  <a:pt x="2409449" y="5613749"/>
                  <a:pt x="2384958" y="5587038"/>
                </a:cubicBezTo>
                <a:cubicBezTo>
                  <a:pt x="2349218" y="5575309"/>
                  <a:pt x="2304297" y="5556468"/>
                  <a:pt x="2266589" y="5573115"/>
                </a:cubicBezTo>
                <a:close/>
                <a:moveTo>
                  <a:pt x="3947921" y="5600961"/>
                </a:moveTo>
                <a:cubicBezTo>
                  <a:pt x="3950469" y="5615085"/>
                  <a:pt x="3970193" y="5651810"/>
                  <a:pt x="3968806" y="5670575"/>
                </a:cubicBezTo>
                <a:cubicBezTo>
                  <a:pt x="4017687" y="5684346"/>
                  <a:pt x="4051990" y="5712722"/>
                  <a:pt x="4080188" y="5747151"/>
                </a:cubicBezTo>
                <a:cubicBezTo>
                  <a:pt x="4110960" y="5651456"/>
                  <a:pt x="3994836" y="5589686"/>
                  <a:pt x="3947921" y="5600961"/>
                </a:cubicBezTo>
                <a:close/>
                <a:moveTo>
                  <a:pt x="3704247" y="5945601"/>
                </a:moveTo>
                <a:cubicBezTo>
                  <a:pt x="3711158" y="5877954"/>
                  <a:pt x="3664143" y="5797721"/>
                  <a:pt x="3634633" y="5754137"/>
                </a:cubicBezTo>
                <a:cubicBezTo>
                  <a:pt x="3550036" y="5730832"/>
                  <a:pt x="3505721" y="5667220"/>
                  <a:pt x="3464053" y="5600961"/>
                </a:cubicBezTo>
                <a:cubicBezTo>
                  <a:pt x="3470005" y="5719507"/>
                  <a:pt x="3370805" y="5766143"/>
                  <a:pt x="3356151" y="5862039"/>
                </a:cubicBezTo>
                <a:cubicBezTo>
                  <a:pt x="3352418" y="5886505"/>
                  <a:pt x="3358093" y="5925373"/>
                  <a:pt x="3349190" y="5945576"/>
                </a:cubicBezTo>
                <a:cubicBezTo>
                  <a:pt x="3291960" y="5904640"/>
                  <a:pt x="3263332" y="5818883"/>
                  <a:pt x="3265653" y="5729747"/>
                </a:cubicBezTo>
                <a:cubicBezTo>
                  <a:pt x="3228121" y="5760695"/>
                  <a:pt x="3209709" y="5817017"/>
                  <a:pt x="3209961" y="5879443"/>
                </a:cubicBezTo>
                <a:cubicBezTo>
                  <a:pt x="3210239" y="5953647"/>
                  <a:pt x="3216343" y="6049644"/>
                  <a:pt x="3265653" y="6088310"/>
                </a:cubicBezTo>
                <a:cubicBezTo>
                  <a:pt x="3303259" y="6117795"/>
                  <a:pt x="3346794" y="6116383"/>
                  <a:pt x="3377035" y="6147482"/>
                </a:cubicBezTo>
                <a:cubicBezTo>
                  <a:pt x="3393455" y="6146498"/>
                  <a:pt x="3397617" y="6133256"/>
                  <a:pt x="3411842" y="6130078"/>
                </a:cubicBezTo>
                <a:cubicBezTo>
                  <a:pt x="3431466" y="6162414"/>
                  <a:pt x="3471014" y="6137545"/>
                  <a:pt x="3488418" y="6119637"/>
                </a:cubicBezTo>
                <a:cubicBezTo>
                  <a:pt x="3505115" y="6133106"/>
                  <a:pt x="3533642" y="6134745"/>
                  <a:pt x="3558032" y="6140521"/>
                </a:cubicBezTo>
                <a:cubicBezTo>
                  <a:pt x="3555081" y="6095599"/>
                  <a:pt x="3568373" y="6052974"/>
                  <a:pt x="3610242" y="6063945"/>
                </a:cubicBezTo>
                <a:cubicBezTo>
                  <a:pt x="3608275" y="6048055"/>
                  <a:pt x="3616422" y="6042279"/>
                  <a:pt x="3613723" y="6025657"/>
                </a:cubicBezTo>
                <a:cubicBezTo>
                  <a:pt x="3649110" y="5998316"/>
                  <a:pt x="3698975" y="5997282"/>
                  <a:pt x="3704247" y="5945601"/>
                </a:cubicBezTo>
                <a:close/>
                <a:moveTo>
                  <a:pt x="1580814" y="5611403"/>
                </a:moveTo>
                <a:cubicBezTo>
                  <a:pt x="1535439" y="5651406"/>
                  <a:pt x="1577737" y="5749522"/>
                  <a:pt x="1636505" y="5736734"/>
                </a:cubicBezTo>
                <a:cubicBezTo>
                  <a:pt x="1616958" y="5720314"/>
                  <a:pt x="1618194" y="5683110"/>
                  <a:pt x="1619102" y="5646210"/>
                </a:cubicBezTo>
                <a:cubicBezTo>
                  <a:pt x="1603111" y="5637861"/>
                  <a:pt x="1585152" y="5631455"/>
                  <a:pt x="1580814" y="5611403"/>
                </a:cubicBezTo>
                <a:close/>
                <a:moveTo>
                  <a:pt x="4946985" y="5830713"/>
                </a:moveTo>
                <a:cubicBezTo>
                  <a:pt x="4928371" y="5866655"/>
                  <a:pt x="4871721" y="5864536"/>
                  <a:pt x="4825135" y="5872481"/>
                </a:cubicBezTo>
                <a:cubicBezTo>
                  <a:pt x="4821831" y="5892432"/>
                  <a:pt x="4800644" y="5912862"/>
                  <a:pt x="4807732" y="5931653"/>
                </a:cubicBezTo>
                <a:cubicBezTo>
                  <a:pt x="4835981" y="5921589"/>
                  <a:pt x="4887460" y="5916267"/>
                  <a:pt x="4915634" y="5917730"/>
                </a:cubicBezTo>
                <a:cubicBezTo>
                  <a:pt x="4881936" y="5932763"/>
                  <a:pt x="4838806" y="5938362"/>
                  <a:pt x="4797265" y="5945576"/>
                </a:cubicBezTo>
                <a:cubicBezTo>
                  <a:pt x="4779710" y="6013071"/>
                  <a:pt x="4733325" y="6079734"/>
                  <a:pt x="4755496" y="6164886"/>
                </a:cubicBezTo>
                <a:cubicBezTo>
                  <a:pt x="4804629" y="6014484"/>
                  <a:pt x="4961514" y="5984570"/>
                  <a:pt x="5009613" y="5837674"/>
                </a:cubicBezTo>
                <a:cubicBezTo>
                  <a:pt x="5023838" y="5794241"/>
                  <a:pt x="5027218" y="5710654"/>
                  <a:pt x="5047901" y="5670575"/>
                </a:cubicBezTo>
                <a:cubicBezTo>
                  <a:pt x="5054635" y="5657510"/>
                  <a:pt x="5066288" y="5646084"/>
                  <a:pt x="5061823" y="5639249"/>
                </a:cubicBezTo>
                <a:cubicBezTo>
                  <a:pt x="4944589" y="5624141"/>
                  <a:pt x="4902745" y="5733127"/>
                  <a:pt x="4866879" y="5799386"/>
                </a:cubicBezTo>
                <a:cubicBezTo>
                  <a:pt x="4897297" y="5789196"/>
                  <a:pt x="4927463" y="5778755"/>
                  <a:pt x="4964339" y="5775021"/>
                </a:cubicBezTo>
                <a:cubicBezTo>
                  <a:pt x="4939797" y="5797116"/>
                  <a:pt x="4889982" y="5811745"/>
                  <a:pt x="4852956" y="5809828"/>
                </a:cubicBezTo>
                <a:cubicBezTo>
                  <a:pt x="4847079" y="5827182"/>
                  <a:pt x="4839739" y="5843022"/>
                  <a:pt x="4832072" y="5858558"/>
                </a:cubicBezTo>
                <a:cubicBezTo>
                  <a:pt x="4873285" y="5852177"/>
                  <a:pt x="4913566" y="5844888"/>
                  <a:pt x="4946985" y="5830713"/>
                </a:cubicBezTo>
                <a:close/>
                <a:moveTo>
                  <a:pt x="2604243" y="5768060"/>
                </a:moveTo>
                <a:cubicBezTo>
                  <a:pt x="2588857" y="5732395"/>
                  <a:pt x="2566888" y="5703288"/>
                  <a:pt x="2548552" y="5670600"/>
                </a:cubicBezTo>
                <a:cubicBezTo>
                  <a:pt x="2499847" y="5658014"/>
                  <a:pt x="2472253" y="5689971"/>
                  <a:pt x="2433663" y="5698446"/>
                </a:cubicBezTo>
                <a:cubicBezTo>
                  <a:pt x="2417294" y="5737793"/>
                  <a:pt x="2381024" y="5757189"/>
                  <a:pt x="2350126" y="5781983"/>
                </a:cubicBezTo>
                <a:cubicBezTo>
                  <a:pt x="2362586" y="5842693"/>
                  <a:pt x="2408390" y="5945727"/>
                  <a:pt x="2471951" y="5924717"/>
                </a:cubicBezTo>
                <a:cubicBezTo>
                  <a:pt x="2505371" y="5913645"/>
                  <a:pt x="2550191" y="5874827"/>
                  <a:pt x="2558968" y="5848142"/>
                </a:cubicBezTo>
                <a:cubicBezTo>
                  <a:pt x="2573724" y="5848974"/>
                  <a:pt x="2583611" y="5844938"/>
                  <a:pt x="2593775" y="5841180"/>
                </a:cubicBezTo>
                <a:cubicBezTo>
                  <a:pt x="2596197" y="5815705"/>
                  <a:pt x="2599375" y="5791038"/>
                  <a:pt x="2604243" y="5768060"/>
                </a:cubicBezTo>
                <a:close/>
                <a:moveTo>
                  <a:pt x="1800124" y="5914250"/>
                </a:moveTo>
                <a:cubicBezTo>
                  <a:pt x="1812029" y="5915637"/>
                  <a:pt x="1827692" y="5890818"/>
                  <a:pt x="1845373" y="5886404"/>
                </a:cubicBezTo>
                <a:cubicBezTo>
                  <a:pt x="1850140" y="5899545"/>
                  <a:pt x="1844869" y="5912459"/>
                  <a:pt x="1852335" y="5928173"/>
                </a:cubicBezTo>
                <a:cubicBezTo>
                  <a:pt x="1940210" y="5910466"/>
                  <a:pt x="1902073" y="5766723"/>
                  <a:pt x="1995044" y="5754112"/>
                </a:cubicBezTo>
                <a:cubicBezTo>
                  <a:pt x="2002913" y="5724854"/>
                  <a:pt x="2023696" y="5708510"/>
                  <a:pt x="2047254" y="5694940"/>
                </a:cubicBezTo>
                <a:cubicBezTo>
                  <a:pt x="2024201" y="5694789"/>
                  <a:pt x="2020291" y="5675493"/>
                  <a:pt x="2002005" y="5670575"/>
                </a:cubicBezTo>
                <a:cubicBezTo>
                  <a:pt x="1898744" y="5713554"/>
                  <a:pt x="1791019" y="5770507"/>
                  <a:pt x="1800124" y="5914250"/>
                </a:cubicBezTo>
                <a:close/>
                <a:moveTo>
                  <a:pt x="3105515" y="5761099"/>
                </a:moveTo>
                <a:cubicBezTo>
                  <a:pt x="3096006" y="5758904"/>
                  <a:pt x="3090306" y="5764352"/>
                  <a:pt x="3081150" y="5764579"/>
                </a:cubicBezTo>
                <a:cubicBezTo>
                  <a:pt x="3036279" y="5765638"/>
                  <a:pt x="3020112" y="5734413"/>
                  <a:pt x="2997613" y="5698446"/>
                </a:cubicBezTo>
                <a:cubicBezTo>
                  <a:pt x="2963033" y="5711435"/>
                  <a:pt x="2931934" y="5727906"/>
                  <a:pt x="2893192" y="5736734"/>
                </a:cubicBezTo>
                <a:cubicBezTo>
                  <a:pt x="2877680" y="5779309"/>
                  <a:pt x="2819391" y="5807685"/>
                  <a:pt x="2813136" y="5872506"/>
                </a:cubicBezTo>
                <a:cubicBezTo>
                  <a:pt x="2805796" y="5948300"/>
                  <a:pt x="2839973" y="6014862"/>
                  <a:pt x="2875788" y="6063970"/>
                </a:cubicBezTo>
                <a:cubicBezTo>
                  <a:pt x="2904971" y="6054840"/>
                  <a:pt x="2924039" y="6035620"/>
                  <a:pt x="2959351" y="6032644"/>
                </a:cubicBezTo>
                <a:cubicBezTo>
                  <a:pt x="2972290" y="6053352"/>
                  <a:pt x="2984119" y="6075169"/>
                  <a:pt x="2994158" y="6098778"/>
                </a:cubicBezTo>
                <a:cubicBezTo>
                  <a:pt x="3026392" y="6081248"/>
                  <a:pt x="3057441" y="6097264"/>
                  <a:pt x="3084656" y="6098778"/>
                </a:cubicBezTo>
                <a:cubicBezTo>
                  <a:pt x="3146401" y="6102183"/>
                  <a:pt x="3198561" y="6064273"/>
                  <a:pt x="3192558" y="6001293"/>
                </a:cubicBezTo>
                <a:cubicBezTo>
                  <a:pt x="3188850" y="5962500"/>
                  <a:pt x="3134672" y="5929812"/>
                  <a:pt x="3129905" y="5879468"/>
                </a:cubicBezTo>
                <a:cubicBezTo>
                  <a:pt x="3126424" y="5842794"/>
                  <a:pt x="3139818" y="5814949"/>
                  <a:pt x="3164712" y="5785464"/>
                </a:cubicBezTo>
                <a:cubicBezTo>
                  <a:pt x="3140246" y="5793484"/>
                  <a:pt x="3126752" y="5765967"/>
                  <a:pt x="3105515" y="5761099"/>
                </a:cubicBezTo>
                <a:close/>
                <a:moveTo>
                  <a:pt x="2092529" y="5712369"/>
                </a:moveTo>
                <a:cubicBezTo>
                  <a:pt x="2082742" y="5710956"/>
                  <a:pt x="2069954" y="5700716"/>
                  <a:pt x="2061202" y="5701926"/>
                </a:cubicBezTo>
                <a:cubicBezTo>
                  <a:pt x="2049575" y="5703541"/>
                  <a:pt x="2022334" y="5725862"/>
                  <a:pt x="2019434" y="5729772"/>
                </a:cubicBezTo>
                <a:cubicBezTo>
                  <a:pt x="1997591" y="5759030"/>
                  <a:pt x="2023394" y="5780470"/>
                  <a:pt x="2026395" y="5806348"/>
                </a:cubicBezTo>
                <a:cubicBezTo>
                  <a:pt x="2028514" y="5824634"/>
                  <a:pt x="2011716" y="5834219"/>
                  <a:pt x="2022914" y="5855078"/>
                </a:cubicBezTo>
                <a:cubicBezTo>
                  <a:pt x="2060042" y="5860753"/>
                  <a:pt x="2070434" y="5893542"/>
                  <a:pt x="2102971" y="5896846"/>
                </a:cubicBezTo>
                <a:cubicBezTo>
                  <a:pt x="2184994" y="5905220"/>
                  <a:pt x="2228856" y="5823701"/>
                  <a:pt x="2263108" y="5771541"/>
                </a:cubicBezTo>
                <a:cubicBezTo>
                  <a:pt x="2240055" y="5753986"/>
                  <a:pt x="2217456" y="5735977"/>
                  <a:pt x="2207417" y="5705382"/>
                </a:cubicBezTo>
                <a:cubicBezTo>
                  <a:pt x="2172534" y="5710805"/>
                  <a:pt x="2129404" y="5717665"/>
                  <a:pt x="2092529" y="5712369"/>
                </a:cubicBezTo>
                <a:close/>
                <a:moveTo>
                  <a:pt x="3756458" y="5771541"/>
                </a:moveTo>
                <a:cubicBezTo>
                  <a:pt x="3875508" y="5811468"/>
                  <a:pt x="3976675" y="5869278"/>
                  <a:pt x="4010574" y="5994331"/>
                </a:cubicBezTo>
                <a:cubicBezTo>
                  <a:pt x="4050577" y="5859718"/>
                  <a:pt x="3951125" y="5782058"/>
                  <a:pt x="3864359" y="5740215"/>
                </a:cubicBezTo>
                <a:cubicBezTo>
                  <a:pt x="3829073" y="5751337"/>
                  <a:pt x="3790861" y="5759510"/>
                  <a:pt x="3756458" y="5771541"/>
                </a:cubicBezTo>
                <a:close/>
                <a:moveTo>
                  <a:pt x="2224821" y="5851597"/>
                </a:moveTo>
                <a:cubicBezTo>
                  <a:pt x="2193923" y="5928021"/>
                  <a:pt x="2223761" y="6058018"/>
                  <a:pt x="2294435" y="6004773"/>
                </a:cubicBezTo>
                <a:cubicBezTo>
                  <a:pt x="2357718" y="6003083"/>
                  <a:pt x="2388843" y="5967570"/>
                  <a:pt x="2384933" y="5914275"/>
                </a:cubicBezTo>
                <a:cubicBezTo>
                  <a:pt x="2381503" y="5867437"/>
                  <a:pt x="2329998" y="5828039"/>
                  <a:pt x="2336203" y="5778502"/>
                </a:cubicBezTo>
                <a:cubicBezTo>
                  <a:pt x="2314764" y="5781731"/>
                  <a:pt x="2301926" y="5781731"/>
                  <a:pt x="2280512" y="5778502"/>
                </a:cubicBezTo>
                <a:cubicBezTo>
                  <a:pt x="2267043" y="5793509"/>
                  <a:pt x="2239172" y="5816083"/>
                  <a:pt x="2224821" y="5851597"/>
                </a:cubicBezTo>
                <a:close/>
                <a:moveTo>
                  <a:pt x="3202975" y="5983889"/>
                </a:moveTo>
                <a:cubicBezTo>
                  <a:pt x="3199292" y="5911853"/>
                  <a:pt x="3190212" y="5839692"/>
                  <a:pt x="3209936" y="5778502"/>
                </a:cubicBezTo>
                <a:cubicBezTo>
                  <a:pt x="3099815" y="5807786"/>
                  <a:pt x="3159466" y="5939850"/>
                  <a:pt x="3202975" y="5983889"/>
                </a:cubicBezTo>
                <a:close/>
                <a:moveTo>
                  <a:pt x="2576397" y="6053503"/>
                </a:moveTo>
                <a:cubicBezTo>
                  <a:pt x="2624497" y="5958868"/>
                  <a:pt x="2698676" y="5890339"/>
                  <a:pt x="2802668" y="5851597"/>
                </a:cubicBezTo>
                <a:cubicBezTo>
                  <a:pt x="2810664" y="5828291"/>
                  <a:pt x="2824360" y="5810636"/>
                  <a:pt x="2833995" y="5788944"/>
                </a:cubicBezTo>
                <a:cubicBezTo>
                  <a:pt x="2695574" y="5822263"/>
                  <a:pt x="2560330" y="5877324"/>
                  <a:pt x="2576397" y="6053503"/>
                </a:cubicBezTo>
                <a:close/>
                <a:moveTo>
                  <a:pt x="2830514" y="6022177"/>
                </a:moveTo>
                <a:cubicBezTo>
                  <a:pt x="2815784" y="5992339"/>
                  <a:pt x="2810891" y="5960710"/>
                  <a:pt x="2799188" y="5924717"/>
                </a:cubicBezTo>
                <a:cubicBezTo>
                  <a:pt x="2643388" y="5993196"/>
                  <a:pt x="2549157" y="6132550"/>
                  <a:pt x="2534629" y="6335466"/>
                </a:cubicBezTo>
                <a:cubicBezTo>
                  <a:pt x="2533141" y="6356325"/>
                  <a:pt x="2537454" y="6377511"/>
                  <a:pt x="2534629" y="6398143"/>
                </a:cubicBezTo>
                <a:cubicBezTo>
                  <a:pt x="2523329" y="6480192"/>
                  <a:pt x="2451243" y="6525870"/>
                  <a:pt x="2405817" y="6575685"/>
                </a:cubicBezTo>
                <a:cubicBezTo>
                  <a:pt x="2549081" y="6616596"/>
                  <a:pt x="2595920" y="6495401"/>
                  <a:pt x="2694741" y="6481681"/>
                </a:cubicBezTo>
                <a:cubicBezTo>
                  <a:pt x="2691513" y="6506827"/>
                  <a:pt x="2677060" y="6537548"/>
                  <a:pt x="2687780" y="6565217"/>
                </a:cubicBezTo>
                <a:cubicBezTo>
                  <a:pt x="2740823" y="6555456"/>
                  <a:pt x="2766070" y="6499790"/>
                  <a:pt x="2806124" y="6488642"/>
                </a:cubicBezTo>
                <a:cubicBezTo>
                  <a:pt x="2801130" y="6516866"/>
                  <a:pt x="2797725" y="6538633"/>
                  <a:pt x="2806124" y="6565217"/>
                </a:cubicBezTo>
                <a:cubicBezTo>
                  <a:pt x="2857149" y="6543147"/>
                  <a:pt x="2861664" y="6474542"/>
                  <a:pt x="2900103" y="6439912"/>
                </a:cubicBezTo>
                <a:cubicBezTo>
                  <a:pt x="2904189" y="6459586"/>
                  <a:pt x="2897631" y="6491013"/>
                  <a:pt x="2917507" y="6502565"/>
                </a:cubicBezTo>
                <a:cubicBezTo>
                  <a:pt x="2997311" y="6429369"/>
                  <a:pt x="3042963" y="6264590"/>
                  <a:pt x="3001043" y="6123117"/>
                </a:cubicBezTo>
                <a:cubicBezTo>
                  <a:pt x="2971710" y="6110682"/>
                  <a:pt x="2974257" y="6066341"/>
                  <a:pt x="2948833" y="6050022"/>
                </a:cubicBezTo>
                <a:cubicBezTo>
                  <a:pt x="2927015" y="6053730"/>
                  <a:pt x="2909410" y="6061650"/>
                  <a:pt x="2896622" y="6074388"/>
                </a:cubicBezTo>
                <a:cubicBezTo>
                  <a:pt x="2917052" y="6121276"/>
                  <a:pt x="2948883" y="6175278"/>
                  <a:pt x="2955794" y="6224058"/>
                </a:cubicBezTo>
                <a:cubicBezTo>
                  <a:pt x="2922652" y="6189907"/>
                  <a:pt x="2915438" y="6129827"/>
                  <a:pt x="2886180" y="6091791"/>
                </a:cubicBezTo>
                <a:cubicBezTo>
                  <a:pt x="2860781" y="6181961"/>
                  <a:pt x="2906661" y="6245270"/>
                  <a:pt x="2924468" y="6321543"/>
                </a:cubicBezTo>
                <a:cubicBezTo>
                  <a:pt x="2891779" y="6290418"/>
                  <a:pt x="2881842" y="6236518"/>
                  <a:pt x="2868776" y="6185770"/>
                </a:cubicBezTo>
                <a:cubicBezTo>
                  <a:pt x="2812303" y="6227866"/>
                  <a:pt x="2859041" y="6315944"/>
                  <a:pt x="2861815" y="6387676"/>
                </a:cubicBezTo>
                <a:cubicBezTo>
                  <a:pt x="2832355" y="6360310"/>
                  <a:pt x="2840653" y="6295135"/>
                  <a:pt x="2823527" y="6255410"/>
                </a:cubicBezTo>
                <a:cubicBezTo>
                  <a:pt x="2783499" y="6287744"/>
                  <a:pt x="2835407" y="6381900"/>
                  <a:pt x="2802643" y="6425989"/>
                </a:cubicBezTo>
                <a:cubicBezTo>
                  <a:pt x="2796766" y="6390072"/>
                  <a:pt x="2798809" y="6346286"/>
                  <a:pt x="2795682" y="6307620"/>
                </a:cubicBezTo>
                <a:cubicBezTo>
                  <a:pt x="2752299" y="6343158"/>
                  <a:pt x="2729170" y="6398925"/>
                  <a:pt x="2684299" y="6432950"/>
                </a:cubicBezTo>
                <a:cubicBezTo>
                  <a:pt x="2695700" y="6406064"/>
                  <a:pt x="2712271" y="6384321"/>
                  <a:pt x="2729548" y="6363311"/>
                </a:cubicBezTo>
                <a:cubicBezTo>
                  <a:pt x="2693631" y="6369188"/>
                  <a:pt x="2659606" y="6395470"/>
                  <a:pt x="2628608" y="6394638"/>
                </a:cubicBezTo>
                <a:cubicBezTo>
                  <a:pt x="2684400" y="6354105"/>
                  <a:pt x="2774823" y="6348253"/>
                  <a:pt x="2795707" y="6272813"/>
                </a:cubicBezTo>
                <a:cubicBezTo>
                  <a:pt x="2745867" y="6275184"/>
                  <a:pt x="2705915" y="6287467"/>
                  <a:pt x="2663440" y="6297178"/>
                </a:cubicBezTo>
                <a:cubicBezTo>
                  <a:pt x="2692673" y="6266053"/>
                  <a:pt x="2748894" y="6261967"/>
                  <a:pt x="2806149" y="6258890"/>
                </a:cubicBezTo>
                <a:cubicBezTo>
                  <a:pt x="2819971" y="6236745"/>
                  <a:pt x="2835256" y="6216037"/>
                  <a:pt x="2844437" y="6189276"/>
                </a:cubicBezTo>
                <a:cubicBezTo>
                  <a:pt x="2771670" y="6190764"/>
                  <a:pt x="2717719" y="6211068"/>
                  <a:pt x="2656454" y="6224083"/>
                </a:cubicBezTo>
                <a:cubicBezTo>
                  <a:pt x="2698827" y="6182920"/>
                  <a:pt x="2783474" y="6184030"/>
                  <a:pt x="2854879" y="6171872"/>
                </a:cubicBezTo>
                <a:cubicBezTo>
                  <a:pt x="2858082" y="6151871"/>
                  <a:pt x="2869760" y="6140319"/>
                  <a:pt x="2868802" y="6116181"/>
                </a:cubicBezTo>
                <a:cubicBezTo>
                  <a:pt x="2787585" y="6101678"/>
                  <a:pt x="2704805" y="6132777"/>
                  <a:pt x="2663415" y="6157949"/>
                </a:cubicBezTo>
                <a:cubicBezTo>
                  <a:pt x="2695246" y="6103544"/>
                  <a:pt x="2789452" y="6094187"/>
                  <a:pt x="2872282" y="6102259"/>
                </a:cubicBezTo>
                <a:cubicBezTo>
                  <a:pt x="2879168" y="6067981"/>
                  <a:pt x="2844361" y="6050224"/>
                  <a:pt x="2830514" y="6022177"/>
                </a:cubicBezTo>
                <a:close/>
                <a:moveTo>
                  <a:pt x="3509328" y="6144001"/>
                </a:moveTo>
                <a:cubicBezTo>
                  <a:pt x="3538964" y="6287265"/>
                  <a:pt x="3592562" y="6394890"/>
                  <a:pt x="3711234" y="6443368"/>
                </a:cubicBezTo>
                <a:cubicBezTo>
                  <a:pt x="3775400" y="6469599"/>
                  <a:pt x="3846098" y="6488516"/>
                  <a:pt x="3867890" y="6554775"/>
                </a:cubicBezTo>
                <a:cubicBezTo>
                  <a:pt x="3892634" y="6502943"/>
                  <a:pt x="3858180" y="6448563"/>
                  <a:pt x="3853968" y="6408561"/>
                </a:cubicBezTo>
                <a:cubicBezTo>
                  <a:pt x="3877273" y="6415421"/>
                  <a:pt x="3902546" y="6420314"/>
                  <a:pt x="3920101" y="6432925"/>
                </a:cubicBezTo>
                <a:cubicBezTo>
                  <a:pt x="3924818" y="6381598"/>
                  <a:pt x="3889885" y="6352036"/>
                  <a:pt x="3892256" y="6314556"/>
                </a:cubicBezTo>
                <a:cubicBezTo>
                  <a:pt x="3910340" y="6323182"/>
                  <a:pt x="3922321" y="6337862"/>
                  <a:pt x="3944466" y="6342402"/>
                </a:cubicBezTo>
                <a:cubicBezTo>
                  <a:pt x="3964694" y="6284642"/>
                  <a:pt x="3909937" y="6254350"/>
                  <a:pt x="3902698" y="6224058"/>
                </a:cubicBezTo>
                <a:cubicBezTo>
                  <a:pt x="3920807" y="6232634"/>
                  <a:pt x="3937858" y="6242293"/>
                  <a:pt x="3958389" y="6248423"/>
                </a:cubicBezTo>
                <a:cubicBezTo>
                  <a:pt x="3950671" y="6077414"/>
                  <a:pt x="3855557" y="5993852"/>
                  <a:pt x="3714714" y="5956018"/>
                </a:cubicBezTo>
                <a:cubicBezTo>
                  <a:pt x="3704701" y="5999401"/>
                  <a:pt x="3667271" y="6015316"/>
                  <a:pt x="3627697" y="6029113"/>
                </a:cubicBezTo>
                <a:cubicBezTo>
                  <a:pt x="3630396" y="6045734"/>
                  <a:pt x="3622248" y="6051511"/>
                  <a:pt x="3624216" y="6067401"/>
                </a:cubicBezTo>
                <a:cubicBezTo>
                  <a:pt x="3630370" y="6070554"/>
                  <a:pt x="3635011" y="6075194"/>
                  <a:pt x="3638139" y="6081324"/>
                </a:cubicBezTo>
                <a:cubicBezTo>
                  <a:pt x="3684346" y="6073076"/>
                  <a:pt x="3736128" y="6049064"/>
                  <a:pt x="3787834" y="6067401"/>
                </a:cubicBezTo>
                <a:cubicBezTo>
                  <a:pt x="3739180" y="6072117"/>
                  <a:pt x="3693376" y="6079684"/>
                  <a:pt x="3655568" y="6095247"/>
                </a:cubicBezTo>
                <a:cubicBezTo>
                  <a:pt x="3678318" y="6148970"/>
                  <a:pt x="3762763" y="6093431"/>
                  <a:pt x="3808744" y="6123092"/>
                </a:cubicBezTo>
                <a:cubicBezTo>
                  <a:pt x="3769775" y="6123571"/>
                  <a:pt x="3740416" y="6133686"/>
                  <a:pt x="3700842" y="6133534"/>
                </a:cubicBezTo>
                <a:cubicBezTo>
                  <a:pt x="3693048" y="6143068"/>
                  <a:pt x="3709443" y="6150711"/>
                  <a:pt x="3711284" y="6161380"/>
                </a:cubicBezTo>
                <a:cubicBezTo>
                  <a:pt x="3761174" y="6163675"/>
                  <a:pt x="3823524" y="6153561"/>
                  <a:pt x="3854018" y="6175303"/>
                </a:cubicBezTo>
                <a:cubicBezTo>
                  <a:pt x="3811064" y="6177598"/>
                  <a:pt x="3758879" y="6170687"/>
                  <a:pt x="3721726" y="6178783"/>
                </a:cubicBezTo>
                <a:cubicBezTo>
                  <a:pt x="3730655" y="6191899"/>
                  <a:pt x="3736733" y="6207865"/>
                  <a:pt x="3746091" y="6220552"/>
                </a:cubicBezTo>
                <a:cubicBezTo>
                  <a:pt x="3786245" y="6225672"/>
                  <a:pt x="3831091" y="6226050"/>
                  <a:pt x="3853993" y="6248423"/>
                </a:cubicBezTo>
                <a:cubicBezTo>
                  <a:pt x="3816058" y="6250340"/>
                  <a:pt x="3780015" y="6231927"/>
                  <a:pt x="3749547" y="6237980"/>
                </a:cubicBezTo>
                <a:cubicBezTo>
                  <a:pt x="3759131" y="6245800"/>
                  <a:pt x="3759736" y="6262598"/>
                  <a:pt x="3766950" y="6272788"/>
                </a:cubicBezTo>
                <a:cubicBezTo>
                  <a:pt x="3799941" y="6280430"/>
                  <a:pt x="3836085" y="6284894"/>
                  <a:pt x="3857448" y="6304114"/>
                </a:cubicBezTo>
                <a:cubicBezTo>
                  <a:pt x="3825845" y="6303231"/>
                  <a:pt x="3803825" y="6292738"/>
                  <a:pt x="3773911" y="6290191"/>
                </a:cubicBezTo>
                <a:cubicBezTo>
                  <a:pt x="3790281" y="6329538"/>
                  <a:pt x="3854699" y="6339350"/>
                  <a:pt x="3867890" y="6370248"/>
                </a:cubicBezTo>
                <a:cubicBezTo>
                  <a:pt x="3838885" y="6358645"/>
                  <a:pt x="3816487" y="6340435"/>
                  <a:pt x="3787834" y="6328479"/>
                </a:cubicBezTo>
                <a:cubicBezTo>
                  <a:pt x="3790508" y="6347926"/>
                  <a:pt x="3802362" y="6376528"/>
                  <a:pt x="3794796" y="6394612"/>
                </a:cubicBezTo>
                <a:cubicBezTo>
                  <a:pt x="3775400" y="6354811"/>
                  <a:pt x="3768615" y="6302424"/>
                  <a:pt x="3746066" y="6265801"/>
                </a:cubicBezTo>
                <a:cubicBezTo>
                  <a:pt x="3742081" y="6303609"/>
                  <a:pt x="3719532" y="6341342"/>
                  <a:pt x="3697336" y="6349338"/>
                </a:cubicBezTo>
                <a:cubicBezTo>
                  <a:pt x="3714588" y="6310142"/>
                  <a:pt x="3758400" y="6251702"/>
                  <a:pt x="3721701" y="6210109"/>
                </a:cubicBezTo>
                <a:cubicBezTo>
                  <a:pt x="3707324" y="6249129"/>
                  <a:pt x="3679932" y="6293621"/>
                  <a:pt x="3655568" y="6311075"/>
                </a:cubicBezTo>
                <a:cubicBezTo>
                  <a:pt x="3673854" y="6270190"/>
                  <a:pt x="3698622" y="6235786"/>
                  <a:pt x="3714739" y="6192706"/>
                </a:cubicBezTo>
                <a:cubicBezTo>
                  <a:pt x="3702734" y="6176866"/>
                  <a:pt x="3697966" y="6153788"/>
                  <a:pt x="3679932" y="6143976"/>
                </a:cubicBezTo>
                <a:cubicBezTo>
                  <a:pt x="3658619" y="6191117"/>
                  <a:pt x="3643637" y="6244614"/>
                  <a:pt x="3610318" y="6279749"/>
                </a:cubicBezTo>
                <a:cubicBezTo>
                  <a:pt x="3628050" y="6227841"/>
                  <a:pt x="3648026" y="6178228"/>
                  <a:pt x="3672971" y="6133534"/>
                </a:cubicBezTo>
                <a:cubicBezTo>
                  <a:pt x="3668456" y="6118325"/>
                  <a:pt x="3655416" y="6111641"/>
                  <a:pt x="3645125" y="6102208"/>
                </a:cubicBezTo>
                <a:cubicBezTo>
                  <a:pt x="3628050" y="6146625"/>
                  <a:pt x="3607670" y="6187763"/>
                  <a:pt x="3578992" y="6220552"/>
                </a:cubicBezTo>
                <a:cubicBezTo>
                  <a:pt x="3594579" y="6174672"/>
                  <a:pt x="3617406" y="6135981"/>
                  <a:pt x="3634683" y="6091766"/>
                </a:cubicBezTo>
                <a:cubicBezTo>
                  <a:pt x="3624014" y="6081450"/>
                  <a:pt x="3599851" y="6074312"/>
                  <a:pt x="3585954" y="6077843"/>
                </a:cubicBezTo>
                <a:cubicBezTo>
                  <a:pt x="3561588" y="6093229"/>
                  <a:pt x="3586685" y="6146171"/>
                  <a:pt x="3561588" y="6154419"/>
                </a:cubicBezTo>
                <a:cubicBezTo>
                  <a:pt x="3542848" y="6152224"/>
                  <a:pt x="3524032" y="6150156"/>
                  <a:pt x="3509328" y="6144001"/>
                </a:cubicBezTo>
                <a:close/>
                <a:moveTo>
                  <a:pt x="1998549" y="6025657"/>
                </a:moveTo>
                <a:cubicBezTo>
                  <a:pt x="2049474" y="6089420"/>
                  <a:pt x="2200153" y="6062583"/>
                  <a:pt x="2210898" y="5990850"/>
                </a:cubicBezTo>
                <a:cubicBezTo>
                  <a:pt x="2129959" y="5954151"/>
                  <a:pt x="2064229" y="6013324"/>
                  <a:pt x="1998549" y="6025657"/>
                </a:cubicBezTo>
                <a:close/>
                <a:moveTo>
                  <a:pt x="3283056" y="6728811"/>
                </a:moveTo>
                <a:cubicBezTo>
                  <a:pt x="3304395" y="6707346"/>
                  <a:pt x="3319831" y="6672766"/>
                  <a:pt x="3324825" y="6631351"/>
                </a:cubicBezTo>
                <a:cubicBezTo>
                  <a:pt x="3327473" y="6609357"/>
                  <a:pt x="3317309" y="6577248"/>
                  <a:pt x="3338748" y="6568698"/>
                </a:cubicBezTo>
                <a:cubicBezTo>
                  <a:pt x="3344675" y="6601084"/>
                  <a:pt x="3367375" y="6616646"/>
                  <a:pt x="3387477" y="6634832"/>
                </a:cubicBezTo>
                <a:cubicBezTo>
                  <a:pt x="3430658" y="6602622"/>
                  <a:pt x="3414793" y="6511292"/>
                  <a:pt x="3436207" y="6457290"/>
                </a:cubicBezTo>
                <a:cubicBezTo>
                  <a:pt x="3449499" y="6475324"/>
                  <a:pt x="3456285" y="6499891"/>
                  <a:pt x="3474495" y="6512981"/>
                </a:cubicBezTo>
                <a:cubicBezTo>
                  <a:pt x="3521787" y="6388357"/>
                  <a:pt x="3492580" y="6214271"/>
                  <a:pt x="3411842" y="6147482"/>
                </a:cubicBezTo>
                <a:cubicBezTo>
                  <a:pt x="3388663" y="6168719"/>
                  <a:pt x="3350829" y="6159664"/>
                  <a:pt x="3338748" y="6133559"/>
                </a:cubicBezTo>
                <a:cubicBezTo>
                  <a:pt x="3316552" y="6130003"/>
                  <a:pt x="3291556" y="6121453"/>
                  <a:pt x="3272614" y="6109195"/>
                </a:cubicBezTo>
                <a:cubicBezTo>
                  <a:pt x="3260129" y="6101123"/>
                  <a:pt x="3247518" y="6076809"/>
                  <a:pt x="3237807" y="6084829"/>
                </a:cubicBezTo>
                <a:cubicBezTo>
                  <a:pt x="3230038" y="6200525"/>
                  <a:pt x="3356328" y="6200676"/>
                  <a:pt x="3373580" y="6279774"/>
                </a:cubicBezTo>
                <a:cubicBezTo>
                  <a:pt x="3355798" y="6262270"/>
                  <a:pt x="3333753" y="6243101"/>
                  <a:pt x="3310927" y="6224083"/>
                </a:cubicBezTo>
                <a:cubicBezTo>
                  <a:pt x="3290926" y="6207411"/>
                  <a:pt x="3267040" y="6180297"/>
                  <a:pt x="3248275" y="6182315"/>
                </a:cubicBezTo>
                <a:cubicBezTo>
                  <a:pt x="3249662" y="6280708"/>
                  <a:pt x="3346567" y="6283583"/>
                  <a:pt x="3366644" y="6363311"/>
                </a:cubicBezTo>
                <a:cubicBezTo>
                  <a:pt x="3327877" y="6327722"/>
                  <a:pt x="3289740" y="6273267"/>
                  <a:pt x="3248275" y="6251929"/>
                </a:cubicBezTo>
                <a:cubicBezTo>
                  <a:pt x="3231981" y="6358746"/>
                  <a:pt x="3346970" y="6352819"/>
                  <a:pt x="3335292" y="6443393"/>
                </a:cubicBezTo>
                <a:cubicBezTo>
                  <a:pt x="3322075" y="6407173"/>
                  <a:pt x="3293423" y="6372618"/>
                  <a:pt x="3269159" y="6349414"/>
                </a:cubicBezTo>
                <a:cubicBezTo>
                  <a:pt x="3261441" y="6342048"/>
                  <a:pt x="3253596" y="6322627"/>
                  <a:pt x="3244794" y="6332010"/>
                </a:cubicBezTo>
                <a:cubicBezTo>
                  <a:pt x="3219218" y="6419002"/>
                  <a:pt x="3308128" y="6445688"/>
                  <a:pt x="3307446" y="6516513"/>
                </a:cubicBezTo>
                <a:cubicBezTo>
                  <a:pt x="3279575" y="6482891"/>
                  <a:pt x="3263105" y="6437844"/>
                  <a:pt x="3234352" y="6405130"/>
                </a:cubicBezTo>
                <a:cubicBezTo>
                  <a:pt x="3210516" y="6466774"/>
                  <a:pt x="3270647" y="6496587"/>
                  <a:pt x="3262197" y="6551320"/>
                </a:cubicBezTo>
                <a:cubicBezTo>
                  <a:pt x="3245677" y="6527233"/>
                  <a:pt x="3239194" y="6493106"/>
                  <a:pt x="3220429" y="6471263"/>
                </a:cubicBezTo>
                <a:cubicBezTo>
                  <a:pt x="3209785" y="6511695"/>
                  <a:pt x="3198712" y="6570211"/>
                  <a:pt x="3171699" y="6582672"/>
                </a:cubicBezTo>
                <a:cubicBezTo>
                  <a:pt x="3179593" y="6546477"/>
                  <a:pt x="3196165" y="6518959"/>
                  <a:pt x="3203025" y="6481706"/>
                </a:cubicBezTo>
                <a:cubicBezTo>
                  <a:pt x="3167058" y="6495629"/>
                  <a:pt x="3148217" y="6526677"/>
                  <a:pt x="3109046" y="6537397"/>
                </a:cubicBezTo>
                <a:cubicBezTo>
                  <a:pt x="3131898" y="6499916"/>
                  <a:pt x="3177954" y="6485615"/>
                  <a:pt x="3209987" y="6457340"/>
                </a:cubicBezTo>
                <a:cubicBezTo>
                  <a:pt x="3243154" y="6325099"/>
                  <a:pt x="3247896" y="6134392"/>
                  <a:pt x="3206506" y="6008279"/>
                </a:cubicBezTo>
                <a:cubicBezTo>
                  <a:pt x="3198082" y="6055924"/>
                  <a:pt x="3187513" y="6077465"/>
                  <a:pt x="3157776" y="6095322"/>
                </a:cubicBezTo>
                <a:cubicBezTo>
                  <a:pt x="3144686" y="6103166"/>
                  <a:pt x="3127837" y="6101275"/>
                  <a:pt x="3112527" y="6109245"/>
                </a:cubicBezTo>
                <a:cubicBezTo>
                  <a:pt x="3070884" y="6130911"/>
                  <a:pt x="3039684" y="6213691"/>
                  <a:pt x="3028990" y="6272863"/>
                </a:cubicBezTo>
                <a:cubicBezTo>
                  <a:pt x="3023214" y="6304871"/>
                  <a:pt x="3023340" y="6335264"/>
                  <a:pt x="3015067" y="6363361"/>
                </a:cubicBezTo>
                <a:cubicBezTo>
                  <a:pt x="3007299" y="6389745"/>
                  <a:pt x="2989769" y="6412268"/>
                  <a:pt x="2983741" y="6436457"/>
                </a:cubicBezTo>
                <a:cubicBezTo>
                  <a:pt x="2964773" y="6512730"/>
                  <a:pt x="3001371" y="6587741"/>
                  <a:pt x="3025509" y="6638362"/>
                </a:cubicBezTo>
                <a:cubicBezTo>
                  <a:pt x="3055120" y="6700486"/>
                  <a:pt x="3139641" y="6761246"/>
                  <a:pt x="3084681" y="6843750"/>
                </a:cubicBezTo>
                <a:cubicBezTo>
                  <a:pt x="3140246" y="6827582"/>
                  <a:pt x="3176668" y="6789345"/>
                  <a:pt x="3199544" y="6742809"/>
                </a:cubicBezTo>
                <a:cubicBezTo>
                  <a:pt x="3214728" y="6711912"/>
                  <a:pt x="3212837" y="6671606"/>
                  <a:pt x="3241313" y="6648805"/>
                </a:cubicBezTo>
                <a:cubicBezTo>
                  <a:pt x="3251654" y="6678996"/>
                  <a:pt x="3265880" y="6705379"/>
                  <a:pt x="3283056" y="6728811"/>
                </a:cubicBezTo>
                <a:close/>
                <a:moveTo>
                  <a:pt x="2047279" y="6251929"/>
                </a:moveTo>
                <a:cubicBezTo>
                  <a:pt x="2169836" y="6280481"/>
                  <a:pt x="2221088" y="6138528"/>
                  <a:pt x="2235263" y="6060465"/>
                </a:cubicBezTo>
                <a:cubicBezTo>
                  <a:pt x="2238971" y="6040059"/>
                  <a:pt x="2247269" y="6022958"/>
                  <a:pt x="2228301" y="6011735"/>
                </a:cubicBezTo>
                <a:cubicBezTo>
                  <a:pt x="2190468" y="6036175"/>
                  <a:pt x="2167969" y="6070982"/>
                  <a:pt x="2113438" y="6077868"/>
                </a:cubicBezTo>
                <a:cubicBezTo>
                  <a:pt x="2089527" y="6080895"/>
                  <a:pt x="2064632" y="6067653"/>
                  <a:pt x="2040343" y="6070907"/>
                </a:cubicBezTo>
                <a:cubicBezTo>
                  <a:pt x="2004376" y="6075724"/>
                  <a:pt x="1983693" y="6115450"/>
                  <a:pt x="1984652" y="6150963"/>
                </a:cubicBezTo>
                <a:cubicBezTo>
                  <a:pt x="1992950" y="6165870"/>
                  <a:pt x="2021527" y="6160497"/>
                  <a:pt x="2022940" y="6182289"/>
                </a:cubicBezTo>
                <a:cubicBezTo>
                  <a:pt x="2023822" y="6200576"/>
                  <a:pt x="2007428" y="6201559"/>
                  <a:pt x="2012497" y="6224058"/>
                </a:cubicBezTo>
                <a:cubicBezTo>
                  <a:pt x="2022460" y="6239292"/>
                  <a:pt x="2031793" y="6248322"/>
                  <a:pt x="2047279" y="6251929"/>
                </a:cubicBezTo>
                <a:close/>
                <a:moveTo>
                  <a:pt x="2266589" y="6032619"/>
                </a:moveTo>
                <a:cubicBezTo>
                  <a:pt x="2263941" y="6115324"/>
                  <a:pt x="2321347" y="6156562"/>
                  <a:pt x="2402362" y="6144001"/>
                </a:cubicBezTo>
                <a:cubicBezTo>
                  <a:pt x="2372675" y="6094944"/>
                  <a:pt x="2356533" y="5977331"/>
                  <a:pt x="2266589" y="6032619"/>
                </a:cubicBezTo>
                <a:close/>
                <a:moveTo>
                  <a:pt x="2106451" y="6269332"/>
                </a:moveTo>
                <a:cubicBezTo>
                  <a:pt x="2109402" y="6302802"/>
                  <a:pt x="2148497" y="6309183"/>
                  <a:pt x="2176066" y="6307620"/>
                </a:cubicBezTo>
                <a:cubicBezTo>
                  <a:pt x="2168196" y="6397967"/>
                  <a:pt x="2250321" y="6362000"/>
                  <a:pt x="2273525" y="6325023"/>
                </a:cubicBezTo>
                <a:cubicBezTo>
                  <a:pt x="2304322" y="6275940"/>
                  <a:pt x="2276754" y="6185543"/>
                  <a:pt x="2287448" y="6133559"/>
                </a:cubicBezTo>
                <a:cubicBezTo>
                  <a:pt x="2275417" y="6110783"/>
                  <a:pt x="2254936" y="6096457"/>
                  <a:pt x="2256122" y="6060465"/>
                </a:cubicBezTo>
                <a:cubicBezTo>
                  <a:pt x="2227948" y="6151770"/>
                  <a:pt x="2191930" y="6235307"/>
                  <a:pt x="2106451" y="6269332"/>
                </a:cubicBezTo>
                <a:close/>
                <a:moveTo>
                  <a:pt x="3091592" y="6109195"/>
                </a:moveTo>
                <a:cubicBezTo>
                  <a:pt x="3061350" y="6103872"/>
                  <a:pt x="3038575" y="6094288"/>
                  <a:pt x="3008055" y="6105714"/>
                </a:cubicBezTo>
                <a:cubicBezTo>
                  <a:pt x="3018119" y="6139739"/>
                  <a:pt x="3016429" y="6185517"/>
                  <a:pt x="3035901" y="6210135"/>
                </a:cubicBezTo>
                <a:cubicBezTo>
                  <a:pt x="3047756" y="6169804"/>
                  <a:pt x="3073155" y="6142967"/>
                  <a:pt x="3091592" y="6109195"/>
                </a:cubicBezTo>
                <a:close/>
                <a:moveTo>
                  <a:pt x="2301396" y="6140521"/>
                </a:moveTo>
                <a:cubicBezTo>
                  <a:pt x="2298647" y="6188998"/>
                  <a:pt x="2305533" y="6240452"/>
                  <a:pt x="2297916" y="6290216"/>
                </a:cubicBezTo>
                <a:cubicBezTo>
                  <a:pt x="2302556" y="6293697"/>
                  <a:pt x="2308408" y="6295942"/>
                  <a:pt x="2311838" y="6300659"/>
                </a:cubicBezTo>
                <a:cubicBezTo>
                  <a:pt x="2337994" y="6293168"/>
                  <a:pt x="2358954" y="6280481"/>
                  <a:pt x="2388414" y="6276294"/>
                </a:cubicBezTo>
                <a:cubicBezTo>
                  <a:pt x="2409525" y="6245421"/>
                  <a:pt x="2391668" y="6192328"/>
                  <a:pt x="2381452" y="6161430"/>
                </a:cubicBezTo>
                <a:cubicBezTo>
                  <a:pt x="2346318" y="6162918"/>
                  <a:pt x="2324122" y="6151442"/>
                  <a:pt x="2301396" y="6140521"/>
                </a:cubicBezTo>
                <a:close/>
                <a:moveTo>
                  <a:pt x="2113413" y="5430406"/>
                </a:moveTo>
                <a:cubicBezTo>
                  <a:pt x="2085769" y="5443370"/>
                  <a:pt x="2058705" y="5456915"/>
                  <a:pt x="2029876" y="5468694"/>
                </a:cubicBezTo>
                <a:cubicBezTo>
                  <a:pt x="2031036" y="5476815"/>
                  <a:pt x="2034063" y="5483071"/>
                  <a:pt x="2036837" y="5489578"/>
                </a:cubicBezTo>
                <a:cubicBezTo>
                  <a:pt x="2064355" y="5483475"/>
                  <a:pt x="2085113" y="5470560"/>
                  <a:pt x="2120374" y="5472175"/>
                </a:cubicBezTo>
                <a:cubicBezTo>
                  <a:pt x="2118962" y="5457344"/>
                  <a:pt x="2118760" y="5441303"/>
                  <a:pt x="2113413" y="5430406"/>
                </a:cubicBezTo>
                <a:close/>
                <a:moveTo>
                  <a:pt x="3561538" y="4793362"/>
                </a:moveTo>
                <a:cubicBezTo>
                  <a:pt x="3584037" y="4777572"/>
                  <a:pt x="3609032" y="4764280"/>
                  <a:pt x="3631152" y="4748112"/>
                </a:cubicBezTo>
                <a:cubicBezTo>
                  <a:pt x="3609637" y="4738301"/>
                  <a:pt x="3590392" y="4726219"/>
                  <a:pt x="3565019" y="4720266"/>
                </a:cubicBezTo>
                <a:cubicBezTo>
                  <a:pt x="3570315" y="4741630"/>
                  <a:pt x="3570744" y="4776261"/>
                  <a:pt x="3561538" y="4793362"/>
                </a:cubicBezTo>
                <a:close/>
                <a:moveTo>
                  <a:pt x="1995069" y="5284191"/>
                </a:moveTo>
                <a:cubicBezTo>
                  <a:pt x="2012094" y="5300813"/>
                  <a:pt x="2023621" y="5322933"/>
                  <a:pt x="2047279" y="5332922"/>
                </a:cubicBezTo>
                <a:cubicBezTo>
                  <a:pt x="2046397" y="5312239"/>
                  <a:pt x="2062337" y="5290069"/>
                  <a:pt x="2057721" y="5277230"/>
                </a:cubicBezTo>
                <a:cubicBezTo>
                  <a:pt x="2044858" y="5287572"/>
                  <a:pt x="2007932" y="5273850"/>
                  <a:pt x="1995069" y="5284191"/>
                </a:cubicBezTo>
                <a:close/>
              </a:path>
            </a:pathLst>
          </a:custGeom>
          <a:solidFill>
            <a:srgbClr val="000000">
              <a:alpha val="50000"/>
            </a:srgbClr>
          </a:solidFill>
          <a:ln w="2519" cap="flat">
            <a:noFill/>
            <a:prstDash val="solid"/>
            <a:miter/>
          </a:ln>
        </p:spPr>
        <p:txBody>
          <a:bodyPr rtlCol="0" anchor="ctr"/>
          <a:lstStyle/>
          <a:p>
            <a:endParaRPr lang="en-GB"/>
          </a:p>
        </p:txBody>
      </p:sp>
      <p:pic>
        <p:nvPicPr>
          <p:cNvPr id="6" name="Picture 5" descr="桌子上的酒瓶&#10;&#10;中度可信度描述已自动生成">
            <a:extLst>
              <a:ext uri="{FF2B5EF4-FFF2-40B4-BE49-F238E27FC236}">
                <a16:creationId xmlns:a16="http://schemas.microsoft.com/office/drawing/2014/main" id="{D3F25F2F-0914-4417-A680-61F54D59E019}"/>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2699254" y="651994"/>
            <a:ext cx="8332207" cy="5554011"/>
          </a:xfrm>
          <a:prstGeom prst="rect">
            <a:avLst/>
          </a:prstGeom>
        </p:spPr>
      </p:pic>
      <p:sp>
        <p:nvSpPr>
          <p:cNvPr id="28" name="Text Placeholder 27">
            <a:extLst>
              <a:ext uri="{FF2B5EF4-FFF2-40B4-BE49-F238E27FC236}">
                <a16:creationId xmlns:a16="http://schemas.microsoft.com/office/drawing/2014/main" id="{A993F352-D76E-440A-B801-66BF6F3C2B98}"/>
              </a:ext>
            </a:extLst>
          </p:cNvPr>
          <p:cNvSpPr>
            <a:spLocks noGrp="1"/>
          </p:cNvSpPr>
          <p:nvPr>
            <p:ph type="body" sz="quarter" idx="10" hasCustomPrompt="1"/>
          </p:nvPr>
        </p:nvSpPr>
        <p:spPr>
          <a:xfrm>
            <a:off x="6235724" y="1859339"/>
            <a:ext cx="1492716" cy="1569660"/>
          </a:xfrm>
        </p:spPr>
        <p:txBody>
          <a:bodyPr wrap="none">
            <a:spAutoFit/>
          </a:bodyPr>
          <a:lstStyle>
            <a:lvl1pPr marL="0" indent="0" algn="ctr">
              <a:lnSpc>
                <a:spcPct val="100000"/>
              </a:lnSpc>
              <a:buNone/>
              <a:defRPr sz="9600" b="1">
                <a:solidFill>
                  <a:schemeClr val="tx1"/>
                </a:solidFill>
                <a:latin typeface="Bell MT" panose="02020503060305020303" pitchFamily="18" charset="0"/>
              </a:defRPr>
            </a:lvl1pPr>
            <a:lvl2pPr marL="457177" indent="0">
              <a:lnSpc>
                <a:spcPct val="100000"/>
              </a:lnSpc>
              <a:buNone/>
              <a:defRPr/>
            </a:lvl2pPr>
            <a:lvl3pPr marL="914353" indent="0">
              <a:lnSpc>
                <a:spcPct val="100000"/>
              </a:lnSpc>
              <a:buNone/>
              <a:defRPr/>
            </a:lvl3pPr>
            <a:lvl4pPr marL="1371531" indent="0">
              <a:lnSpc>
                <a:spcPct val="100000"/>
              </a:lnSpc>
              <a:buNone/>
              <a:defRPr/>
            </a:lvl4pPr>
            <a:lvl5pPr marL="1828709" indent="0">
              <a:lnSpc>
                <a:spcPct val="100000"/>
              </a:lnSpc>
              <a:buNone/>
              <a:defRPr/>
            </a:lvl5pPr>
          </a:lstStyle>
          <a:p>
            <a:pPr lvl="0"/>
            <a:r>
              <a:rPr lang="en-GB" altLang="zh-CN" dirty="0"/>
              <a:t>01</a:t>
            </a:r>
            <a:endParaRPr lang="en-GB" dirty="0"/>
          </a:p>
        </p:txBody>
      </p:sp>
      <p:sp>
        <p:nvSpPr>
          <p:cNvPr id="2" name="Title 1">
            <a:extLst>
              <a:ext uri="{FF2B5EF4-FFF2-40B4-BE49-F238E27FC236}">
                <a16:creationId xmlns:a16="http://schemas.microsoft.com/office/drawing/2014/main" id="{B6B40EAC-1236-4C2C-A5B0-5B2D469D0AD7}"/>
              </a:ext>
            </a:extLst>
          </p:cNvPr>
          <p:cNvSpPr>
            <a:spLocks noGrp="1"/>
          </p:cNvSpPr>
          <p:nvPr>
            <p:ph type="title" hasCustomPrompt="1"/>
          </p:nvPr>
        </p:nvSpPr>
        <p:spPr>
          <a:xfrm>
            <a:off x="6235724" y="3636368"/>
            <a:ext cx="4005943" cy="867930"/>
          </a:xfrm>
        </p:spPr>
        <p:txBody>
          <a:bodyPr wrap="square" anchor="b">
            <a:spAutoFit/>
          </a:bodyPr>
          <a:lstStyle>
            <a:lvl1pPr algn="l">
              <a:defRPr sz="2800">
                <a:solidFill>
                  <a:schemeClr val="tx1"/>
                </a:solidFill>
                <a:latin typeface="Bell MT" panose="02020503060305020303" pitchFamily="18" charset="0"/>
              </a:defRPr>
            </a:lvl1pPr>
          </a:lstStyle>
          <a:p>
            <a:r>
              <a:rPr lang="en-US" altLang="zh-CN" dirty="0"/>
              <a:t>Click to edit Master title style</a:t>
            </a:r>
            <a:endParaRPr lang="zh-CN" altLang="en-US" dirty="0"/>
          </a:p>
        </p:txBody>
      </p:sp>
      <p:sp>
        <p:nvSpPr>
          <p:cNvPr id="3" name="Text Placeholder 2">
            <a:extLst>
              <a:ext uri="{FF2B5EF4-FFF2-40B4-BE49-F238E27FC236}">
                <a16:creationId xmlns:a16="http://schemas.microsoft.com/office/drawing/2014/main" id="{54712325-CA12-44BF-8B8C-2D3C6232D8B6}"/>
              </a:ext>
            </a:extLst>
          </p:cNvPr>
          <p:cNvSpPr>
            <a:spLocks noGrp="1"/>
          </p:cNvSpPr>
          <p:nvPr>
            <p:ph type="body" idx="1" hasCustomPrompt="1"/>
          </p:nvPr>
        </p:nvSpPr>
        <p:spPr>
          <a:xfrm>
            <a:off x="6235724" y="4531283"/>
            <a:ext cx="4005943" cy="260008"/>
          </a:xfrm>
        </p:spPr>
        <p:txBody>
          <a:bodyPr wrap="square">
            <a:spAutoFit/>
          </a:bodyPr>
          <a:lstStyle>
            <a:lvl1pPr marL="0" indent="0" algn="l">
              <a:lnSpc>
                <a:spcPct val="120000"/>
              </a:lnSpc>
              <a:spcBef>
                <a:spcPts val="100"/>
              </a:spcBef>
              <a:buNone/>
              <a:defRPr sz="1000">
                <a:solidFill>
                  <a:schemeClr val="bg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ltLang="zh-CN" dirty="0"/>
              <a:t>Click to edit Master title style</a:t>
            </a:r>
          </a:p>
        </p:txBody>
      </p:sp>
      <p:cxnSp>
        <p:nvCxnSpPr>
          <p:cNvPr id="8" name="Straight Connector 7">
            <a:extLst>
              <a:ext uri="{FF2B5EF4-FFF2-40B4-BE49-F238E27FC236}">
                <a16:creationId xmlns:a16="http://schemas.microsoft.com/office/drawing/2014/main" id="{863AF566-39D4-4656-86B9-E9B9EB848FBF}"/>
              </a:ext>
            </a:extLst>
          </p:cNvPr>
          <p:cNvCxnSpPr>
            <a:cxnSpLocks/>
          </p:cNvCxnSpPr>
          <p:nvPr userDrawn="1"/>
        </p:nvCxnSpPr>
        <p:spPr>
          <a:xfrm flipH="1">
            <a:off x="6350000" y="3429000"/>
            <a:ext cx="5842000" cy="0"/>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1867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B5B30-EAE6-475D-9E77-B9C4E87F9C88}"/>
              </a:ext>
            </a:extLst>
          </p:cNvPr>
          <p:cNvSpPr>
            <a:spLocks noGrp="1"/>
          </p:cNvSpPr>
          <p:nvPr>
            <p:ph type="title" hasCustomPrompt="1"/>
          </p:nvPr>
        </p:nvSpPr>
        <p:spPr>
          <a:xfrm>
            <a:off x="787770" y="5942863"/>
            <a:ext cx="10616460" cy="915137"/>
          </a:xfrm>
        </p:spPr>
        <p:txBody>
          <a:bodyPr anchor="ctr">
            <a:normAutofit/>
          </a:bodyPr>
          <a:lstStyle>
            <a:lvl1pPr algn="ctr">
              <a:defRPr sz="3200">
                <a:latin typeface="Bell MT" panose="02020503060305020303" pitchFamily="18" charset="0"/>
              </a:defRPr>
            </a:lvl1pPr>
          </a:lstStyle>
          <a:p>
            <a:r>
              <a:rPr lang="en-US" altLang="zh-CN" dirty="0"/>
              <a:t>Click to edit Master title style</a:t>
            </a:r>
            <a:endParaRPr lang="zh-CN" altLang="en-US" dirty="0"/>
          </a:p>
        </p:txBody>
      </p:sp>
      <p:sp>
        <p:nvSpPr>
          <p:cNvPr id="7" name="Footer Placeholder 6">
            <a:extLst>
              <a:ext uri="{FF2B5EF4-FFF2-40B4-BE49-F238E27FC236}">
                <a16:creationId xmlns:a16="http://schemas.microsoft.com/office/drawing/2014/main" id="{CAC1F83E-F48A-4A82-AEA9-9C5660FBDC25}"/>
              </a:ext>
            </a:extLst>
          </p:cNvPr>
          <p:cNvSpPr>
            <a:spLocks noGrp="1"/>
          </p:cNvSpPr>
          <p:nvPr>
            <p:ph type="ftr" sz="quarter" idx="11"/>
          </p:nvPr>
        </p:nvSpPr>
        <p:spPr>
          <a:xfrm>
            <a:off x="4025900" y="289656"/>
            <a:ext cx="4140201" cy="206381"/>
          </a:xfrm>
          <a:prstGeom prst="rect">
            <a:avLst/>
          </a:prstGeom>
        </p:spPr>
        <p:txBody>
          <a:bodyPr/>
          <a:lstStyle>
            <a:lvl1pPr algn="ctr">
              <a:defRPr/>
            </a:lvl1pPr>
          </a:lstStyle>
          <a:p>
            <a:r>
              <a:rPr lang="zh-CN" altLang="en-US"/>
              <a:t>请在插入菜单</a:t>
            </a:r>
            <a:r>
              <a:rPr lang="en-US" altLang="zh-CN"/>
              <a:t>—</a:t>
            </a:r>
            <a:r>
              <a:rPr lang="zh-CN" altLang="en-US"/>
              <a:t>页眉和页脚中修改此文本</a:t>
            </a:r>
            <a:endParaRPr lang="zh-CN" altLang="en-US" dirty="0"/>
          </a:p>
        </p:txBody>
      </p:sp>
      <p:sp>
        <p:nvSpPr>
          <p:cNvPr id="9" name="Rectangle 8">
            <a:extLst>
              <a:ext uri="{FF2B5EF4-FFF2-40B4-BE49-F238E27FC236}">
                <a16:creationId xmlns:a16="http://schemas.microsoft.com/office/drawing/2014/main" id="{F4755AF8-3949-4E41-8838-388D7F038194}"/>
              </a:ext>
            </a:extLst>
          </p:cNvPr>
          <p:cNvSpPr/>
          <p:nvPr userDrawn="1"/>
        </p:nvSpPr>
        <p:spPr>
          <a:xfrm>
            <a:off x="0" y="5942862"/>
            <a:ext cx="915138" cy="9151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Slide Number Placeholder 7">
            <a:extLst>
              <a:ext uri="{FF2B5EF4-FFF2-40B4-BE49-F238E27FC236}">
                <a16:creationId xmlns:a16="http://schemas.microsoft.com/office/drawing/2014/main" id="{1D47482C-BA78-45A4-AAF3-F9A7E84F9DAF}"/>
              </a:ext>
            </a:extLst>
          </p:cNvPr>
          <p:cNvSpPr>
            <a:spLocks noGrp="1"/>
          </p:cNvSpPr>
          <p:nvPr>
            <p:ph type="sldNum" sz="quarter" idx="12"/>
          </p:nvPr>
        </p:nvSpPr>
        <p:spPr>
          <a:xfrm>
            <a:off x="302719" y="6292709"/>
            <a:ext cx="309700" cy="215444"/>
          </a:xfrm>
          <a:prstGeom prst="rect">
            <a:avLst/>
          </a:prstGeom>
        </p:spPr>
        <p:txBody>
          <a:bodyPr wrap="none">
            <a:spAutoFit/>
          </a:bodyPr>
          <a:lstStyle>
            <a:lvl1pPr algn="ctr">
              <a:defRPr sz="800">
                <a:solidFill>
                  <a:schemeClr val="bg1"/>
                </a:solidFill>
              </a:defRPr>
            </a:lvl1pPr>
          </a:lstStyle>
          <a:p>
            <a:fld id="{5DD3DB80-B894-403A-B48E-6FDC1A72010E}" type="slidenum">
              <a:rPr lang="zh-CN" altLang="en-US" smtClean="0"/>
              <a:pPr/>
              <a:t>‹#›</a:t>
            </a:fld>
            <a:endParaRPr lang="zh-CN" altLang="en-US" dirty="0"/>
          </a:p>
        </p:txBody>
      </p:sp>
      <p:cxnSp>
        <p:nvCxnSpPr>
          <p:cNvPr id="10" name="Straight Connector 9">
            <a:extLst>
              <a:ext uri="{FF2B5EF4-FFF2-40B4-BE49-F238E27FC236}">
                <a16:creationId xmlns:a16="http://schemas.microsoft.com/office/drawing/2014/main" id="{E2A1D293-8C55-4CC2-A736-292E4FD93583}"/>
              </a:ext>
            </a:extLst>
          </p:cNvPr>
          <p:cNvCxnSpPr>
            <a:cxnSpLocks/>
          </p:cNvCxnSpPr>
          <p:nvPr userDrawn="1"/>
        </p:nvCxnSpPr>
        <p:spPr>
          <a:xfrm>
            <a:off x="0" y="5942862"/>
            <a:ext cx="12192000" cy="0"/>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474F158-7F1F-4887-9190-7B4EA88F5A46}"/>
              </a:ext>
            </a:extLst>
          </p:cNvPr>
          <p:cNvCxnSpPr>
            <a:cxnSpLocks/>
          </p:cNvCxnSpPr>
          <p:nvPr userDrawn="1"/>
        </p:nvCxnSpPr>
        <p:spPr>
          <a:xfrm rot="16200000">
            <a:off x="11760569" y="6340485"/>
            <a:ext cx="0" cy="203200"/>
          </a:xfrm>
          <a:prstGeom prst="straightConnector1">
            <a:avLst/>
          </a:prstGeom>
          <a:ln>
            <a:solidFill>
              <a:schemeClr val="accent2">
                <a:alpha val="80000"/>
              </a:schemeClr>
            </a:solidFill>
            <a:tailEnd type="arrow" w="lg" len="sm"/>
          </a:ln>
        </p:spPr>
        <p:style>
          <a:lnRef idx="1">
            <a:schemeClr val="accent1"/>
          </a:lnRef>
          <a:fillRef idx="0">
            <a:schemeClr val="accent1"/>
          </a:fillRef>
          <a:effectRef idx="0">
            <a:schemeClr val="accent1"/>
          </a:effectRef>
          <a:fontRef idx="minor">
            <a:schemeClr val="tx1"/>
          </a:fontRef>
        </p:style>
      </p:cxnSp>
      <p:sp>
        <p:nvSpPr>
          <p:cNvPr id="13" name="Freeform: Shape 12">
            <a:extLst>
              <a:ext uri="{FF2B5EF4-FFF2-40B4-BE49-F238E27FC236}">
                <a16:creationId xmlns:a16="http://schemas.microsoft.com/office/drawing/2014/main" id="{89D67403-76D6-49AE-B1A9-A9CE6E3AC7F1}"/>
              </a:ext>
            </a:extLst>
          </p:cNvPr>
          <p:cNvSpPr/>
          <p:nvPr userDrawn="1"/>
        </p:nvSpPr>
        <p:spPr>
          <a:xfrm>
            <a:off x="6908128" y="-2570550"/>
            <a:ext cx="8410817" cy="9661136"/>
          </a:xfrm>
          <a:custGeom>
            <a:avLst/>
            <a:gdLst>
              <a:gd name="connsiteX0" fmla="*/ 595699 w 5970060"/>
              <a:gd name="connsiteY0" fmla="*/ 0 h 6857546"/>
              <a:gd name="connsiteX1" fmla="*/ 595699 w 5970060"/>
              <a:gd name="connsiteY1" fmla="*/ 41768 h 6857546"/>
              <a:gd name="connsiteX2" fmla="*/ 637467 w 5970060"/>
              <a:gd name="connsiteY2" fmla="*/ 104421 h 6857546"/>
              <a:gd name="connsiteX3" fmla="*/ 721029 w 5970060"/>
              <a:gd name="connsiteY3" fmla="*/ 142709 h 6857546"/>
              <a:gd name="connsiteX4" fmla="*/ 881142 w 5970060"/>
              <a:gd name="connsiteY4" fmla="*/ 379422 h 6857546"/>
              <a:gd name="connsiteX5" fmla="*/ 922910 w 5970060"/>
              <a:gd name="connsiteY5" fmla="*/ 355057 h 6857546"/>
              <a:gd name="connsiteX6" fmla="*/ 968159 w 5970060"/>
              <a:gd name="connsiteY6" fmla="*/ 362019 h 6857546"/>
              <a:gd name="connsiteX7" fmla="*/ 1009928 w 5970060"/>
              <a:gd name="connsiteY7" fmla="*/ 334173 h 6857546"/>
              <a:gd name="connsiteX8" fmla="*/ 1030812 w 5970060"/>
              <a:gd name="connsiteY8" fmla="*/ 139228 h 6857546"/>
              <a:gd name="connsiteX9" fmla="*/ 1051696 w 5970060"/>
              <a:gd name="connsiteY9" fmla="*/ 194920 h 6857546"/>
              <a:gd name="connsiteX10" fmla="*/ 1086504 w 5970060"/>
              <a:gd name="connsiteY10" fmla="*/ 327212 h 6857546"/>
              <a:gd name="connsiteX11" fmla="*/ 1131753 w 5970060"/>
              <a:gd name="connsiteY11" fmla="*/ 302847 h 6857546"/>
              <a:gd name="connsiteX12" fmla="*/ 1246616 w 5970060"/>
              <a:gd name="connsiteY12" fmla="*/ 368980 h 6857546"/>
              <a:gd name="connsiteX13" fmla="*/ 1243135 w 5970060"/>
              <a:gd name="connsiteY13" fmla="*/ 403787 h 6857546"/>
              <a:gd name="connsiteX14" fmla="*/ 1371921 w 5970060"/>
              <a:gd name="connsiteY14" fmla="*/ 424671 h 6857546"/>
              <a:gd name="connsiteX15" fmla="*/ 1389325 w 5970060"/>
              <a:gd name="connsiteY15" fmla="*/ 45224 h 6857546"/>
              <a:gd name="connsiteX16" fmla="*/ 1410209 w 5970060"/>
              <a:gd name="connsiteY16" fmla="*/ 93954 h 6857546"/>
              <a:gd name="connsiteX17" fmla="*/ 1431093 w 5970060"/>
              <a:gd name="connsiteY17" fmla="*/ 59147 h 6857546"/>
              <a:gd name="connsiteX18" fmla="*/ 1476343 w 5970060"/>
              <a:gd name="connsiteY18" fmla="*/ 17378 h 6857546"/>
              <a:gd name="connsiteX19" fmla="*/ 1514630 w 5970060"/>
              <a:gd name="connsiteY19" fmla="*/ 132267 h 6857546"/>
              <a:gd name="connsiteX20" fmla="*/ 1556399 w 5970060"/>
              <a:gd name="connsiteY20" fmla="*/ 208842 h 6857546"/>
              <a:gd name="connsiteX21" fmla="*/ 1525072 w 5970060"/>
              <a:gd name="connsiteY21" fmla="*/ 309783 h 6857546"/>
              <a:gd name="connsiteX22" fmla="*/ 1552918 w 5970060"/>
              <a:gd name="connsiteY22" fmla="*/ 421191 h 6857546"/>
              <a:gd name="connsiteX23" fmla="*/ 1594687 w 5970060"/>
              <a:gd name="connsiteY23" fmla="*/ 403787 h 6857546"/>
              <a:gd name="connsiteX24" fmla="*/ 1681704 w 5970060"/>
              <a:gd name="connsiteY24" fmla="*/ 449036 h 6857546"/>
              <a:gd name="connsiteX25" fmla="*/ 1803529 w 5970060"/>
              <a:gd name="connsiteY25" fmla="*/ 386384 h 6857546"/>
              <a:gd name="connsiteX26" fmla="*/ 1866182 w 5970060"/>
              <a:gd name="connsiteY26" fmla="*/ 508208 h 6857546"/>
              <a:gd name="connsiteX27" fmla="*/ 2015877 w 5970060"/>
              <a:gd name="connsiteY27" fmla="*/ 595226 h 6857546"/>
              <a:gd name="connsiteX28" fmla="*/ 1974109 w 5970060"/>
              <a:gd name="connsiteY28" fmla="*/ 616110 h 6857546"/>
              <a:gd name="connsiteX29" fmla="*/ 1921898 w 5970060"/>
              <a:gd name="connsiteY29" fmla="*/ 706609 h 6857546"/>
              <a:gd name="connsiteX30" fmla="*/ 1970628 w 5970060"/>
              <a:gd name="connsiteY30" fmla="*/ 828433 h 6857546"/>
              <a:gd name="connsiteX31" fmla="*/ 1876649 w 5970060"/>
              <a:gd name="connsiteY31" fmla="*/ 922412 h 6857546"/>
              <a:gd name="connsiteX32" fmla="*/ 1793112 w 5970060"/>
              <a:gd name="connsiteY32" fmla="*/ 901528 h 6857546"/>
              <a:gd name="connsiteX33" fmla="*/ 1911456 w 5970060"/>
              <a:gd name="connsiteY33" fmla="*/ 1033820 h 6857546"/>
              <a:gd name="connsiteX34" fmla="*/ 2022839 w 5970060"/>
              <a:gd name="connsiteY34" fmla="*/ 901528 h 6857546"/>
              <a:gd name="connsiteX35" fmla="*/ 1988032 w 5970060"/>
              <a:gd name="connsiteY35" fmla="*/ 1155645 h 6857546"/>
              <a:gd name="connsiteX36" fmla="*/ 2005435 w 5970060"/>
              <a:gd name="connsiteY36" fmla="*/ 1354070 h 6857546"/>
              <a:gd name="connsiteX37" fmla="*/ 2113337 w 5970060"/>
              <a:gd name="connsiteY37" fmla="*/ 1531612 h 6857546"/>
              <a:gd name="connsiteX38" fmla="*/ 2088972 w 5970060"/>
              <a:gd name="connsiteY38" fmla="*/ 1152189 h 6857546"/>
              <a:gd name="connsiteX39" fmla="*/ 2130741 w 5970060"/>
              <a:gd name="connsiteY39" fmla="*/ 1002494 h 6857546"/>
              <a:gd name="connsiteX40" fmla="*/ 2162067 w 5970060"/>
              <a:gd name="connsiteY40" fmla="*/ 1026859 h 6857546"/>
              <a:gd name="connsiteX41" fmla="*/ 2273475 w 5970060"/>
              <a:gd name="connsiteY41" fmla="*/ 866746 h 6857546"/>
              <a:gd name="connsiteX42" fmla="*/ 2266513 w 5970060"/>
              <a:gd name="connsiteY42" fmla="*/ 946803 h 6857546"/>
              <a:gd name="connsiteX43" fmla="*/ 2384857 w 5970060"/>
              <a:gd name="connsiteY43" fmla="*/ 852798 h 6857546"/>
              <a:gd name="connsiteX44" fmla="*/ 2475356 w 5970060"/>
              <a:gd name="connsiteY44" fmla="*/ 870202 h 6857546"/>
              <a:gd name="connsiteX45" fmla="*/ 2384857 w 5970060"/>
              <a:gd name="connsiteY45" fmla="*/ 988546 h 6857546"/>
              <a:gd name="connsiteX46" fmla="*/ 2402261 w 5970060"/>
              <a:gd name="connsiteY46" fmla="*/ 1124319 h 6857546"/>
              <a:gd name="connsiteX47" fmla="*/ 2290853 w 5970060"/>
              <a:gd name="connsiteY47" fmla="*/ 1385397 h 6857546"/>
              <a:gd name="connsiteX48" fmla="*/ 2238643 w 5970060"/>
              <a:gd name="connsiteY48" fmla="*/ 1430646 h 6857546"/>
              <a:gd name="connsiteX49" fmla="*/ 2259527 w 5970060"/>
              <a:gd name="connsiteY49" fmla="*/ 1636033 h 6857546"/>
              <a:gd name="connsiteX50" fmla="*/ 2454472 w 5970060"/>
              <a:gd name="connsiteY50" fmla="*/ 1427165 h 6857546"/>
              <a:gd name="connsiteX51" fmla="*/ 2353531 w 5970060"/>
              <a:gd name="connsiteY51" fmla="*/ 1681282 h 6857546"/>
              <a:gd name="connsiteX52" fmla="*/ 2450991 w 5970060"/>
              <a:gd name="connsiteY52" fmla="*/ 1705647 h 6857546"/>
              <a:gd name="connsiteX53" fmla="*/ 2499721 w 5970060"/>
              <a:gd name="connsiteY53" fmla="*/ 1747415 h 6857546"/>
              <a:gd name="connsiteX54" fmla="*/ 2719030 w 5970060"/>
              <a:gd name="connsiteY54" fmla="*/ 1416723 h 6857546"/>
              <a:gd name="connsiteX55" fmla="*/ 2538009 w 5970060"/>
              <a:gd name="connsiteY55" fmla="*/ 1280950 h 6857546"/>
              <a:gd name="connsiteX56" fmla="*/ 2666820 w 5970060"/>
              <a:gd name="connsiteY56" fmla="*/ 1270508 h 6857546"/>
              <a:gd name="connsiteX57" fmla="*/ 2708588 w 5970060"/>
              <a:gd name="connsiteY57" fmla="*/ 1051199 h 6857546"/>
              <a:gd name="connsiteX58" fmla="*/ 2764280 w 5970060"/>
              <a:gd name="connsiteY58" fmla="*/ 1096448 h 6857546"/>
              <a:gd name="connsiteX59" fmla="*/ 2781683 w 5970060"/>
              <a:gd name="connsiteY59" fmla="*/ 1030314 h 6857546"/>
              <a:gd name="connsiteX60" fmla="*/ 2900027 w 5970060"/>
              <a:gd name="connsiteY60" fmla="*/ 1096448 h 6857546"/>
              <a:gd name="connsiteX61" fmla="*/ 3101933 w 5970060"/>
              <a:gd name="connsiteY61" fmla="*/ 1026834 h 6857546"/>
              <a:gd name="connsiteX62" fmla="*/ 3101933 w 5970060"/>
              <a:gd name="connsiteY62" fmla="*/ 1079044 h 6857546"/>
              <a:gd name="connsiteX63" fmla="*/ 3171548 w 5970060"/>
              <a:gd name="connsiteY63" fmla="*/ 1127774 h 6857546"/>
              <a:gd name="connsiteX64" fmla="*/ 3136740 w 5970060"/>
              <a:gd name="connsiteY64" fmla="*/ 1253079 h 6857546"/>
              <a:gd name="connsiteX65" fmla="*/ 3220277 w 5970060"/>
              <a:gd name="connsiteY65" fmla="*/ 1367968 h 6857546"/>
              <a:gd name="connsiteX66" fmla="*/ 3237681 w 5970060"/>
              <a:gd name="connsiteY66" fmla="*/ 1399294 h 6857546"/>
              <a:gd name="connsiteX67" fmla="*/ 3115856 w 5970060"/>
              <a:gd name="connsiteY67" fmla="*/ 1468909 h 6857546"/>
              <a:gd name="connsiteX68" fmla="*/ 3147183 w 5970060"/>
              <a:gd name="connsiteY68" fmla="*/ 1548965 h 6857546"/>
              <a:gd name="connsiteX69" fmla="*/ 2952238 w 5970060"/>
              <a:gd name="connsiteY69" fmla="*/ 1503716 h 6857546"/>
              <a:gd name="connsiteX70" fmla="*/ 2987045 w 5970060"/>
              <a:gd name="connsiteY70" fmla="*/ 1573330 h 6857546"/>
              <a:gd name="connsiteX71" fmla="*/ 2771216 w 5970060"/>
              <a:gd name="connsiteY71" fmla="*/ 1461947 h 6857546"/>
              <a:gd name="connsiteX72" fmla="*/ 2579752 w 5970060"/>
              <a:gd name="connsiteY72" fmla="*/ 1729987 h 6857546"/>
              <a:gd name="connsiteX73" fmla="*/ 2544945 w 5970060"/>
              <a:gd name="connsiteY73" fmla="*/ 1834408 h 6857546"/>
              <a:gd name="connsiteX74" fmla="*/ 2600636 w 5970060"/>
              <a:gd name="connsiteY74" fmla="*/ 1750871 h 6857546"/>
              <a:gd name="connsiteX75" fmla="*/ 2854753 w 5970060"/>
              <a:gd name="connsiteY75" fmla="*/ 1597695 h 6857546"/>
              <a:gd name="connsiteX76" fmla="*/ 2962655 w 5970060"/>
              <a:gd name="connsiteY76" fmla="*/ 1698635 h 6857546"/>
              <a:gd name="connsiteX77" fmla="*/ 2910444 w 5970060"/>
              <a:gd name="connsiteY77" fmla="*/ 1705596 h 6857546"/>
              <a:gd name="connsiteX78" fmla="*/ 2966135 w 5970060"/>
              <a:gd name="connsiteY78" fmla="*/ 1768249 h 6857546"/>
              <a:gd name="connsiteX79" fmla="*/ 2934809 w 5970060"/>
              <a:gd name="connsiteY79" fmla="*/ 1761288 h 6857546"/>
              <a:gd name="connsiteX80" fmla="*/ 2767710 w 5970060"/>
              <a:gd name="connsiteY80" fmla="*/ 1834383 h 6857546"/>
              <a:gd name="connsiteX81" fmla="*/ 2694615 w 5970060"/>
              <a:gd name="connsiteY81" fmla="*/ 1816979 h 6857546"/>
              <a:gd name="connsiteX82" fmla="*/ 2586688 w 5970060"/>
              <a:gd name="connsiteY82" fmla="*/ 1938829 h 6857546"/>
              <a:gd name="connsiteX83" fmla="*/ 2691109 w 5970060"/>
              <a:gd name="connsiteY83" fmla="*/ 2004962 h 6857546"/>
              <a:gd name="connsiteX84" fmla="*/ 2680667 w 5970060"/>
              <a:gd name="connsiteY84" fmla="*/ 2043250 h 6857546"/>
              <a:gd name="connsiteX85" fmla="*/ 2722435 w 5970060"/>
              <a:gd name="connsiteY85" fmla="*/ 2098942 h 6857546"/>
              <a:gd name="connsiteX86" fmla="*/ 2673706 w 5970060"/>
              <a:gd name="connsiteY86" fmla="*/ 2112864 h 6857546"/>
              <a:gd name="connsiteX87" fmla="*/ 2698071 w 5970060"/>
              <a:gd name="connsiteY87" fmla="*/ 2161594 h 6857546"/>
              <a:gd name="connsiteX88" fmla="*/ 2537958 w 5970060"/>
              <a:gd name="connsiteY88" fmla="*/ 2227728 h 6857546"/>
              <a:gd name="connsiteX89" fmla="*/ 2607572 w 5970060"/>
              <a:gd name="connsiteY89" fmla="*/ 2391346 h 6857546"/>
              <a:gd name="connsiteX90" fmla="*/ 2583207 w 5970060"/>
              <a:gd name="connsiteY90" fmla="*/ 2467922 h 6857546"/>
              <a:gd name="connsiteX91" fmla="*/ 2517074 w 5970060"/>
              <a:gd name="connsiteY91" fmla="*/ 2429634 h 6857546"/>
              <a:gd name="connsiteX92" fmla="*/ 2506632 w 5970060"/>
              <a:gd name="connsiteY92" fmla="*/ 2520132 h 6857546"/>
              <a:gd name="connsiteX93" fmla="*/ 2297764 w 5970060"/>
              <a:gd name="connsiteY93" fmla="*/ 2460960 h 6857546"/>
              <a:gd name="connsiteX94" fmla="*/ 2269918 w 5970060"/>
              <a:gd name="connsiteY94" fmla="*/ 2666347 h 6857546"/>
              <a:gd name="connsiteX95" fmla="*/ 2346494 w 5970060"/>
              <a:gd name="connsiteY95" fmla="*/ 2589746 h 6857546"/>
              <a:gd name="connsiteX96" fmla="*/ 2447434 w 5970060"/>
              <a:gd name="connsiteY96" fmla="*/ 2572343 h 6857546"/>
              <a:gd name="connsiteX97" fmla="*/ 2308181 w 5970060"/>
              <a:gd name="connsiteY97" fmla="*/ 2979636 h 6857546"/>
              <a:gd name="connsiteX98" fmla="*/ 2325585 w 5970060"/>
              <a:gd name="connsiteY98" fmla="*/ 3056211 h 6857546"/>
              <a:gd name="connsiteX99" fmla="*/ 2443929 w 5970060"/>
              <a:gd name="connsiteY99" fmla="*/ 2969194 h 6857546"/>
              <a:gd name="connsiteX100" fmla="*/ 2461332 w 5970060"/>
              <a:gd name="connsiteY100" fmla="*/ 2680270 h 6857546"/>
              <a:gd name="connsiteX101" fmla="*/ 2464813 w 5970060"/>
              <a:gd name="connsiteY101" fmla="*/ 2704635 h 6857546"/>
              <a:gd name="connsiteX102" fmla="*/ 2530946 w 5970060"/>
              <a:gd name="connsiteY102" fmla="*/ 2600189 h 6857546"/>
              <a:gd name="connsiteX103" fmla="*/ 2544869 w 5970060"/>
              <a:gd name="connsiteY103" fmla="*/ 2645438 h 6857546"/>
              <a:gd name="connsiteX104" fmla="*/ 2628406 w 5970060"/>
              <a:gd name="connsiteY104" fmla="*/ 2530549 h 6857546"/>
              <a:gd name="connsiteX105" fmla="*/ 2635368 w 5970060"/>
              <a:gd name="connsiteY105" fmla="*/ 2558395 h 6857546"/>
              <a:gd name="connsiteX106" fmla="*/ 2826831 w 5970060"/>
              <a:gd name="connsiteY106" fmla="*/ 2481819 h 6857546"/>
              <a:gd name="connsiteX107" fmla="*/ 2767660 w 5970060"/>
              <a:gd name="connsiteY107" fmla="*/ 2614086 h 6857546"/>
              <a:gd name="connsiteX108" fmla="*/ 2805947 w 5970060"/>
              <a:gd name="connsiteY108" fmla="*/ 2781185 h 6857546"/>
              <a:gd name="connsiteX109" fmla="*/ 2687603 w 5970060"/>
              <a:gd name="connsiteY109" fmla="*/ 3021379 h 6857546"/>
              <a:gd name="connsiteX110" fmla="*/ 2708488 w 5970060"/>
              <a:gd name="connsiteY110" fmla="*/ 3063148 h 6857546"/>
              <a:gd name="connsiteX111" fmla="*/ 2830337 w 5970060"/>
              <a:gd name="connsiteY111" fmla="*/ 2986572 h 6857546"/>
              <a:gd name="connsiteX112" fmla="*/ 3129704 w 5970060"/>
              <a:gd name="connsiteY112" fmla="*/ 2760301 h 6857546"/>
              <a:gd name="connsiteX113" fmla="*/ 2917355 w 5970060"/>
              <a:gd name="connsiteY113" fmla="*/ 2972649 h 6857546"/>
              <a:gd name="connsiteX114" fmla="*/ 3025257 w 5970060"/>
              <a:gd name="connsiteY114" fmla="*/ 3007456 h 6857546"/>
              <a:gd name="connsiteX115" fmla="*/ 3067025 w 5970060"/>
              <a:gd name="connsiteY115" fmla="*/ 3101435 h 6857546"/>
              <a:gd name="connsiteX116" fmla="*/ 3028738 w 5970060"/>
              <a:gd name="connsiteY116" fmla="*/ 3212843 h 6857546"/>
              <a:gd name="connsiteX117" fmla="*/ 3192356 w 5970060"/>
              <a:gd name="connsiteY117" fmla="*/ 3195440 h 6857546"/>
              <a:gd name="connsiteX118" fmla="*/ 3223683 w 5970060"/>
              <a:gd name="connsiteY118" fmla="*/ 3188478 h 6857546"/>
              <a:gd name="connsiteX119" fmla="*/ 3265451 w 5970060"/>
              <a:gd name="connsiteY119" fmla="*/ 3230247 h 6857546"/>
              <a:gd name="connsiteX120" fmla="*/ 3321142 w 5970060"/>
              <a:gd name="connsiteY120" fmla="*/ 3296380 h 6857546"/>
              <a:gd name="connsiteX121" fmla="*/ 3307220 w 5970060"/>
              <a:gd name="connsiteY121" fmla="*/ 3362514 h 6857546"/>
              <a:gd name="connsiteX122" fmla="*/ 3509126 w 5970060"/>
              <a:gd name="connsiteY122" fmla="*/ 3327706 h 6857546"/>
              <a:gd name="connsiteX123" fmla="*/ 3488241 w 5970060"/>
              <a:gd name="connsiteY123" fmla="*/ 3233727 h 6857546"/>
              <a:gd name="connsiteX124" fmla="*/ 3362936 w 5970060"/>
              <a:gd name="connsiteY124" fmla="*/ 3104916 h 6857546"/>
              <a:gd name="connsiteX125" fmla="*/ 3202798 w 5970060"/>
              <a:gd name="connsiteY125" fmla="*/ 3104916 h 6857546"/>
              <a:gd name="connsiteX126" fmla="*/ 3369897 w 5970060"/>
              <a:gd name="connsiteY126" fmla="*/ 3017898 h 6857546"/>
              <a:gd name="connsiteX127" fmla="*/ 3380340 w 5970060"/>
              <a:gd name="connsiteY127" fmla="*/ 2969168 h 6857546"/>
              <a:gd name="connsiteX128" fmla="*/ 3261970 w 5970060"/>
              <a:gd name="connsiteY128" fmla="*/ 2948284 h 6857546"/>
              <a:gd name="connsiteX129" fmla="*/ 3143601 w 5970060"/>
              <a:gd name="connsiteY129" fmla="*/ 2920439 h 6857546"/>
              <a:gd name="connsiteX130" fmla="*/ 3223657 w 5970060"/>
              <a:gd name="connsiteY130" fmla="*/ 2864747 h 6857546"/>
              <a:gd name="connsiteX131" fmla="*/ 3195812 w 5970060"/>
              <a:gd name="connsiteY131" fmla="*/ 2822979 h 6857546"/>
              <a:gd name="connsiteX132" fmla="*/ 3436006 w 5970060"/>
              <a:gd name="connsiteY132" fmla="*/ 2892593 h 6857546"/>
              <a:gd name="connsiteX133" fmla="*/ 3491697 w 5970060"/>
              <a:gd name="connsiteY133" fmla="*/ 2930881 h 6857546"/>
              <a:gd name="connsiteX134" fmla="*/ 3498658 w 5970060"/>
              <a:gd name="connsiteY134" fmla="*/ 2857786 h 6857546"/>
              <a:gd name="connsiteX135" fmla="*/ 3463851 w 5970060"/>
              <a:gd name="connsiteY135" fmla="*/ 2791653 h 6857546"/>
              <a:gd name="connsiteX136" fmla="*/ 3397718 w 5970060"/>
              <a:gd name="connsiteY136" fmla="*/ 2746403 h 6857546"/>
              <a:gd name="connsiteX137" fmla="*/ 3380314 w 5970060"/>
              <a:gd name="connsiteY137" fmla="*/ 2652424 h 6857546"/>
              <a:gd name="connsiteX138" fmla="*/ 3348988 w 5970060"/>
              <a:gd name="connsiteY138" fmla="*/ 2586291 h 6857546"/>
              <a:gd name="connsiteX139" fmla="*/ 3408160 w 5970060"/>
              <a:gd name="connsiteY139" fmla="*/ 2530600 h 6857546"/>
              <a:gd name="connsiteX140" fmla="*/ 3289791 w 5970060"/>
              <a:gd name="connsiteY140" fmla="*/ 2436621 h 6857546"/>
              <a:gd name="connsiteX141" fmla="*/ 3174927 w 5970060"/>
              <a:gd name="connsiteY141" fmla="*/ 2603720 h 6857546"/>
              <a:gd name="connsiteX142" fmla="*/ 3171447 w 5970060"/>
              <a:gd name="connsiteY142" fmla="*/ 2631565 h 6857546"/>
              <a:gd name="connsiteX143" fmla="*/ 3143601 w 5970060"/>
              <a:gd name="connsiteY143" fmla="*/ 2548028 h 6857546"/>
              <a:gd name="connsiteX144" fmla="*/ 2962579 w 5970060"/>
              <a:gd name="connsiteY144" fmla="*/ 2516702 h 6857546"/>
              <a:gd name="connsiteX145" fmla="*/ 3000867 w 5970060"/>
              <a:gd name="connsiteY145" fmla="*/ 2447088 h 6857546"/>
              <a:gd name="connsiteX146" fmla="*/ 2833768 w 5970060"/>
              <a:gd name="connsiteY146" fmla="*/ 2311315 h 6857546"/>
              <a:gd name="connsiteX147" fmla="*/ 2903382 w 5970060"/>
              <a:gd name="connsiteY147" fmla="*/ 2297392 h 6857546"/>
              <a:gd name="connsiteX148" fmla="*/ 2847690 w 5970060"/>
              <a:gd name="connsiteY148" fmla="*/ 2192971 h 6857546"/>
              <a:gd name="connsiteX149" fmla="*/ 3056558 w 5970060"/>
              <a:gd name="connsiteY149" fmla="*/ 2206894 h 6857546"/>
              <a:gd name="connsiteX150" fmla="*/ 3063520 w 5970060"/>
              <a:gd name="connsiteY150" fmla="*/ 2092031 h 6857546"/>
              <a:gd name="connsiteX151" fmla="*/ 3115730 w 5970060"/>
              <a:gd name="connsiteY151" fmla="*/ 2116396 h 6857546"/>
              <a:gd name="connsiteX152" fmla="*/ 3154018 w 5970060"/>
              <a:gd name="connsiteY152" fmla="*/ 2032858 h 6857546"/>
              <a:gd name="connsiteX153" fmla="*/ 3199267 w 5970060"/>
              <a:gd name="connsiteY153" fmla="*/ 2071146 h 6857546"/>
              <a:gd name="connsiteX154" fmla="*/ 3230594 w 5970060"/>
              <a:gd name="connsiteY154" fmla="*/ 2046781 h 6857546"/>
              <a:gd name="connsiteX155" fmla="*/ 3282804 w 5970060"/>
              <a:gd name="connsiteY155" fmla="*/ 2165125 h 6857546"/>
              <a:gd name="connsiteX156" fmla="*/ 3408110 w 5970060"/>
              <a:gd name="connsiteY156" fmla="*/ 2064185 h 6857546"/>
              <a:gd name="connsiteX157" fmla="*/ 3366341 w 5970060"/>
              <a:gd name="connsiteY157" fmla="*/ 2227803 h 6857546"/>
              <a:gd name="connsiteX158" fmla="*/ 3505569 w 5970060"/>
              <a:gd name="connsiteY158" fmla="*/ 2248688 h 6857546"/>
              <a:gd name="connsiteX159" fmla="*/ 3428994 w 5970060"/>
              <a:gd name="connsiteY159" fmla="*/ 2314821 h 6857546"/>
              <a:gd name="connsiteX160" fmla="*/ 3317586 w 5970060"/>
              <a:gd name="connsiteY160" fmla="*/ 2380980 h 6857546"/>
              <a:gd name="connsiteX161" fmla="*/ 3456839 w 5970060"/>
              <a:gd name="connsiteY161" fmla="*/ 2499349 h 6857546"/>
              <a:gd name="connsiteX162" fmla="*/ 3502089 w 5970060"/>
              <a:gd name="connsiteY162" fmla="*/ 2447138 h 6857546"/>
              <a:gd name="connsiteX163" fmla="*/ 3644798 w 5970060"/>
              <a:gd name="connsiteY163" fmla="*/ 2238271 h 6857546"/>
              <a:gd name="connsiteX164" fmla="*/ 3613471 w 5970060"/>
              <a:gd name="connsiteY164" fmla="*/ 2471503 h 6857546"/>
              <a:gd name="connsiteX165" fmla="*/ 3644798 w 5970060"/>
              <a:gd name="connsiteY165" fmla="*/ 2468023 h 6857546"/>
              <a:gd name="connsiteX166" fmla="*/ 3721373 w 5970060"/>
              <a:gd name="connsiteY166" fmla="*/ 2565482 h 6857546"/>
              <a:gd name="connsiteX167" fmla="*/ 3700489 w 5970060"/>
              <a:gd name="connsiteY167" fmla="*/ 2715178 h 6857546"/>
              <a:gd name="connsiteX168" fmla="*/ 3714412 w 5970060"/>
              <a:gd name="connsiteY168" fmla="*/ 2823080 h 6857546"/>
              <a:gd name="connsiteX169" fmla="*/ 3784026 w 5970060"/>
              <a:gd name="connsiteY169" fmla="*/ 2840483 h 6857546"/>
              <a:gd name="connsiteX170" fmla="*/ 3839717 w 5970060"/>
              <a:gd name="connsiteY170" fmla="*/ 2676865 h 6857546"/>
              <a:gd name="connsiteX171" fmla="*/ 3864082 w 5970060"/>
              <a:gd name="connsiteY171" fmla="*/ 3007557 h 6857546"/>
              <a:gd name="connsiteX172" fmla="*/ 3933696 w 5970060"/>
              <a:gd name="connsiteY172" fmla="*/ 3052806 h 6857546"/>
              <a:gd name="connsiteX173" fmla="*/ 3937177 w 5970060"/>
              <a:gd name="connsiteY173" fmla="*/ 2551534 h 6857546"/>
              <a:gd name="connsiteX174" fmla="*/ 4034636 w 5970060"/>
              <a:gd name="connsiteY174" fmla="*/ 2854381 h 6857546"/>
              <a:gd name="connsiteX175" fmla="*/ 4104251 w 5970060"/>
              <a:gd name="connsiteY175" fmla="*/ 2760402 h 6857546"/>
              <a:gd name="connsiteX176" fmla="*/ 4146019 w 5970060"/>
              <a:gd name="connsiteY176" fmla="*/ 2568938 h 6857546"/>
              <a:gd name="connsiteX177" fmla="*/ 4118173 w 5970060"/>
              <a:gd name="connsiteY177" fmla="*/ 2471453 h 6857546"/>
              <a:gd name="connsiteX178" fmla="*/ 4135577 w 5970060"/>
              <a:gd name="connsiteY178" fmla="*/ 2360070 h 6857546"/>
              <a:gd name="connsiteX179" fmla="*/ 4163423 w 5970060"/>
              <a:gd name="connsiteY179" fmla="*/ 2224297 h 6857546"/>
              <a:gd name="connsiteX180" fmla="*/ 4219114 w 5970060"/>
              <a:gd name="connsiteY180" fmla="*/ 2300873 h 6857546"/>
              <a:gd name="connsiteX181" fmla="*/ 4229556 w 5970060"/>
              <a:gd name="connsiteY181" fmla="*/ 2196452 h 6857546"/>
              <a:gd name="connsiteX182" fmla="*/ 4316574 w 5970060"/>
              <a:gd name="connsiteY182" fmla="*/ 2349628 h 6857546"/>
              <a:gd name="connsiteX183" fmla="*/ 4243479 w 5970060"/>
              <a:gd name="connsiteY183" fmla="*/ 2642033 h 6857546"/>
              <a:gd name="connsiteX184" fmla="*/ 4504557 w 5970060"/>
              <a:gd name="connsiteY184" fmla="*/ 2481895 h 6857546"/>
              <a:gd name="connsiteX185" fmla="*/ 4518480 w 5970060"/>
              <a:gd name="connsiteY185" fmla="*/ 2238220 h 6857546"/>
              <a:gd name="connsiteX186" fmla="*/ 4556768 w 5970060"/>
              <a:gd name="connsiteY186" fmla="*/ 2266066 h 6857546"/>
              <a:gd name="connsiteX187" fmla="*/ 4654228 w 5970060"/>
              <a:gd name="connsiteY187" fmla="*/ 2144241 h 6857546"/>
              <a:gd name="connsiteX188" fmla="*/ 4796962 w 5970060"/>
              <a:gd name="connsiteY188" fmla="*/ 2234740 h 6857546"/>
              <a:gd name="connsiteX189" fmla="*/ 4904889 w 5970060"/>
              <a:gd name="connsiteY189" fmla="*/ 2252143 h 6857546"/>
              <a:gd name="connsiteX190" fmla="*/ 4932735 w 5970060"/>
              <a:gd name="connsiteY190" fmla="*/ 2297392 h 6857546"/>
              <a:gd name="connsiteX191" fmla="*/ 4936215 w 5970060"/>
              <a:gd name="connsiteY191" fmla="*/ 2367006 h 6857546"/>
              <a:gd name="connsiteX192" fmla="*/ 4953619 w 5970060"/>
              <a:gd name="connsiteY192" fmla="*/ 2405294 h 6857546"/>
              <a:gd name="connsiteX193" fmla="*/ 4863121 w 5970060"/>
              <a:gd name="connsiteY193" fmla="*/ 2467947 h 6857546"/>
              <a:gd name="connsiteX194" fmla="*/ 4901408 w 5970060"/>
              <a:gd name="connsiteY194" fmla="*/ 2513196 h 6857546"/>
              <a:gd name="connsiteX195" fmla="*/ 4904889 w 5970060"/>
              <a:gd name="connsiteY195" fmla="*/ 2534080 h 6857546"/>
              <a:gd name="connsiteX196" fmla="*/ 4936215 w 5970060"/>
              <a:gd name="connsiteY196" fmla="*/ 2582810 h 6857546"/>
              <a:gd name="connsiteX197" fmla="*/ 4911850 w 5970060"/>
              <a:gd name="connsiteY197" fmla="*/ 2635021 h 6857546"/>
              <a:gd name="connsiteX198" fmla="*/ 4877043 w 5970060"/>
              <a:gd name="connsiteY198" fmla="*/ 2708115 h 6857546"/>
              <a:gd name="connsiteX199" fmla="*/ 4849198 w 5970060"/>
              <a:gd name="connsiteY199" fmla="*/ 2739442 h 6857546"/>
              <a:gd name="connsiteX200" fmla="*/ 4685579 w 5970060"/>
              <a:gd name="connsiteY200" fmla="*/ 2690712 h 6857546"/>
              <a:gd name="connsiteX201" fmla="*/ 4671656 w 5970060"/>
              <a:gd name="connsiteY201" fmla="*/ 2746403 h 6857546"/>
              <a:gd name="connsiteX202" fmla="*/ 4650772 w 5970060"/>
              <a:gd name="connsiteY202" fmla="*/ 2715077 h 6857546"/>
              <a:gd name="connsiteX203" fmla="*/ 4518480 w 5970060"/>
              <a:gd name="connsiteY203" fmla="*/ 2554939 h 6857546"/>
              <a:gd name="connsiteX204" fmla="*/ 4302651 w 5970060"/>
              <a:gd name="connsiteY204" fmla="*/ 2687206 h 6857546"/>
              <a:gd name="connsiteX205" fmla="*/ 4358342 w 5970060"/>
              <a:gd name="connsiteY205" fmla="*/ 2680245 h 6857546"/>
              <a:gd name="connsiteX206" fmla="*/ 4539364 w 5970060"/>
              <a:gd name="connsiteY206" fmla="*/ 2819498 h 6857546"/>
              <a:gd name="connsiteX207" fmla="*/ 4459308 w 5970060"/>
              <a:gd name="connsiteY207" fmla="*/ 2805575 h 6857546"/>
              <a:gd name="connsiteX208" fmla="*/ 4511519 w 5970060"/>
              <a:gd name="connsiteY208" fmla="*/ 2889112 h 6857546"/>
              <a:gd name="connsiteX209" fmla="*/ 4219114 w 5970060"/>
              <a:gd name="connsiteY209" fmla="*/ 2850825 h 6857546"/>
              <a:gd name="connsiteX210" fmla="*/ 4079861 w 5970060"/>
              <a:gd name="connsiteY210" fmla="*/ 2930881 h 6857546"/>
              <a:gd name="connsiteX211" fmla="*/ 4121629 w 5970060"/>
              <a:gd name="connsiteY211" fmla="*/ 3003976 h 6857546"/>
              <a:gd name="connsiteX212" fmla="*/ 4201686 w 5970060"/>
              <a:gd name="connsiteY212" fmla="*/ 2969168 h 6857546"/>
              <a:gd name="connsiteX213" fmla="*/ 4285248 w 5970060"/>
              <a:gd name="connsiteY213" fmla="*/ 3042264 h 6857546"/>
              <a:gd name="connsiteX214" fmla="*/ 4629863 w 5970060"/>
              <a:gd name="connsiteY214" fmla="*/ 3205882 h 6857546"/>
              <a:gd name="connsiteX215" fmla="*/ 4539364 w 5970060"/>
              <a:gd name="connsiteY215" fmla="*/ 3132787 h 6857546"/>
              <a:gd name="connsiteX216" fmla="*/ 4365304 w 5970060"/>
              <a:gd name="connsiteY216" fmla="*/ 3160633 h 6857546"/>
              <a:gd name="connsiteX217" fmla="*/ 4389669 w 5970060"/>
              <a:gd name="connsiteY217" fmla="*/ 3244195 h 6857546"/>
              <a:gd name="connsiteX218" fmla="*/ 4271325 w 5970060"/>
              <a:gd name="connsiteY218" fmla="*/ 3327732 h 6857546"/>
              <a:gd name="connsiteX219" fmla="*/ 4253921 w 5970060"/>
              <a:gd name="connsiteY219" fmla="*/ 3480908 h 6857546"/>
              <a:gd name="connsiteX220" fmla="*/ 4414059 w 5970060"/>
              <a:gd name="connsiteY220" fmla="*/ 3595771 h 6857546"/>
              <a:gd name="connsiteX221" fmla="*/ 4271325 w 5970060"/>
              <a:gd name="connsiteY221" fmla="*/ 3599252 h 6857546"/>
              <a:gd name="connsiteX222" fmla="*/ 4306132 w 5970060"/>
              <a:gd name="connsiteY222" fmla="*/ 3665385 h 6857546"/>
              <a:gd name="connsiteX223" fmla="*/ 4079861 w 5970060"/>
              <a:gd name="connsiteY223" fmla="*/ 3613175 h 6857546"/>
              <a:gd name="connsiteX224" fmla="*/ 4010246 w 5970060"/>
              <a:gd name="connsiteY224" fmla="*/ 3682789 h 6857546"/>
              <a:gd name="connsiteX225" fmla="*/ 4065938 w 5970060"/>
              <a:gd name="connsiteY225" fmla="*/ 3787210 h 6857546"/>
              <a:gd name="connsiteX226" fmla="*/ 4020689 w 5970060"/>
              <a:gd name="connsiteY226" fmla="*/ 3825498 h 6857546"/>
              <a:gd name="connsiteX227" fmla="*/ 4034611 w 5970060"/>
              <a:gd name="connsiteY227" fmla="*/ 3867266 h 6857546"/>
              <a:gd name="connsiteX228" fmla="*/ 3874499 w 5970060"/>
              <a:gd name="connsiteY228" fmla="*/ 3849863 h 6857546"/>
              <a:gd name="connsiteX229" fmla="*/ 3804885 w 5970060"/>
              <a:gd name="connsiteY229" fmla="*/ 3978674 h 6857546"/>
              <a:gd name="connsiteX230" fmla="*/ 3777039 w 5970060"/>
              <a:gd name="connsiteY230" fmla="*/ 3950829 h 6857546"/>
              <a:gd name="connsiteX231" fmla="*/ 3728309 w 5970060"/>
              <a:gd name="connsiteY231" fmla="*/ 3968232 h 6857546"/>
              <a:gd name="connsiteX232" fmla="*/ 3710906 w 5970060"/>
              <a:gd name="connsiteY232" fmla="*/ 4173619 h 6857546"/>
              <a:gd name="connsiteX233" fmla="*/ 3825794 w 5970060"/>
              <a:gd name="connsiteY233" fmla="*/ 4079640 h 6857546"/>
              <a:gd name="connsiteX234" fmla="*/ 3864082 w 5970060"/>
              <a:gd name="connsiteY234" fmla="*/ 4117928 h 6857546"/>
              <a:gd name="connsiteX235" fmla="*/ 3777064 w 5970060"/>
              <a:gd name="connsiteY235" fmla="*/ 4246739 h 6857546"/>
              <a:gd name="connsiteX236" fmla="*/ 3752699 w 5970060"/>
              <a:gd name="connsiteY236" fmla="*/ 4392954 h 6857546"/>
              <a:gd name="connsiteX237" fmla="*/ 3818833 w 5970060"/>
              <a:gd name="connsiteY237" fmla="*/ 4546130 h 6857546"/>
              <a:gd name="connsiteX238" fmla="*/ 3902370 w 5970060"/>
              <a:gd name="connsiteY238" fmla="*/ 4681878 h 6857546"/>
              <a:gd name="connsiteX239" fmla="*/ 4034636 w 5970060"/>
              <a:gd name="connsiteY239" fmla="*/ 4584418 h 6857546"/>
              <a:gd name="connsiteX240" fmla="*/ 3850134 w 5970060"/>
              <a:gd name="connsiteY240" fmla="*/ 4448645 h 6857546"/>
              <a:gd name="connsiteX241" fmla="*/ 3825769 w 5970060"/>
              <a:gd name="connsiteY241" fmla="*/ 4330276 h 6857546"/>
              <a:gd name="connsiteX242" fmla="*/ 3811846 w 5970060"/>
              <a:gd name="connsiteY242" fmla="*/ 4302431 h 6857546"/>
              <a:gd name="connsiteX243" fmla="*/ 3985907 w 5970060"/>
              <a:gd name="connsiteY243" fmla="*/ 4218894 h 6857546"/>
              <a:gd name="connsiteX244" fmla="*/ 3940657 w 5970060"/>
              <a:gd name="connsiteY244" fmla="*/ 4117953 h 6857546"/>
              <a:gd name="connsiteX245" fmla="*/ 3916293 w 5970060"/>
              <a:gd name="connsiteY245" fmla="*/ 4030935 h 6857546"/>
              <a:gd name="connsiteX246" fmla="*/ 3992893 w 5970060"/>
              <a:gd name="connsiteY246" fmla="*/ 4017012 h 6857546"/>
              <a:gd name="connsiteX247" fmla="*/ 3975490 w 5970060"/>
              <a:gd name="connsiteY247" fmla="*/ 3954360 h 6857546"/>
              <a:gd name="connsiteX248" fmla="*/ 4048585 w 5970060"/>
              <a:gd name="connsiteY248" fmla="*/ 3936956 h 6857546"/>
              <a:gd name="connsiteX249" fmla="*/ 4090353 w 5970060"/>
              <a:gd name="connsiteY249" fmla="*/ 3884745 h 6857546"/>
              <a:gd name="connsiteX250" fmla="*/ 4236568 w 5970060"/>
              <a:gd name="connsiteY250" fmla="*/ 3936956 h 6857546"/>
              <a:gd name="connsiteX251" fmla="*/ 4382758 w 5970060"/>
              <a:gd name="connsiteY251" fmla="*/ 3717646 h 6857546"/>
              <a:gd name="connsiteX252" fmla="*/ 4421046 w 5970060"/>
              <a:gd name="connsiteY252" fmla="*/ 3776819 h 6857546"/>
              <a:gd name="connsiteX253" fmla="*/ 4511544 w 5970060"/>
              <a:gd name="connsiteY253" fmla="*/ 3693282 h 6857546"/>
              <a:gd name="connsiteX254" fmla="*/ 4528948 w 5970060"/>
              <a:gd name="connsiteY254" fmla="*/ 3745492 h 6857546"/>
              <a:gd name="connsiteX255" fmla="*/ 4598562 w 5970060"/>
              <a:gd name="connsiteY255" fmla="*/ 3703724 h 6857546"/>
              <a:gd name="connsiteX256" fmla="*/ 4602042 w 5970060"/>
              <a:gd name="connsiteY256" fmla="*/ 3432203 h 6857546"/>
              <a:gd name="connsiteX257" fmla="*/ 4650772 w 5970060"/>
              <a:gd name="connsiteY257" fmla="*/ 3446126 h 6857546"/>
              <a:gd name="connsiteX258" fmla="*/ 4685579 w 5970060"/>
              <a:gd name="connsiteY258" fmla="*/ 3352147 h 6857546"/>
              <a:gd name="connsiteX259" fmla="*/ 4737790 w 5970060"/>
              <a:gd name="connsiteY259" fmla="*/ 3390435 h 6857546"/>
              <a:gd name="connsiteX260" fmla="*/ 4814365 w 5970060"/>
              <a:gd name="connsiteY260" fmla="*/ 3317340 h 6857546"/>
              <a:gd name="connsiteX261" fmla="*/ 4824807 w 5970060"/>
              <a:gd name="connsiteY261" fmla="*/ 3362589 h 6857546"/>
              <a:gd name="connsiteX262" fmla="*/ 4974503 w 5970060"/>
              <a:gd name="connsiteY262" fmla="*/ 3292975 h 6857546"/>
              <a:gd name="connsiteX263" fmla="*/ 4988426 w 5970060"/>
              <a:gd name="connsiteY263" fmla="*/ 3526208 h 6857546"/>
              <a:gd name="connsiteX264" fmla="*/ 5016272 w 5970060"/>
              <a:gd name="connsiteY264" fmla="*/ 3508804 h 6857546"/>
              <a:gd name="connsiteX265" fmla="*/ 5047598 w 5970060"/>
              <a:gd name="connsiteY265" fmla="*/ 3533169 h 6857546"/>
              <a:gd name="connsiteX266" fmla="*/ 5131135 w 5970060"/>
              <a:gd name="connsiteY266" fmla="*/ 3453113 h 6857546"/>
              <a:gd name="connsiteX267" fmla="*/ 5145058 w 5970060"/>
              <a:gd name="connsiteY267" fmla="*/ 3515766 h 6857546"/>
              <a:gd name="connsiteX268" fmla="*/ 5252960 w 5970060"/>
              <a:gd name="connsiteY268" fmla="*/ 3442671 h 6857546"/>
              <a:gd name="connsiteX269" fmla="*/ 5259921 w 5970060"/>
              <a:gd name="connsiteY269" fmla="*/ 3519246 h 6857546"/>
              <a:gd name="connsiteX270" fmla="*/ 5472269 w 5970060"/>
              <a:gd name="connsiteY270" fmla="*/ 3449632 h 6857546"/>
              <a:gd name="connsiteX271" fmla="*/ 5273844 w 5970060"/>
              <a:gd name="connsiteY271" fmla="*/ 3849964 h 6857546"/>
              <a:gd name="connsiteX272" fmla="*/ 5124174 w 5970060"/>
              <a:gd name="connsiteY272" fmla="*/ 3954385 h 6857546"/>
              <a:gd name="connsiteX273" fmla="*/ 5117212 w 5970060"/>
              <a:gd name="connsiteY273" fmla="*/ 3978750 h 6857546"/>
              <a:gd name="connsiteX274" fmla="*/ 5134616 w 5970060"/>
              <a:gd name="connsiteY274" fmla="*/ 4086652 h 6857546"/>
              <a:gd name="connsiteX275" fmla="*/ 5162461 w 5970060"/>
              <a:gd name="connsiteY275" fmla="*/ 4090132 h 6857546"/>
              <a:gd name="connsiteX276" fmla="*/ 5458346 w 5970060"/>
              <a:gd name="connsiteY276" fmla="*/ 3842977 h 6857546"/>
              <a:gd name="connsiteX277" fmla="*/ 5454866 w 5970060"/>
              <a:gd name="connsiteY277" fmla="*/ 3888226 h 6857546"/>
              <a:gd name="connsiteX278" fmla="*/ 5552325 w 5970060"/>
              <a:gd name="connsiteY278" fmla="*/ 3870823 h 6857546"/>
              <a:gd name="connsiteX279" fmla="*/ 5538402 w 5970060"/>
              <a:gd name="connsiteY279" fmla="*/ 3919553 h 6857546"/>
              <a:gd name="connsiteX280" fmla="*/ 5688098 w 5970060"/>
              <a:gd name="connsiteY280" fmla="*/ 3895188 h 6857546"/>
              <a:gd name="connsiteX281" fmla="*/ 5625445 w 5970060"/>
              <a:gd name="connsiteY281" fmla="*/ 3971763 h 6857546"/>
              <a:gd name="connsiteX282" fmla="*/ 5869120 w 5970060"/>
              <a:gd name="connsiteY282" fmla="*/ 4055300 h 6857546"/>
              <a:gd name="connsiteX283" fmla="*/ 5531441 w 5970060"/>
              <a:gd name="connsiteY283" fmla="*/ 4274610 h 6857546"/>
              <a:gd name="connsiteX284" fmla="*/ 5970061 w 5970060"/>
              <a:gd name="connsiteY284" fmla="*/ 4427786 h 6857546"/>
              <a:gd name="connsiteX285" fmla="*/ 5587133 w 5970060"/>
              <a:gd name="connsiteY285" fmla="*/ 4386018 h 6857546"/>
              <a:gd name="connsiteX286" fmla="*/ 5681112 w 5970060"/>
              <a:gd name="connsiteY286" fmla="*/ 4462594 h 6857546"/>
              <a:gd name="connsiteX287" fmla="*/ 5764649 w 5970060"/>
              <a:gd name="connsiteY287" fmla="*/ 4546130 h 6857546"/>
              <a:gd name="connsiteX288" fmla="*/ 5949151 w 5970060"/>
              <a:gd name="connsiteY288" fmla="*/ 4633148 h 6857546"/>
              <a:gd name="connsiteX289" fmla="*/ 5754206 w 5970060"/>
              <a:gd name="connsiteY289" fmla="*/ 4695801 h 6857546"/>
              <a:gd name="connsiteX290" fmla="*/ 5764649 w 5970060"/>
              <a:gd name="connsiteY290" fmla="*/ 4741050 h 6857546"/>
              <a:gd name="connsiteX291" fmla="*/ 5733322 w 5970060"/>
              <a:gd name="connsiteY291" fmla="*/ 4768896 h 6857546"/>
              <a:gd name="connsiteX292" fmla="*/ 5688073 w 5970060"/>
              <a:gd name="connsiteY292" fmla="*/ 4734089 h 6857546"/>
              <a:gd name="connsiteX293" fmla="*/ 5681112 w 5970060"/>
              <a:gd name="connsiteY293" fmla="*/ 4782818 h 6857546"/>
              <a:gd name="connsiteX294" fmla="*/ 5604536 w 5970060"/>
              <a:gd name="connsiteY294" fmla="*/ 4754973 h 6857546"/>
              <a:gd name="connsiteX295" fmla="*/ 5378265 w 5970060"/>
              <a:gd name="connsiteY295" fmla="*/ 4730608 h 6857546"/>
              <a:gd name="connsiteX296" fmla="*/ 5381746 w 5970060"/>
              <a:gd name="connsiteY296" fmla="*/ 4775857 h 6857546"/>
              <a:gd name="connsiteX297" fmla="*/ 5329535 w 5970060"/>
              <a:gd name="connsiteY297" fmla="*/ 4768896 h 6857546"/>
              <a:gd name="connsiteX298" fmla="*/ 5298209 w 5970060"/>
              <a:gd name="connsiteY298" fmla="*/ 4835029 h 6857546"/>
              <a:gd name="connsiteX299" fmla="*/ 5761193 w 5970060"/>
              <a:gd name="connsiteY299" fmla="*/ 5134395 h 6857546"/>
              <a:gd name="connsiteX300" fmla="*/ 5447904 w 5970060"/>
              <a:gd name="connsiteY300" fmla="*/ 4970777 h 6857546"/>
              <a:gd name="connsiteX301" fmla="*/ 5520999 w 5970060"/>
              <a:gd name="connsiteY301" fmla="*/ 5214451 h 6857546"/>
              <a:gd name="connsiteX302" fmla="*/ 5538402 w 5970060"/>
              <a:gd name="connsiteY302" fmla="*/ 5235335 h 6857546"/>
              <a:gd name="connsiteX303" fmla="*/ 5444423 w 5970060"/>
              <a:gd name="connsiteY303" fmla="*/ 5444203 h 6857546"/>
              <a:gd name="connsiteX304" fmla="*/ 5440943 w 5970060"/>
              <a:gd name="connsiteY304" fmla="*/ 5485972 h 6857546"/>
              <a:gd name="connsiteX305" fmla="*/ 5381771 w 5970060"/>
              <a:gd name="connsiteY305" fmla="*/ 5437241 h 6857546"/>
              <a:gd name="connsiteX306" fmla="*/ 5319118 w 5970060"/>
              <a:gd name="connsiteY306" fmla="*/ 5426800 h 6857546"/>
              <a:gd name="connsiteX307" fmla="*/ 5096328 w 5970060"/>
              <a:gd name="connsiteY307" fmla="*/ 5155279 h 6857546"/>
              <a:gd name="connsiteX308" fmla="*/ 5044117 w 5970060"/>
              <a:gd name="connsiteY308" fmla="*/ 5137876 h 6857546"/>
              <a:gd name="connsiteX309" fmla="*/ 5012791 w 5970060"/>
              <a:gd name="connsiteY309" fmla="*/ 5179644 h 6857546"/>
              <a:gd name="connsiteX310" fmla="*/ 4974503 w 5970060"/>
              <a:gd name="connsiteY310" fmla="*/ 5155279 h 6857546"/>
              <a:gd name="connsiteX311" fmla="*/ 4890966 w 5970060"/>
              <a:gd name="connsiteY311" fmla="*/ 5158760 h 6857546"/>
              <a:gd name="connsiteX312" fmla="*/ 4769141 w 5970060"/>
              <a:gd name="connsiteY312" fmla="*/ 5016026 h 6857546"/>
              <a:gd name="connsiteX313" fmla="*/ 4716931 w 5970060"/>
              <a:gd name="connsiteY313" fmla="*/ 5385006 h 6857546"/>
              <a:gd name="connsiteX314" fmla="*/ 4776103 w 5970060"/>
              <a:gd name="connsiteY314" fmla="*/ 5304950 h 6857546"/>
              <a:gd name="connsiteX315" fmla="*/ 4887511 w 5970060"/>
              <a:gd name="connsiteY315" fmla="*/ 5231855 h 6857546"/>
              <a:gd name="connsiteX316" fmla="*/ 4964086 w 5970060"/>
              <a:gd name="connsiteY316" fmla="*/ 5322378 h 6857546"/>
              <a:gd name="connsiteX317" fmla="*/ 4772622 w 5970060"/>
              <a:gd name="connsiteY317" fmla="*/ 5492958 h 6857546"/>
              <a:gd name="connsiteX318" fmla="*/ 4713450 w 5970060"/>
              <a:gd name="connsiteY318" fmla="*/ 5802766 h 6857546"/>
              <a:gd name="connsiteX319" fmla="*/ 5030220 w 5970060"/>
              <a:gd name="connsiteY319" fmla="*/ 5545169 h 6857546"/>
              <a:gd name="connsiteX320" fmla="*/ 4978009 w 5970060"/>
              <a:gd name="connsiteY320" fmla="*/ 5632186 h 6857546"/>
              <a:gd name="connsiteX321" fmla="*/ 5089392 w 5970060"/>
              <a:gd name="connsiteY321" fmla="*/ 5632186 h 6857546"/>
              <a:gd name="connsiteX322" fmla="*/ 5019778 w 5970060"/>
              <a:gd name="connsiteY322" fmla="*/ 5837573 h 6857546"/>
              <a:gd name="connsiteX323" fmla="*/ 4866601 w 5970060"/>
              <a:gd name="connsiteY323" fmla="*/ 6022076 h 6857546"/>
              <a:gd name="connsiteX324" fmla="*/ 4737790 w 5970060"/>
              <a:gd name="connsiteY324" fmla="*/ 6533790 h 6857546"/>
              <a:gd name="connsiteX325" fmla="*/ 4643785 w 5970060"/>
              <a:gd name="connsiteY325" fmla="*/ 6613846 h 6857546"/>
              <a:gd name="connsiteX326" fmla="*/ 4389669 w 5970060"/>
              <a:gd name="connsiteY326" fmla="*/ 5374614 h 6857546"/>
              <a:gd name="connsiteX327" fmla="*/ 4132071 w 5970060"/>
              <a:gd name="connsiteY327" fmla="*/ 5238867 h 6857546"/>
              <a:gd name="connsiteX328" fmla="*/ 4264363 w 5970060"/>
              <a:gd name="connsiteY328" fmla="*/ 5221463 h 6857546"/>
              <a:gd name="connsiteX329" fmla="*/ 4111187 w 5970060"/>
              <a:gd name="connsiteY329" fmla="*/ 5078729 h 6857546"/>
              <a:gd name="connsiteX330" fmla="*/ 4024144 w 5970060"/>
              <a:gd name="connsiteY330" fmla="*/ 5036960 h 6857546"/>
              <a:gd name="connsiteX331" fmla="*/ 3940607 w 5970060"/>
              <a:gd name="connsiteY331" fmla="*/ 5162291 h 6857546"/>
              <a:gd name="connsiteX332" fmla="*/ 4584614 w 5970060"/>
              <a:gd name="connsiteY332" fmla="*/ 6241411 h 6857546"/>
              <a:gd name="connsiteX333" fmla="*/ 4591575 w 5970060"/>
              <a:gd name="connsiteY333" fmla="*/ 6474643 h 6857546"/>
              <a:gd name="connsiteX334" fmla="*/ 4528922 w 5970060"/>
              <a:gd name="connsiteY334" fmla="*/ 6485085 h 6857546"/>
              <a:gd name="connsiteX335" fmla="*/ 4361823 w 5970060"/>
              <a:gd name="connsiteY335" fmla="*/ 6130028 h 6857546"/>
              <a:gd name="connsiteX336" fmla="*/ 4121629 w 5970060"/>
              <a:gd name="connsiteY336" fmla="*/ 5952487 h 6857546"/>
              <a:gd name="connsiteX337" fmla="*/ 4163397 w 5970060"/>
              <a:gd name="connsiteY337" fmla="*/ 5945526 h 6857546"/>
              <a:gd name="connsiteX338" fmla="*/ 4083341 w 5970060"/>
              <a:gd name="connsiteY338" fmla="*/ 5896795 h 6857546"/>
              <a:gd name="connsiteX339" fmla="*/ 4257402 w 5970060"/>
              <a:gd name="connsiteY339" fmla="*/ 5830662 h 6857546"/>
              <a:gd name="connsiteX340" fmla="*/ 4483673 w 5970060"/>
              <a:gd name="connsiteY340" fmla="*/ 6043010 h 6857546"/>
              <a:gd name="connsiteX341" fmla="*/ 4379227 w 5970060"/>
              <a:gd name="connsiteY341" fmla="*/ 5785413 h 6857546"/>
              <a:gd name="connsiteX342" fmla="*/ 4125110 w 5970060"/>
              <a:gd name="connsiteY342" fmla="*/ 5607872 h 6857546"/>
              <a:gd name="connsiteX343" fmla="*/ 4396630 w 5970060"/>
              <a:gd name="connsiteY343" fmla="*/ 5705332 h 6857546"/>
              <a:gd name="connsiteX344" fmla="*/ 4306132 w 5970060"/>
              <a:gd name="connsiteY344" fmla="*/ 5548674 h 6857546"/>
              <a:gd name="connsiteX345" fmla="*/ 3881435 w 5970060"/>
              <a:gd name="connsiteY345" fmla="*/ 5221463 h 6857546"/>
              <a:gd name="connsiteX346" fmla="*/ 3804859 w 5970060"/>
              <a:gd name="connsiteY346" fmla="*/ 5249309 h 6857546"/>
              <a:gd name="connsiteX347" fmla="*/ 3884916 w 5970060"/>
              <a:gd name="connsiteY347" fmla="*/ 5291077 h 6857546"/>
              <a:gd name="connsiteX348" fmla="*/ 3971933 w 5970060"/>
              <a:gd name="connsiteY348" fmla="*/ 5388537 h 6857546"/>
              <a:gd name="connsiteX349" fmla="*/ 3944088 w 5970060"/>
              <a:gd name="connsiteY349" fmla="*/ 5423344 h 6857546"/>
              <a:gd name="connsiteX350" fmla="*/ 4020663 w 5970060"/>
              <a:gd name="connsiteY350" fmla="*/ 5499920 h 6857546"/>
              <a:gd name="connsiteX351" fmla="*/ 3989337 w 5970060"/>
              <a:gd name="connsiteY351" fmla="*/ 5534727 h 6857546"/>
              <a:gd name="connsiteX352" fmla="*/ 4034586 w 5970060"/>
              <a:gd name="connsiteY352" fmla="*/ 5593899 h 6857546"/>
              <a:gd name="connsiteX353" fmla="*/ 3992818 w 5970060"/>
              <a:gd name="connsiteY353" fmla="*/ 5586937 h 6857546"/>
              <a:gd name="connsiteX354" fmla="*/ 4086797 w 5970060"/>
              <a:gd name="connsiteY354" fmla="*/ 5670474 h 6857546"/>
              <a:gd name="connsiteX355" fmla="*/ 4072874 w 5970060"/>
              <a:gd name="connsiteY355" fmla="*/ 5767934 h 6857546"/>
              <a:gd name="connsiteX356" fmla="*/ 3937101 w 5970060"/>
              <a:gd name="connsiteY356" fmla="*/ 5666968 h 6857546"/>
              <a:gd name="connsiteX357" fmla="*/ 3877929 w 5970060"/>
              <a:gd name="connsiteY357" fmla="*/ 5733102 h 6857546"/>
              <a:gd name="connsiteX358" fmla="*/ 3999779 w 5970060"/>
              <a:gd name="connsiteY358" fmla="*/ 6022026 h 6857546"/>
              <a:gd name="connsiteX359" fmla="*/ 3738701 w 5970060"/>
              <a:gd name="connsiteY359" fmla="*/ 5767909 h 6857546"/>
              <a:gd name="connsiteX360" fmla="*/ 3655164 w 5970060"/>
              <a:gd name="connsiteY360" fmla="*/ 5760947 h 6857546"/>
              <a:gd name="connsiteX361" fmla="*/ 3714336 w 5970060"/>
              <a:gd name="connsiteY361" fmla="*/ 5941969 h 6857546"/>
              <a:gd name="connsiteX362" fmla="*/ 3968453 w 5970060"/>
              <a:gd name="connsiteY362" fmla="*/ 6251777 h 6857546"/>
              <a:gd name="connsiteX363" fmla="*/ 3940607 w 5970060"/>
              <a:gd name="connsiteY363" fmla="*/ 6255258 h 6857546"/>
              <a:gd name="connsiteX364" fmla="*/ 3951049 w 5970060"/>
              <a:gd name="connsiteY364" fmla="*/ 6352718 h 6857546"/>
              <a:gd name="connsiteX365" fmla="*/ 3912761 w 5970060"/>
              <a:gd name="connsiteY365" fmla="*/ 6342276 h 6857546"/>
              <a:gd name="connsiteX366" fmla="*/ 3933646 w 5970060"/>
              <a:gd name="connsiteY366" fmla="*/ 6446722 h 6857546"/>
              <a:gd name="connsiteX367" fmla="*/ 3870993 w 5970060"/>
              <a:gd name="connsiteY367" fmla="*/ 6425838 h 6857546"/>
              <a:gd name="connsiteX368" fmla="*/ 3853590 w 5970060"/>
              <a:gd name="connsiteY368" fmla="*/ 6589456 h 6857546"/>
              <a:gd name="connsiteX369" fmla="*/ 3853590 w 5970060"/>
              <a:gd name="connsiteY369" fmla="*/ 6551169 h 6857546"/>
              <a:gd name="connsiteX370" fmla="*/ 3648202 w 5970060"/>
              <a:gd name="connsiteY370" fmla="*/ 6418901 h 6857546"/>
              <a:gd name="connsiteX371" fmla="*/ 3495026 w 5970060"/>
              <a:gd name="connsiteY371" fmla="*/ 6133458 h 6857546"/>
              <a:gd name="connsiteX372" fmla="*/ 3446296 w 5970060"/>
              <a:gd name="connsiteY372" fmla="*/ 6157823 h 6857546"/>
              <a:gd name="connsiteX373" fmla="*/ 3481103 w 5970060"/>
              <a:gd name="connsiteY373" fmla="*/ 6526829 h 6857546"/>
              <a:gd name="connsiteX374" fmla="*/ 3439335 w 5970060"/>
              <a:gd name="connsiteY374" fmla="*/ 6488541 h 6857546"/>
              <a:gd name="connsiteX375" fmla="*/ 3387124 w 5970060"/>
              <a:gd name="connsiteY375" fmla="*/ 6645198 h 6857546"/>
              <a:gd name="connsiteX376" fmla="*/ 3338395 w 5970060"/>
              <a:gd name="connsiteY376" fmla="*/ 6603430 h 6857546"/>
              <a:gd name="connsiteX377" fmla="*/ 3282703 w 5970060"/>
              <a:gd name="connsiteY377" fmla="*/ 6739202 h 6857546"/>
              <a:gd name="connsiteX378" fmla="*/ 3233973 w 5970060"/>
              <a:gd name="connsiteY378" fmla="*/ 6676550 h 6857546"/>
              <a:gd name="connsiteX379" fmla="*/ 3066874 w 5970060"/>
              <a:gd name="connsiteY379" fmla="*/ 6857546 h 6857546"/>
              <a:gd name="connsiteX380" fmla="*/ 3087758 w 5970060"/>
              <a:gd name="connsiteY380" fmla="*/ 6753125 h 6857546"/>
              <a:gd name="connsiteX381" fmla="*/ 3021625 w 5970060"/>
              <a:gd name="connsiteY381" fmla="*/ 6659121 h 6857546"/>
              <a:gd name="connsiteX382" fmla="*/ 2969414 w 5970060"/>
              <a:gd name="connsiteY382" fmla="*/ 6460695 h 6857546"/>
              <a:gd name="connsiteX383" fmla="*/ 2920685 w 5970060"/>
              <a:gd name="connsiteY383" fmla="*/ 6512906 h 6857546"/>
              <a:gd name="connsiteX384" fmla="*/ 2889358 w 5970060"/>
              <a:gd name="connsiteY384" fmla="*/ 6478099 h 6857546"/>
              <a:gd name="connsiteX385" fmla="*/ 2805821 w 5970060"/>
              <a:gd name="connsiteY385" fmla="*/ 6575584 h 6857546"/>
              <a:gd name="connsiteX386" fmla="*/ 2791898 w 5970060"/>
              <a:gd name="connsiteY386" fmla="*/ 6509451 h 6857546"/>
              <a:gd name="connsiteX387" fmla="*/ 2687452 w 5970060"/>
              <a:gd name="connsiteY387" fmla="*/ 6575584 h 6857546"/>
              <a:gd name="connsiteX388" fmla="*/ 2677010 w 5970060"/>
              <a:gd name="connsiteY388" fmla="*/ 6498983 h 6857546"/>
              <a:gd name="connsiteX389" fmla="*/ 2388086 w 5970060"/>
              <a:gd name="connsiteY389" fmla="*/ 6582545 h 6857546"/>
              <a:gd name="connsiteX390" fmla="*/ 2523859 w 5970060"/>
              <a:gd name="connsiteY390" fmla="*/ 6398042 h 6857546"/>
              <a:gd name="connsiteX391" fmla="*/ 2523859 w 5970060"/>
              <a:gd name="connsiteY391" fmla="*/ 6335365 h 6857546"/>
              <a:gd name="connsiteX392" fmla="*/ 2805821 w 5970060"/>
              <a:gd name="connsiteY392" fmla="*/ 5914174 h 6857546"/>
              <a:gd name="connsiteX393" fmla="*/ 2802340 w 5970060"/>
              <a:gd name="connsiteY393" fmla="*/ 5865444 h 6857546"/>
              <a:gd name="connsiteX394" fmla="*/ 2569108 w 5970060"/>
              <a:gd name="connsiteY394" fmla="*/ 6074312 h 6857546"/>
              <a:gd name="connsiteX395" fmla="*/ 2854551 w 5970060"/>
              <a:gd name="connsiteY395" fmla="*/ 5774946 h 6857546"/>
              <a:gd name="connsiteX396" fmla="*/ 2882397 w 5970060"/>
              <a:gd name="connsiteY396" fmla="*/ 5743619 h 6857546"/>
              <a:gd name="connsiteX397" fmla="*/ 2659606 w 5970060"/>
              <a:gd name="connsiteY397" fmla="*/ 5750581 h 6857546"/>
              <a:gd name="connsiteX398" fmla="*/ 2600434 w 5970060"/>
              <a:gd name="connsiteY398" fmla="*/ 5726216 h 6857546"/>
              <a:gd name="connsiteX399" fmla="*/ 2593473 w 5970060"/>
              <a:gd name="connsiteY399" fmla="*/ 5855002 h 6857546"/>
              <a:gd name="connsiteX400" fmla="*/ 2562147 w 5970060"/>
              <a:gd name="connsiteY400" fmla="*/ 5858483 h 6857546"/>
              <a:gd name="connsiteX401" fmla="*/ 2398528 w 5970060"/>
              <a:gd name="connsiteY401" fmla="*/ 5910693 h 6857546"/>
              <a:gd name="connsiteX402" fmla="*/ 2335875 w 5970060"/>
              <a:gd name="connsiteY402" fmla="*/ 6008153 h 6857546"/>
              <a:gd name="connsiteX403" fmla="*/ 2419412 w 5970060"/>
              <a:gd name="connsiteY403" fmla="*/ 6157848 h 6857546"/>
              <a:gd name="connsiteX404" fmla="*/ 2395047 w 5970060"/>
              <a:gd name="connsiteY404" fmla="*/ 6157848 h 6857546"/>
              <a:gd name="connsiteX405" fmla="*/ 2405489 w 5970060"/>
              <a:gd name="connsiteY405" fmla="*/ 6269257 h 6857546"/>
              <a:gd name="connsiteX406" fmla="*/ 2321952 w 5970060"/>
              <a:gd name="connsiteY406" fmla="*/ 6311025 h 6857546"/>
              <a:gd name="connsiteX407" fmla="*/ 2294107 w 5970060"/>
              <a:gd name="connsiteY407" fmla="*/ 6300583 h 6857546"/>
              <a:gd name="connsiteX408" fmla="*/ 2165296 w 5970060"/>
              <a:gd name="connsiteY408" fmla="*/ 6317986 h 6857546"/>
              <a:gd name="connsiteX409" fmla="*/ 2092201 w 5970060"/>
              <a:gd name="connsiteY409" fmla="*/ 6262295 h 6857546"/>
              <a:gd name="connsiteX410" fmla="*/ 2012144 w 5970060"/>
              <a:gd name="connsiteY410" fmla="*/ 6182239 h 6857546"/>
              <a:gd name="connsiteX411" fmla="*/ 1973857 w 5970060"/>
              <a:gd name="connsiteY411" fmla="*/ 6154393 h 6857546"/>
              <a:gd name="connsiteX412" fmla="*/ 2026067 w 5970060"/>
              <a:gd name="connsiteY412" fmla="*/ 6060414 h 6857546"/>
              <a:gd name="connsiteX413" fmla="*/ 1977337 w 5970060"/>
              <a:gd name="connsiteY413" fmla="*/ 6011684 h 6857546"/>
              <a:gd name="connsiteX414" fmla="*/ 2203609 w 5970060"/>
              <a:gd name="connsiteY414" fmla="*/ 5973397 h 6857546"/>
              <a:gd name="connsiteX415" fmla="*/ 2207089 w 5970060"/>
              <a:gd name="connsiteY415" fmla="*/ 5872456 h 6857546"/>
              <a:gd name="connsiteX416" fmla="*/ 2102668 w 5970060"/>
              <a:gd name="connsiteY416" fmla="*/ 5907263 h 6857546"/>
              <a:gd name="connsiteX417" fmla="*/ 2008689 w 5970060"/>
              <a:gd name="connsiteY417" fmla="*/ 5851572 h 6857546"/>
              <a:gd name="connsiteX418" fmla="*/ 1994766 w 5970060"/>
              <a:gd name="connsiteY418" fmla="*/ 5768035 h 6857546"/>
              <a:gd name="connsiteX419" fmla="*/ 1858993 w 5970060"/>
              <a:gd name="connsiteY419" fmla="*/ 5938615 h 6857546"/>
              <a:gd name="connsiteX420" fmla="*/ 1834628 w 5970060"/>
              <a:gd name="connsiteY420" fmla="*/ 5907288 h 6857546"/>
              <a:gd name="connsiteX421" fmla="*/ 1792860 w 5970060"/>
              <a:gd name="connsiteY421" fmla="*/ 5928173 h 6857546"/>
              <a:gd name="connsiteX422" fmla="*/ 1998247 w 5970060"/>
              <a:gd name="connsiteY422" fmla="*/ 5660133 h 6857546"/>
              <a:gd name="connsiteX423" fmla="*/ 1991285 w 5970060"/>
              <a:gd name="connsiteY423" fmla="*/ 5639249 h 6857546"/>
              <a:gd name="connsiteX424" fmla="*/ 1876422 w 5970060"/>
              <a:gd name="connsiteY424" fmla="*/ 5642729 h 6857546"/>
              <a:gd name="connsiteX425" fmla="*/ 1806808 w 5970060"/>
              <a:gd name="connsiteY425" fmla="*/ 5726266 h 6857546"/>
              <a:gd name="connsiteX426" fmla="*/ 1737194 w 5970060"/>
              <a:gd name="connsiteY426" fmla="*/ 5719305 h 6857546"/>
              <a:gd name="connsiteX427" fmla="*/ 1709348 w 5970060"/>
              <a:gd name="connsiteY427" fmla="*/ 5646210 h 6857546"/>
              <a:gd name="connsiteX428" fmla="*/ 1632773 w 5970060"/>
              <a:gd name="connsiteY428" fmla="*/ 5649691 h 6857546"/>
              <a:gd name="connsiteX429" fmla="*/ 1650176 w 5970060"/>
              <a:gd name="connsiteY429" fmla="*/ 5750631 h 6857546"/>
              <a:gd name="connsiteX430" fmla="*/ 1566639 w 5970060"/>
              <a:gd name="connsiteY430" fmla="*/ 5715824 h 6857546"/>
              <a:gd name="connsiteX431" fmla="*/ 1483102 w 5970060"/>
              <a:gd name="connsiteY431" fmla="*/ 5781957 h 6857546"/>
              <a:gd name="connsiteX432" fmla="*/ 1403046 w 5970060"/>
              <a:gd name="connsiteY432" fmla="*/ 5747151 h 6857546"/>
              <a:gd name="connsiteX433" fmla="*/ 1416969 w 5970060"/>
              <a:gd name="connsiteY433" fmla="*/ 5681017 h 6857546"/>
              <a:gd name="connsiteX434" fmla="*/ 1343874 w 5970060"/>
              <a:gd name="connsiteY434" fmla="*/ 5639249 h 6857546"/>
              <a:gd name="connsiteX435" fmla="*/ 1357797 w 5970060"/>
              <a:gd name="connsiteY435" fmla="*/ 5604442 h 6857546"/>
              <a:gd name="connsiteX436" fmla="*/ 1357797 w 5970060"/>
              <a:gd name="connsiteY436" fmla="*/ 5524385 h 6857546"/>
              <a:gd name="connsiteX437" fmla="*/ 1472660 w 5970060"/>
              <a:gd name="connsiteY437" fmla="*/ 5538308 h 6857546"/>
              <a:gd name="connsiteX438" fmla="*/ 1444814 w 5970060"/>
              <a:gd name="connsiteY438" fmla="*/ 5426926 h 6857546"/>
              <a:gd name="connsiteX439" fmla="*/ 1559678 w 5970060"/>
              <a:gd name="connsiteY439" fmla="*/ 5482617 h 6857546"/>
              <a:gd name="connsiteX440" fmla="*/ 1622330 w 5970060"/>
              <a:gd name="connsiteY440" fmla="*/ 5454771 h 6857546"/>
              <a:gd name="connsiteX441" fmla="*/ 1573601 w 5970060"/>
              <a:gd name="connsiteY441" fmla="*/ 5364273 h 6857546"/>
              <a:gd name="connsiteX442" fmla="*/ 1653657 w 5970060"/>
              <a:gd name="connsiteY442" fmla="*/ 5252865 h 6857546"/>
              <a:gd name="connsiteX443" fmla="*/ 1709348 w 5970060"/>
              <a:gd name="connsiteY443" fmla="*/ 5270269 h 6857546"/>
              <a:gd name="connsiteX444" fmla="*/ 1765039 w 5970060"/>
              <a:gd name="connsiteY444" fmla="*/ 5228500 h 6857546"/>
              <a:gd name="connsiteX445" fmla="*/ 1852057 w 5970060"/>
              <a:gd name="connsiteY445" fmla="*/ 5179770 h 6857546"/>
              <a:gd name="connsiteX446" fmla="*/ 1914710 w 5970060"/>
              <a:gd name="connsiteY446" fmla="*/ 5291153 h 6857546"/>
              <a:gd name="connsiteX447" fmla="*/ 1973882 w 5970060"/>
              <a:gd name="connsiteY447" fmla="*/ 5277230 h 6857546"/>
              <a:gd name="connsiteX448" fmla="*/ 1911229 w 5970060"/>
              <a:gd name="connsiteY448" fmla="*/ 5183226 h 6857546"/>
              <a:gd name="connsiteX449" fmla="*/ 1639709 w 5970060"/>
              <a:gd name="connsiteY449" fmla="*/ 4824688 h 6857546"/>
              <a:gd name="connsiteX450" fmla="*/ 1677997 w 5970060"/>
              <a:gd name="connsiteY450" fmla="*/ 4890821 h 6857546"/>
              <a:gd name="connsiteX451" fmla="*/ 1914710 w 5970060"/>
              <a:gd name="connsiteY451" fmla="*/ 5009190 h 6857546"/>
              <a:gd name="connsiteX452" fmla="*/ 1956478 w 5970060"/>
              <a:gd name="connsiteY452" fmla="*/ 5061401 h 6857546"/>
              <a:gd name="connsiteX453" fmla="*/ 1977363 w 5970060"/>
              <a:gd name="connsiteY453" fmla="*/ 5054439 h 6857546"/>
              <a:gd name="connsiteX454" fmla="*/ 1928633 w 5970060"/>
              <a:gd name="connsiteY454" fmla="*/ 4967397 h 6857546"/>
              <a:gd name="connsiteX455" fmla="*/ 1942555 w 5970060"/>
              <a:gd name="connsiteY455" fmla="*/ 4876898 h 6857546"/>
              <a:gd name="connsiteX456" fmla="*/ 2102693 w 5970060"/>
              <a:gd name="connsiteY456" fmla="*/ 4873418 h 6857546"/>
              <a:gd name="connsiteX457" fmla="*/ 2283715 w 5970060"/>
              <a:gd name="connsiteY457" fmla="*/ 4709799 h 6857546"/>
              <a:gd name="connsiteX458" fmla="*/ 2294157 w 5970060"/>
              <a:gd name="connsiteY458" fmla="*/ 4755048 h 6857546"/>
              <a:gd name="connsiteX459" fmla="*/ 2332445 w 5970060"/>
              <a:gd name="connsiteY459" fmla="*/ 4748087 h 6857546"/>
              <a:gd name="connsiteX460" fmla="*/ 2346368 w 5970060"/>
              <a:gd name="connsiteY460" fmla="*/ 4911705 h 6857546"/>
              <a:gd name="connsiteX461" fmla="*/ 2551755 w 5970060"/>
              <a:gd name="connsiteY461" fmla="*/ 4995268 h 6857546"/>
              <a:gd name="connsiteX462" fmla="*/ 2513467 w 5970060"/>
              <a:gd name="connsiteY462" fmla="*/ 5016152 h 6857546"/>
              <a:gd name="connsiteX463" fmla="*/ 2433411 w 5970060"/>
              <a:gd name="connsiteY463" fmla="*/ 5162367 h 6857546"/>
              <a:gd name="connsiteX464" fmla="*/ 2429930 w 5970060"/>
              <a:gd name="connsiteY464" fmla="*/ 5298140 h 6857546"/>
              <a:gd name="connsiteX465" fmla="*/ 2433411 w 5970060"/>
              <a:gd name="connsiteY465" fmla="*/ 5325985 h 6857546"/>
              <a:gd name="connsiteX466" fmla="*/ 2534377 w 5970060"/>
              <a:gd name="connsiteY466" fmla="*/ 5273774 h 6857546"/>
              <a:gd name="connsiteX467" fmla="*/ 2718879 w 5970060"/>
              <a:gd name="connsiteY467" fmla="*/ 5155430 h 6857546"/>
              <a:gd name="connsiteX468" fmla="*/ 2670149 w 5970060"/>
              <a:gd name="connsiteY468" fmla="*/ 4970928 h 6857546"/>
              <a:gd name="connsiteX469" fmla="*/ 2659707 w 5970060"/>
              <a:gd name="connsiteY469" fmla="*/ 4939602 h 6857546"/>
              <a:gd name="connsiteX470" fmla="*/ 2677111 w 5970060"/>
              <a:gd name="connsiteY470" fmla="*/ 4908275 h 6857546"/>
              <a:gd name="connsiteX471" fmla="*/ 2475204 w 5970060"/>
              <a:gd name="connsiteY471" fmla="*/ 4682004 h 6857546"/>
              <a:gd name="connsiteX472" fmla="*/ 2583106 w 5970060"/>
              <a:gd name="connsiteY472" fmla="*/ 4563660 h 6857546"/>
              <a:gd name="connsiteX473" fmla="*/ 2750205 w 5970060"/>
              <a:gd name="connsiteY473" fmla="*/ 4807335 h 6857546"/>
              <a:gd name="connsiteX474" fmla="*/ 2840704 w 5970060"/>
              <a:gd name="connsiteY474" fmla="*/ 4810815 h 6857546"/>
              <a:gd name="connsiteX475" fmla="*/ 2767609 w 5970060"/>
              <a:gd name="connsiteY475" fmla="*/ 4748163 h 6857546"/>
              <a:gd name="connsiteX476" fmla="*/ 2649265 w 5970060"/>
              <a:gd name="connsiteY476" fmla="*/ 4504488 h 6857546"/>
              <a:gd name="connsiteX477" fmla="*/ 2680591 w 5970060"/>
              <a:gd name="connsiteY477" fmla="*/ 4407028 h 6857546"/>
              <a:gd name="connsiteX478" fmla="*/ 2889459 w 5970060"/>
              <a:gd name="connsiteY478" fmla="*/ 4692471 h 6857546"/>
              <a:gd name="connsiteX479" fmla="*/ 2906862 w 5970060"/>
              <a:gd name="connsiteY479" fmla="*/ 4720317 h 6857546"/>
              <a:gd name="connsiteX480" fmla="*/ 2969515 w 5970060"/>
              <a:gd name="connsiteY480" fmla="*/ 4678549 h 6857546"/>
              <a:gd name="connsiteX481" fmla="*/ 3101782 w 5970060"/>
              <a:gd name="connsiteY481" fmla="*/ 4769047 h 6857546"/>
              <a:gd name="connsiteX482" fmla="*/ 3126147 w 5970060"/>
              <a:gd name="connsiteY482" fmla="*/ 4643716 h 6857546"/>
              <a:gd name="connsiteX483" fmla="*/ 3314130 w 5970060"/>
              <a:gd name="connsiteY483" fmla="*/ 4553218 h 6857546"/>
              <a:gd name="connsiteX484" fmla="*/ 3136589 w 5970060"/>
              <a:gd name="connsiteY484" fmla="*/ 4382638 h 6857546"/>
              <a:gd name="connsiteX485" fmla="*/ 3115705 w 5970060"/>
              <a:gd name="connsiteY485" fmla="*/ 4594986 h 6857546"/>
              <a:gd name="connsiteX486" fmla="*/ 2997336 w 5970060"/>
              <a:gd name="connsiteY486" fmla="*/ 4494046 h 6857546"/>
              <a:gd name="connsiteX487" fmla="*/ 2959048 w 5970060"/>
              <a:gd name="connsiteY487" fmla="*/ 4521892 h 6857546"/>
              <a:gd name="connsiteX488" fmla="*/ 2899876 w 5970060"/>
              <a:gd name="connsiteY488" fmla="*/ 4459239 h 6857546"/>
              <a:gd name="connsiteX489" fmla="*/ 2878992 w 5970060"/>
              <a:gd name="connsiteY489" fmla="*/ 4525372 h 6857546"/>
              <a:gd name="connsiteX490" fmla="*/ 2718854 w 5970060"/>
              <a:gd name="connsiteY490" fmla="*/ 4239929 h 6857546"/>
              <a:gd name="connsiteX491" fmla="*/ 2687528 w 5970060"/>
              <a:gd name="connsiteY491" fmla="*/ 4191199 h 6857546"/>
              <a:gd name="connsiteX492" fmla="*/ 2642279 w 5970060"/>
              <a:gd name="connsiteY492" fmla="*/ 4226006 h 6857546"/>
              <a:gd name="connsiteX493" fmla="*/ 2471699 w 5970060"/>
              <a:gd name="connsiteY493" fmla="*/ 4563660 h 6857546"/>
              <a:gd name="connsiteX494" fmla="*/ 2443853 w 5970060"/>
              <a:gd name="connsiteY494" fmla="*/ 4518411 h 6857546"/>
              <a:gd name="connsiteX495" fmla="*/ 2339432 w 5970060"/>
              <a:gd name="connsiteY495" fmla="*/ 4588025 h 6857546"/>
              <a:gd name="connsiteX496" fmla="*/ 2349874 w 5970060"/>
              <a:gd name="connsiteY496" fmla="*/ 4518411 h 6857546"/>
              <a:gd name="connsiteX497" fmla="*/ 2200178 w 5970060"/>
              <a:gd name="connsiteY497" fmla="*/ 4601973 h 6857546"/>
              <a:gd name="connsiteX498" fmla="*/ 2217582 w 5970060"/>
              <a:gd name="connsiteY498" fmla="*/ 4560204 h 6857546"/>
              <a:gd name="connsiteX499" fmla="*/ 2221062 w 5970060"/>
              <a:gd name="connsiteY499" fmla="*/ 4427913 h 6857546"/>
              <a:gd name="connsiteX500" fmla="*/ 2332470 w 5970060"/>
              <a:gd name="connsiteY500" fmla="*/ 4107662 h 6857546"/>
              <a:gd name="connsiteX501" fmla="*/ 2235011 w 5970060"/>
              <a:gd name="connsiteY501" fmla="*/ 4159873 h 6857546"/>
              <a:gd name="connsiteX502" fmla="*/ 2123603 w 5970060"/>
              <a:gd name="connsiteY502" fmla="*/ 4504488 h 6857546"/>
              <a:gd name="connsiteX503" fmla="*/ 2182775 w 5970060"/>
              <a:gd name="connsiteY503" fmla="*/ 4643716 h 6857546"/>
              <a:gd name="connsiteX504" fmla="*/ 2047002 w 5970060"/>
              <a:gd name="connsiteY504" fmla="*/ 4372196 h 6857546"/>
              <a:gd name="connsiteX505" fmla="*/ 1949542 w 5970060"/>
              <a:gd name="connsiteY505" fmla="*/ 4375677 h 6857546"/>
              <a:gd name="connsiteX506" fmla="*/ 1921696 w 5970060"/>
              <a:gd name="connsiteY506" fmla="*/ 4476617 h 6857546"/>
              <a:gd name="connsiteX507" fmla="*/ 1758078 w 5970060"/>
              <a:gd name="connsiteY507" fmla="*/ 4494021 h 6857546"/>
              <a:gd name="connsiteX508" fmla="*/ 1747636 w 5970060"/>
              <a:gd name="connsiteY508" fmla="*/ 4741176 h 6857546"/>
              <a:gd name="connsiteX509" fmla="*/ 1657138 w 5970060"/>
              <a:gd name="connsiteY509" fmla="*/ 4466175 h 6857546"/>
              <a:gd name="connsiteX510" fmla="*/ 1545755 w 5970060"/>
              <a:gd name="connsiteY510" fmla="*/ 4452252 h 6857546"/>
              <a:gd name="connsiteX511" fmla="*/ 1577081 w 5970060"/>
              <a:gd name="connsiteY511" fmla="*/ 4629793 h 6857546"/>
              <a:gd name="connsiteX512" fmla="*/ 1524871 w 5970060"/>
              <a:gd name="connsiteY512" fmla="*/ 4615871 h 6857546"/>
              <a:gd name="connsiteX513" fmla="*/ 1430866 w 5970060"/>
              <a:gd name="connsiteY513" fmla="*/ 4782970 h 6857546"/>
              <a:gd name="connsiteX514" fmla="*/ 1333407 w 5970060"/>
              <a:gd name="connsiteY514" fmla="*/ 4803854 h 6857546"/>
              <a:gd name="connsiteX515" fmla="*/ 1260312 w 5970060"/>
              <a:gd name="connsiteY515" fmla="*/ 4765566 h 6857546"/>
              <a:gd name="connsiteX516" fmla="*/ 1291638 w 5970060"/>
              <a:gd name="connsiteY516" fmla="*/ 4612390 h 6857546"/>
              <a:gd name="connsiteX517" fmla="*/ 1187192 w 5970060"/>
              <a:gd name="connsiteY517" fmla="*/ 4588025 h 6857546"/>
              <a:gd name="connsiteX518" fmla="*/ 1162827 w 5970060"/>
              <a:gd name="connsiteY518" fmla="*/ 4588025 h 6857546"/>
              <a:gd name="connsiteX519" fmla="*/ 1159346 w 5970060"/>
              <a:gd name="connsiteY519" fmla="*/ 4504488 h 6857546"/>
              <a:gd name="connsiteX520" fmla="*/ 1145423 w 5970060"/>
              <a:gd name="connsiteY520" fmla="*/ 4413990 h 6857546"/>
              <a:gd name="connsiteX521" fmla="*/ 1263767 w 5970060"/>
              <a:gd name="connsiteY521" fmla="*/ 4347856 h 6857546"/>
              <a:gd name="connsiteX522" fmla="*/ 1256806 w 5970060"/>
              <a:gd name="connsiteY522" fmla="*/ 4208628 h 6857546"/>
              <a:gd name="connsiteX523" fmla="*/ 1347304 w 5970060"/>
              <a:gd name="connsiteY523" fmla="*/ 4302607 h 6857546"/>
              <a:gd name="connsiteX524" fmla="*/ 1364708 w 5970060"/>
              <a:gd name="connsiteY524" fmla="*/ 4191199 h 6857546"/>
              <a:gd name="connsiteX525" fmla="*/ 1479571 w 5970060"/>
              <a:gd name="connsiteY525" fmla="*/ 4302607 h 6857546"/>
              <a:gd name="connsiteX526" fmla="*/ 1503936 w 5970060"/>
              <a:gd name="connsiteY526" fmla="*/ 4267800 h 6857546"/>
              <a:gd name="connsiteX527" fmla="*/ 1420374 w 5970060"/>
              <a:gd name="connsiteY527" fmla="*/ 4236474 h 6857546"/>
              <a:gd name="connsiteX528" fmla="*/ 1420374 w 5970060"/>
              <a:gd name="connsiteY528" fmla="*/ 4201666 h 6857546"/>
              <a:gd name="connsiteX529" fmla="*/ 1396009 w 5970060"/>
              <a:gd name="connsiteY529" fmla="*/ 4166859 h 6857546"/>
              <a:gd name="connsiteX530" fmla="*/ 1416893 w 5970060"/>
              <a:gd name="connsiteY530" fmla="*/ 4111168 h 6857546"/>
              <a:gd name="connsiteX531" fmla="*/ 1409932 w 5970060"/>
              <a:gd name="connsiteY531" fmla="*/ 4083323 h 6857546"/>
              <a:gd name="connsiteX532" fmla="*/ 1469104 w 5970060"/>
              <a:gd name="connsiteY532" fmla="*/ 4024150 h 6857546"/>
              <a:gd name="connsiteX533" fmla="*/ 1437777 w 5970060"/>
              <a:gd name="connsiteY533" fmla="*/ 3926691 h 6857546"/>
              <a:gd name="connsiteX534" fmla="*/ 1138411 w 5970060"/>
              <a:gd name="connsiteY534" fmla="*/ 3999786 h 6857546"/>
              <a:gd name="connsiteX535" fmla="*/ 1298549 w 5970060"/>
              <a:gd name="connsiteY535" fmla="*/ 3836167 h 6857546"/>
              <a:gd name="connsiteX536" fmla="*/ 1455206 w 5970060"/>
              <a:gd name="connsiteY536" fmla="*/ 3843128 h 6857546"/>
              <a:gd name="connsiteX537" fmla="*/ 1545704 w 5970060"/>
              <a:gd name="connsiteY537" fmla="*/ 3776995 h 6857546"/>
              <a:gd name="connsiteX538" fmla="*/ 1636203 w 5970060"/>
              <a:gd name="connsiteY538" fmla="*/ 3669093 h 6857546"/>
              <a:gd name="connsiteX539" fmla="*/ 1785899 w 5970060"/>
              <a:gd name="connsiteY539" fmla="*/ 3728265 h 6857546"/>
              <a:gd name="connsiteX540" fmla="*/ 1911204 w 5970060"/>
              <a:gd name="connsiteY540" fmla="*/ 3644703 h 6857546"/>
              <a:gd name="connsiteX541" fmla="*/ 2005183 w 5970060"/>
              <a:gd name="connsiteY541" fmla="*/ 3790918 h 6857546"/>
              <a:gd name="connsiteX542" fmla="*/ 2196647 w 5970060"/>
              <a:gd name="connsiteY542" fmla="*/ 3780476 h 6857546"/>
              <a:gd name="connsiteX543" fmla="*/ 2074822 w 5970060"/>
              <a:gd name="connsiteY543" fmla="*/ 3717823 h 6857546"/>
              <a:gd name="connsiteX544" fmla="*/ 2081784 w 5970060"/>
              <a:gd name="connsiteY544" fmla="*/ 3676054 h 6857546"/>
              <a:gd name="connsiteX545" fmla="*/ 2026092 w 5970060"/>
              <a:gd name="connsiteY545" fmla="*/ 3658651 h 6857546"/>
              <a:gd name="connsiteX546" fmla="*/ 2050457 w 5970060"/>
              <a:gd name="connsiteY546" fmla="*/ 3582050 h 6857546"/>
              <a:gd name="connsiteX547" fmla="*/ 2029573 w 5970060"/>
              <a:gd name="connsiteY547" fmla="*/ 3526359 h 6857546"/>
              <a:gd name="connsiteX548" fmla="*/ 1963440 w 5970060"/>
              <a:gd name="connsiteY548" fmla="*/ 3491552 h 6857546"/>
              <a:gd name="connsiteX549" fmla="*/ 1914710 w 5970060"/>
              <a:gd name="connsiteY549" fmla="*/ 3564647 h 6857546"/>
              <a:gd name="connsiteX550" fmla="*/ 1799846 w 5970060"/>
              <a:gd name="connsiteY550" fmla="*/ 3484591 h 6857546"/>
              <a:gd name="connsiteX551" fmla="*/ 1643190 w 5970060"/>
              <a:gd name="connsiteY551" fmla="*/ 3383650 h 6857546"/>
              <a:gd name="connsiteX552" fmla="*/ 1601421 w 5970060"/>
              <a:gd name="connsiteY552" fmla="*/ 3401054 h 6857546"/>
              <a:gd name="connsiteX553" fmla="*/ 1490013 w 5970060"/>
              <a:gd name="connsiteY553" fmla="*/ 3599479 h 6857546"/>
              <a:gd name="connsiteX554" fmla="*/ 1476090 w 5970060"/>
              <a:gd name="connsiteY554" fmla="*/ 3481110 h 6857546"/>
              <a:gd name="connsiteX555" fmla="*/ 1420399 w 5970060"/>
              <a:gd name="connsiteY555" fmla="*/ 3508955 h 6857546"/>
              <a:gd name="connsiteX556" fmla="*/ 1639709 w 5970060"/>
              <a:gd name="connsiteY556" fmla="*/ 3293126 h 6857546"/>
              <a:gd name="connsiteX557" fmla="*/ 1563133 w 5970060"/>
              <a:gd name="connsiteY557" fmla="*/ 3251358 h 6857546"/>
              <a:gd name="connsiteX558" fmla="*/ 1389073 w 5970060"/>
              <a:gd name="connsiteY558" fmla="*/ 3237435 h 6857546"/>
              <a:gd name="connsiteX559" fmla="*/ 1315978 w 5970060"/>
              <a:gd name="connsiteY559" fmla="*/ 3491552 h 6857546"/>
              <a:gd name="connsiteX560" fmla="*/ 1305536 w 5970060"/>
              <a:gd name="connsiteY560" fmla="*/ 3449783 h 6857546"/>
              <a:gd name="connsiteX561" fmla="*/ 1173269 w 5970060"/>
              <a:gd name="connsiteY561" fmla="*/ 3439341 h 6857546"/>
              <a:gd name="connsiteX562" fmla="*/ 1096668 w 5970060"/>
              <a:gd name="connsiteY562" fmla="*/ 3460226 h 6857546"/>
              <a:gd name="connsiteX563" fmla="*/ 1068823 w 5970060"/>
              <a:gd name="connsiteY563" fmla="*/ 3446303 h 6857546"/>
              <a:gd name="connsiteX564" fmla="*/ 992247 w 5970060"/>
              <a:gd name="connsiteY564" fmla="*/ 3432380 h 6857546"/>
              <a:gd name="connsiteX565" fmla="*/ 929594 w 5970060"/>
              <a:gd name="connsiteY565" fmla="*/ 3369727 h 6857546"/>
              <a:gd name="connsiteX566" fmla="*/ 940036 w 5970060"/>
              <a:gd name="connsiteY566" fmla="*/ 3303594 h 6857546"/>
              <a:gd name="connsiteX567" fmla="*/ 1020093 w 5970060"/>
              <a:gd name="connsiteY567" fmla="*/ 3233980 h 6857546"/>
              <a:gd name="connsiteX568" fmla="*/ 988766 w 5970060"/>
              <a:gd name="connsiteY568" fmla="*/ 3157404 h 6857546"/>
              <a:gd name="connsiteX569" fmla="*/ 1013131 w 5970060"/>
              <a:gd name="connsiteY569" fmla="*/ 3052958 h 6857546"/>
              <a:gd name="connsiteX570" fmla="*/ 1054900 w 5970060"/>
              <a:gd name="connsiteY570" fmla="*/ 3066881 h 6857546"/>
              <a:gd name="connsiteX571" fmla="*/ 1103630 w 5970060"/>
              <a:gd name="connsiteY571" fmla="*/ 3021631 h 6857546"/>
              <a:gd name="connsiteX572" fmla="*/ 1169763 w 5970060"/>
              <a:gd name="connsiteY572" fmla="*/ 3052958 h 6857546"/>
              <a:gd name="connsiteX573" fmla="*/ 1201089 w 5970060"/>
              <a:gd name="connsiteY573" fmla="*/ 2906743 h 6857546"/>
              <a:gd name="connsiteX574" fmla="*/ 1260261 w 5970060"/>
              <a:gd name="connsiteY574" fmla="*/ 3049477 h 6857546"/>
              <a:gd name="connsiteX575" fmla="*/ 1315953 w 5970060"/>
              <a:gd name="connsiteY575" fmla="*/ 2945056 h 6857546"/>
              <a:gd name="connsiteX576" fmla="*/ 1371644 w 5970060"/>
              <a:gd name="connsiteY576" fmla="*/ 3181769 h 6857546"/>
              <a:gd name="connsiteX577" fmla="*/ 1549185 w 5970060"/>
              <a:gd name="connsiteY577" fmla="*/ 3188730 h 6857546"/>
              <a:gd name="connsiteX578" fmla="*/ 1517859 w 5970060"/>
              <a:gd name="connsiteY578" fmla="*/ 3160885 h 6857546"/>
              <a:gd name="connsiteX579" fmla="*/ 1416893 w 5970060"/>
              <a:gd name="connsiteY579" fmla="*/ 2896326 h 6857546"/>
              <a:gd name="connsiteX580" fmla="*/ 1455181 w 5970060"/>
              <a:gd name="connsiteY580" fmla="*/ 2934614 h 6857546"/>
              <a:gd name="connsiteX581" fmla="*/ 1469104 w 5970060"/>
              <a:gd name="connsiteY581" fmla="*/ 2858038 h 6857546"/>
              <a:gd name="connsiteX582" fmla="*/ 1608357 w 5970060"/>
              <a:gd name="connsiteY582" fmla="*/ 3028618 h 6857546"/>
              <a:gd name="connsiteX583" fmla="*/ 1667529 w 5970060"/>
              <a:gd name="connsiteY583" fmla="*/ 3146987 h 6857546"/>
              <a:gd name="connsiteX584" fmla="*/ 1705817 w 5970060"/>
              <a:gd name="connsiteY584" fmla="*/ 3136545 h 6857546"/>
              <a:gd name="connsiteX585" fmla="*/ 1664049 w 5970060"/>
              <a:gd name="connsiteY585" fmla="*/ 3056489 h 6857546"/>
              <a:gd name="connsiteX586" fmla="*/ 1764989 w 5970060"/>
              <a:gd name="connsiteY586" fmla="*/ 2948587 h 6857546"/>
              <a:gd name="connsiteX587" fmla="*/ 1768470 w 5970060"/>
              <a:gd name="connsiteY587" fmla="*/ 3049528 h 6857546"/>
              <a:gd name="connsiteX588" fmla="*/ 1820680 w 5970060"/>
              <a:gd name="connsiteY588" fmla="*/ 3035605 h 6857546"/>
              <a:gd name="connsiteX589" fmla="*/ 1858968 w 5970060"/>
              <a:gd name="connsiteY589" fmla="*/ 3018201 h 6857546"/>
              <a:gd name="connsiteX590" fmla="*/ 1897256 w 5970060"/>
              <a:gd name="connsiteY590" fmla="*/ 3063450 h 6857546"/>
              <a:gd name="connsiteX591" fmla="*/ 2033029 w 5970060"/>
              <a:gd name="connsiteY591" fmla="*/ 3059969 h 6857546"/>
              <a:gd name="connsiteX592" fmla="*/ 2074797 w 5970060"/>
              <a:gd name="connsiteY592" fmla="*/ 3143507 h 6857546"/>
              <a:gd name="connsiteX593" fmla="*/ 2137450 w 5970060"/>
              <a:gd name="connsiteY593" fmla="*/ 3202679 h 6857546"/>
              <a:gd name="connsiteX594" fmla="*/ 2214051 w 5970060"/>
              <a:gd name="connsiteY594" fmla="*/ 3157429 h 6857546"/>
              <a:gd name="connsiteX595" fmla="*/ 2005183 w 5970060"/>
              <a:gd name="connsiteY595" fmla="*/ 2948562 h 6857546"/>
              <a:gd name="connsiteX596" fmla="*/ 1538718 w 5970060"/>
              <a:gd name="connsiteY596" fmla="*/ 2861544 h 6857546"/>
              <a:gd name="connsiteX597" fmla="*/ 1921646 w 5970060"/>
              <a:gd name="connsiteY597" fmla="*/ 2767565 h 6857546"/>
              <a:gd name="connsiteX598" fmla="*/ 2106149 w 5970060"/>
              <a:gd name="connsiteY598" fmla="*/ 2906793 h 6857546"/>
              <a:gd name="connsiteX599" fmla="*/ 2266261 w 5970060"/>
              <a:gd name="connsiteY599" fmla="*/ 3070412 h 6857546"/>
              <a:gd name="connsiteX600" fmla="*/ 2214051 w 5970060"/>
              <a:gd name="connsiteY600" fmla="*/ 2868506 h 6857546"/>
              <a:gd name="connsiteX601" fmla="*/ 2064355 w 5970060"/>
              <a:gd name="connsiteY601" fmla="*/ 2607427 h 6857546"/>
              <a:gd name="connsiteX602" fmla="*/ 1966895 w 5970060"/>
              <a:gd name="connsiteY602" fmla="*/ 2503006 h 6857546"/>
              <a:gd name="connsiteX603" fmla="*/ 1907723 w 5970060"/>
              <a:gd name="connsiteY603" fmla="*/ 2551736 h 6857546"/>
              <a:gd name="connsiteX604" fmla="*/ 1970376 w 5970060"/>
              <a:gd name="connsiteY604" fmla="*/ 2694470 h 6857546"/>
              <a:gd name="connsiteX605" fmla="*/ 1831148 w 5970060"/>
              <a:gd name="connsiteY605" fmla="*/ 2562178 h 6857546"/>
              <a:gd name="connsiteX606" fmla="*/ 1782418 w 5970060"/>
              <a:gd name="connsiteY606" fmla="*/ 2513448 h 6857546"/>
              <a:gd name="connsiteX607" fmla="*/ 1723246 w 5970060"/>
              <a:gd name="connsiteY607" fmla="*/ 2558698 h 6857546"/>
              <a:gd name="connsiteX608" fmla="*/ 1712804 w 5970060"/>
              <a:gd name="connsiteY608" fmla="*/ 2471655 h 6857546"/>
              <a:gd name="connsiteX609" fmla="*/ 1660593 w 5970060"/>
              <a:gd name="connsiteY609" fmla="*/ 2496019 h 6857546"/>
              <a:gd name="connsiteX610" fmla="*/ 1639709 w 5970060"/>
              <a:gd name="connsiteY610" fmla="*/ 2447290 h 6857546"/>
              <a:gd name="connsiteX611" fmla="*/ 1406476 w 5970060"/>
              <a:gd name="connsiteY611" fmla="*/ 2621350 h 6857546"/>
              <a:gd name="connsiteX612" fmla="*/ 1239377 w 5970060"/>
              <a:gd name="connsiteY612" fmla="*/ 2684003 h 6857546"/>
              <a:gd name="connsiteX613" fmla="*/ 1215012 w 5970060"/>
              <a:gd name="connsiteY613" fmla="*/ 2722291 h 6857546"/>
              <a:gd name="connsiteX614" fmla="*/ 1274184 w 5970060"/>
              <a:gd name="connsiteY614" fmla="*/ 2509942 h 6857546"/>
              <a:gd name="connsiteX615" fmla="*/ 1215012 w 5970060"/>
              <a:gd name="connsiteY615" fmla="*/ 2502981 h 6857546"/>
              <a:gd name="connsiteX616" fmla="*/ 1288107 w 5970060"/>
              <a:gd name="connsiteY616" fmla="*/ 2409002 h 6857546"/>
              <a:gd name="connsiteX617" fmla="*/ 1232416 w 5970060"/>
              <a:gd name="connsiteY617" fmla="*/ 2381156 h 6857546"/>
              <a:gd name="connsiteX618" fmla="*/ 1312472 w 5970060"/>
              <a:gd name="connsiteY618" fmla="*/ 2349830 h 6857546"/>
              <a:gd name="connsiteX619" fmla="*/ 1270703 w 5970060"/>
              <a:gd name="connsiteY619" fmla="*/ 2301100 h 6857546"/>
              <a:gd name="connsiteX620" fmla="*/ 1312472 w 5970060"/>
              <a:gd name="connsiteY620" fmla="*/ 2252370 h 6857546"/>
              <a:gd name="connsiteX621" fmla="*/ 1093162 w 5970060"/>
              <a:gd name="connsiteY621" fmla="*/ 2234967 h 6857546"/>
              <a:gd name="connsiteX622" fmla="*/ 863410 w 5970060"/>
              <a:gd name="connsiteY622" fmla="*/ 2325465 h 6857546"/>
              <a:gd name="connsiteX623" fmla="*/ 1246313 w 5970060"/>
              <a:gd name="connsiteY623" fmla="*/ 2137482 h 6857546"/>
              <a:gd name="connsiteX624" fmla="*/ 1155815 w 5970060"/>
              <a:gd name="connsiteY624" fmla="*/ 2053945 h 6857546"/>
              <a:gd name="connsiteX625" fmla="*/ 992196 w 5970060"/>
              <a:gd name="connsiteY625" fmla="*/ 1994773 h 6857546"/>
              <a:gd name="connsiteX626" fmla="*/ 1201064 w 5970060"/>
              <a:gd name="connsiteY626" fmla="*/ 1890351 h 6857546"/>
              <a:gd name="connsiteX627" fmla="*/ 1194103 w 5970060"/>
              <a:gd name="connsiteY627" fmla="*/ 1803309 h 6857546"/>
              <a:gd name="connsiteX628" fmla="*/ 1274159 w 5970060"/>
              <a:gd name="connsiteY628" fmla="*/ 1852038 h 6857546"/>
              <a:gd name="connsiteX629" fmla="*/ 1298524 w 5970060"/>
              <a:gd name="connsiteY629" fmla="*/ 1765021 h 6857546"/>
              <a:gd name="connsiteX630" fmla="*/ 1409907 w 5970060"/>
              <a:gd name="connsiteY630" fmla="*/ 1852038 h 6857546"/>
              <a:gd name="connsiteX631" fmla="*/ 1448194 w 5970060"/>
              <a:gd name="connsiteY631" fmla="*/ 1789386 h 6857546"/>
              <a:gd name="connsiteX632" fmla="*/ 1583942 w 5970060"/>
              <a:gd name="connsiteY632" fmla="*/ 1977369 h 6857546"/>
              <a:gd name="connsiteX633" fmla="*/ 1653556 w 5970060"/>
              <a:gd name="connsiteY633" fmla="*/ 1966927 h 6857546"/>
              <a:gd name="connsiteX634" fmla="*/ 1594384 w 5970060"/>
              <a:gd name="connsiteY634" fmla="*/ 1865961 h 6857546"/>
              <a:gd name="connsiteX635" fmla="*/ 1650075 w 5970060"/>
              <a:gd name="connsiteY635" fmla="*/ 1848558 h 6857546"/>
              <a:gd name="connsiteX636" fmla="*/ 1267147 w 5970060"/>
              <a:gd name="connsiteY636" fmla="*/ 1730214 h 6857546"/>
              <a:gd name="connsiteX637" fmla="*/ 1423804 w 5970060"/>
              <a:gd name="connsiteY637" fmla="*/ 1618831 h 6857546"/>
              <a:gd name="connsiteX638" fmla="*/ 1712728 w 5970060"/>
              <a:gd name="connsiteY638" fmla="*/ 1754604 h 6857546"/>
              <a:gd name="connsiteX639" fmla="*/ 1799746 w 5970060"/>
              <a:gd name="connsiteY639" fmla="*/ 1758085 h 6857546"/>
              <a:gd name="connsiteX640" fmla="*/ 1817149 w 5970060"/>
              <a:gd name="connsiteY640" fmla="*/ 1705874 h 6857546"/>
              <a:gd name="connsiteX641" fmla="*/ 1646569 w 5970060"/>
              <a:gd name="connsiteY641" fmla="*/ 1643221 h 6857546"/>
              <a:gd name="connsiteX642" fmla="*/ 1900686 w 5970060"/>
              <a:gd name="connsiteY642" fmla="*/ 1618856 h 6857546"/>
              <a:gd name="connsiteX643" fmla="*/ 1928532 w 5970060"/>
              <a:gd name="connsiteY643" fmla="*/ 1604933 h 6857546"/>
              <a:gd name="connsiteX644" fmla="*/ 2060799 w 5970060"/>
              <a:gd name="connsiteY644" fmla="*/ 1657144 h 6857546"/>
              <a:gd name="connsiteX645" fmla="*/ 2032953 w 5970060"/>
              <a:gd name="connsiteY645" fmla="*/ 1514435 h 6857546"/>
              <a:gd name="connsiteX646" fmla="*/ 1803201 w 5970060"/>
              <a:gd name="connsiteY646" fmla="*/ 1434379 h 6857546"/>
              <a:gd name="connsiteX647" fmla="*/ 1698780 w 5970060"/>
              <a:gd name="connsiteY647" fmla="*/ 1465705 h 6857546"/>
              <a:gd name="connsiteX648" fmla="*/ 1601320 w 5970060"/>
              <a:gd name="connsiteY648" fmla="*/ 1556204 h 6857546"/>
              <a:gd name="connsiteX649" fmla="*/ 1482976 w 5970060"/>
              <a:gd name="connsiteY649" fmla="*/ 1479628 h 6857546"/>
              <a:gd name="connsiteX650" fmla="*/ 1343723 w 5970060"/>
              <a:gd name="connsiteY650" fmla="*/ 1486590 h 6857546"/>
              <a:gd name="connsiteX651" fmla="*/ 1326319 w 5970060"/>
              <a:gd name="connsiteY651" fmla="*/ 1458744 h 6857546"/>
              <a:gd name="connsiteX652" fmla="*/ 1329800 w 5970060"/>
              <a:gd name="connsiteY652" fmla="*/ 1354297 h 6857546"/>
              <a:gd name="connsiteX653" fmla="*/ 1235796 w 5970060"/>
              <a:gd name="connsiteY653" fmla="*/ 1288164 h 6857546"/>
              <a:gd name="connsiteX654" fmla="*/ 1214911 w 5970060"/>
              <a:gd name="connsiteY654" fmla="*/ 1239434 h 6857546"/>
              <a:gd name="connsiteX655" fmla="*/ 1242757 w 5970060"/>
              <a:gd name="connsiteY655" fmla="*/ 1204627 h 6857546"/>
              <a:gd name="connsiteX656" fmla="*/ 1312371 w 5970060"/>
              <a:gd name="connsiteY656" fmla="*/ 1159378 h 6857546"/>
              <a:gd name="connsiteX657" fmla="*/ 1347178 w 5970060"/>
              <a:gd name="connsiteY657" fmla="*/ 1051476 h 6857546"/>
              <a:gd name="connsiteX658" fmla="*/ 1354140 w 5970060"/>
              <a:gd name="connsiteY658" fmla="*/ 1013188 h 6857546"/>
              <a:gd name="connsiteX659" fmla="*/ 1120907 w 5970060"/>
              <a:gd name="connsiteY659" fmla="*/ 1027111 h 6857546"/>
              <a:gd name="connsiteX660" fmla="*/ 1026928 w 5970060"/>
              <a:gd name="connsiteY660" fmla="*/ 1068880 h 6857546"/>
              <a:gd name="connsiteX661" fmla="*/ 1152259 w 5970060"/>
              <a:gd name="connsiteY661" fmla="*/ 960978 h 6857546"/>
              <a:gd name="connsiteX662" fmla="*/ 1107009 w 5970060"/>
              <a:gd name="connsiteY662" fmla="*/ 947055 h 6857546"/>
              <a:gd name="connsiteX663" fmla="*/ 1159220 w 5970060"/>
              <a:gd name="connsiteY663" fmla="*/ 898325 h 6857546"/>
              <a:gd name="connsiteX664" fmla="*/ 1294993 w 5970060"/>
              <a:gd name="connsiteY664" fmla="*/ 870479 h 6857546"/>
              <a:gd name="connsiteX665" fmla="*/ 1482976 w 5970060"/>
              <a:gd name="connsiteY665" fmla="*/ 971420 h 6857546"/>
              <a:gd name="connsiteX666" fmla="*/ 1573474 w 5970060"/>
              <a:gd name="connsiteY666" fmla="*/ 940093 h 6857546"/>
              <a:gd name="connsiteX667" fmla="*/ 1538667 w 5970060"/>
              <a:gd name="connsiteY667" fmla="*/ 919209 h 6857546"/>
              <a:gd name="connsiteX668" fmla="*/ 1521264 w 5970060"/>
              <a:gd name="connsiteY668" fmla="*/ 873960 h 6857546"/>
              <a:gd name="connsiteX669" fmla="*/ 1489938 w 5970060"/>
              <a:gd name="connsiteY669" fmla="*/ 835672 h 6857546"/>
              <a:gd name="connsiteX670" fmla="*/ 1493418 w 5970060"/>
              <a:gd name="connsiteY670" fmla="*/ 811307 h 6857546"/>
              <a:gd name="connsiteX671" fmla="*/ 1329800 w 5970060"/>
              <a:gd name="connsiteY671" fmla="*/ 745174 h 6857546"/>
              <a:gd name="connsiteX672" fmla="*/ 1176623 w 5970060"/>
              <a:gd name="connsiteY672" fmla="*/ 762577 h 6857546"/>
              <a:gd name="connsiteX673" fmla="*/ 1113971 w 5970060"/>
              <a:gd name="connsiteY673" fmla="*/ 877466 h 6857546"/>
              <a:gd name="connsiteX674" fmla="*/ 1037395 w 5970060"/>
              <a:gd name="connsiteY674" fmla="*/ 842659 h 6857546"/>
              <a:gd name="connsiteX675" fmla="*/ 967781 w 5970060"/>
              <a:gd name="connsiteY675" fmla="*/ 748680 h 6857546"/>
              <a:gd name="connsiteX676" fmla="*/ 838970 w 5970060"/>
              <a:gd name="connsiteY676" fmla="*/ 658181 h 6857546"/>
              <a:gd name="connsiteX677" fmla="*/ 797201 w 5970060"/>
              <a:gd name="connsiteY677" fmla="*/ 609452 h 6857546"/>
              <a:gd name="connsiteX678" fmla="*/ 825047 w 5970060"/>
              <a:gd name="connsiteY678" fmla="*/ 581606 h 6857546"/>
              <a:gd name="connsiteX679" fmla="*/ 852893 w 5970060"/>
              <a:gd name="connsiteY679" fmla="*/ 532876 h 6857546"/>
              <a:gd name="connsiteX680" fmla="*/ 664909 w 5970060"/>
              <a:gd name="connsiteY680" fmla="*/ 623374 h 6857546"/>
              <a:gd name="connsiteX681" fmla="*/ 504772 w 5970060"/>
              <a:gd name="connsiteY681" fmla="*/ 696469 h 6857546"/>
              <a:gd name="connsiteX682" fmla="*/ 522175 w 5970060"/>
              <a:gd name="connsiteY682" fmla="*/ 626855 h 6857546"/>
              <a:gd name="connsiteX683" fmla="*/ 452561 w 5970060"/>
              <a:gd name="connsiteY683" fmla="*/ 658181 h 6857546"/>
              <a:gd name="connsiteX684" fmla="*/ 755408 w 5970060"/>
              <a:gd name="connsiteY684" fmla="*/ 438872 h 6857546"/>
              <a:gd name="connsiteX685" fmla="*/ 372479 w 5970060"/>
              <a:gd name="connsiteY685" fmla="*/ 445833 h 6857546"/>
              <a:gd name="connsiteX686" fmla="*/ 417729 w 5970060"/>
              <a:gd name="connsiteY686" fmla="*/ 710392 h 6857546"/>
              <a:gd name="connsiteX687" fmla="*/ 337672 w 5970060"/>
              <a:gd name="connsiteY687" fmla="*/ 529370 h 6857546"/>
              <a:gd name="connsiteX688" fmla="*/ 114882 w 5970060"/>
              <a:gd name="connsiteY688" fmla="*/ 637272 h 6857546"/>
              <a:gd name="connsiteX689" fmla="*/ 6980 w 5970060"/>
              <a:gd name="connsiteY689" fmla="*/ 581581 h 6857546"/>
              <a:gd name="connsiteX690" fmla="*/ 6980 w 5970060"/>
              <a:gd name="connsiteY690" fmla="*/ 508486 h 6857546"/>
              <a:gd name="connsiteX691" fmla="*/ 69633 w 5970060"/>
              <a:gd name="connsiteY691" fmla="*/ 459756 h 6857546"/>
              <a:gd name="connsiteX692" fmla="*/ 19 w 5970060"/>
              <a:gd name="connsiteY692" fmla="*/ 358815 h 6857546"/>
              <a:gd name="connsiteX693" fmla="*/ 52229 w 5970060"/>
              <a:gd name="connsiteY693" fmla="*/ 306605 h 6857546"/>
              <a:gd name="connsiteX694" fmla="*/ 38306 w 5970060"/>
              <a:gd name="connsiteY694" fmla="*/ 223043 h 6857546"/>
              <a:gd name="connsiteX695" fmla="*/ 76594 w 5970060"/>
              <a:gd name="connsiteY695" fmla="*/ 230004 h 6857546"/>
              <a:gd name="connsiteX696" fmla="*/ 205406 w 5970060"/>
              <a:gd name="connsiteY696" fmla="*/ 223043 h 6857546"/>
              <a:gd name="connsiteX697" fmla="*/ 264578 w 5970060"/>
              <a:gd name="connsiteY697" fmla="*/ 73372 h 6857546"/>
              <a:gd name="connsiteX698" fmla="*/ 323750 w 5970060"/>
              <a:gd name="connsiteY698" fmla="*/ 223043 h 6857546"/>
              <a:gd name="connsiteX699" fmla="*/ 414248 w 5970060"/>
              <a:gd name="connsiteY699" fmla="*/ 132544 h 6857546"/>
              <a:gd name="connsiteX700" fmla="*/ 389883 w 5970060"/>
              <a:gd name="connsiteY700" fmla="*/ 365777 h 6857546"/>
              <a:gd name="connsiteX701" fmla="*/ 657923 w 5970060"/>
              <a:gd name="connsiteY701" fmla="*/ 355335 h 6857546"/>
              <a:gd name="connsiteX702" fmla="*/ 598751 w 5970060"/>
              <a:gd name="connsiteY702" fmla="*/ 313566 h 6857546"/>
              <a:gd name="connsiteX703" fmla="*/ 529136 w 5970060"/>
              <a:gd name="connsiteY703" fmla="*/ 38565 h 6857546"/>
              <a:gd name="connsiteX704" fmla="*/ 556982 w 5970060"/>
              <a:gd name="connsiteY704" fmla="*/ 80334 h 6857546"/>
              <a:gd name="connsiteX705" fmla="*/ 595699 w 5970060"/>
              <a:gd name="connsiteY705" fmla="*/ 0 h 6857546"/>
              <a:gd name="connsiteX706" fmla="*/ 2116894 w 5970060"/>
              <a:gd name="connsiteY706" fmla="*/ 3850014 h 6857546"/>
              <a:gd name="connsiteX707" fmla="*/ 2141259 w 5970060"/>
              <a:gd name="connsiteY707" fmla="*/ 3898744 h 6857546"/>
              <a:gd name="connsiteX708" fmla="*/ 2155181 w 5970060"/>
              <a:gd name="connsiteY708" fmla="*/ 3846534 h 6857546"/>
              <a:gd name="connsiteX709" fmla="*/ 2116894 w 5970060"/>
              <a:gd name="connsiteY709" fmla="*/ 3850014 h 6857546"/>
              <a:gd name="connsiteX710" fmla="*/ 1640011 w 5970060"/>
              <a:gd name="connsiteY710" fmla="*/ 1789234 h 6857546"/>
              <a:gd name="connsiteX711" fmla="*/ 1664376 w 5970060"/>
              <a:gd name="connsiteY711" fmla="*/ 1848406 h 6857546"/>
              <a:gd name="connsiteX712" fmla="*/ 1605204 w 5970060"/>
              <a:gd name="connsiteY712" fmla="*/ 1872771 h 6857546"/>
              <a:gd name="connsiteX713" fmla="*/ 1765342 w 5970060"/>
              <a:gd name="connsiteY713" fmla="*/ 2001583 h 6857546"/>
              <a:gd name="connsiteX714" fmla="*/ 1796668 w 5970060"/>
              <a:gd name="connsiteY714" fmla="*/ 1949372 h 6857546"/>
              <a:gd name="connsiteX715" fmla="*/ 1685286 w 5970060"/>
              <a:gd name="connsiteY715" fmla="*/ 1890200 h 6857546"/>
              <a:gd name="connsiteX716" fmla="*/ 1866308 w 5970060"/>
              <a:gd name="connsiteY716" fmla="*/ 1959814 h 6857546"/>
              <a:gd name="connsiteX717" fmla="*/ 1727054 w 5970060"/>
              <a:gd name="connsiteY717" fmla="*/ 1803157 h 6857546"/>
              <a:gd name="connsiteX718" fmla="*/ 1897634 w 5970060"/>
              <a:gd name="connsiteY718" fmla="*/ 1984179 h 6857546"/>
              <a:gd name="connsiteX719" fmla="*/ 1925480 w 5970060"/>
              <a:gd name="connsiteY719" fmla="*/ 1907604 h 6857546"/>
              <a:gd name="connsiteX720" fmla="*/ 1640011 w 5970060"/>
              <a:gd name="connsiteY720" fmla="*/ 1789234 h 6857546"/>
              <a:gd name="connsiteX721" fmla="*/ 776695 w 5970060"/>
              <a:gd name="connsiteY721" fmla="*/ 264559 h 6857546"/>
              <a:gd name="connsiteX722" fmla="*/ 724485 w 5970060"/>
              <a:gd name="connsiteY722" fmla="*/ 156657 h 6857546"/>
              <a:gd name="connsiteX723" fmla="*/ 581776 w 5970060"/>
              <a:gd name="connsiteY723" fmla="*/ 31352 h 6857546"/>
              <a:gd name="connsiteX724" fmla="*/ 585257 w 5970060"/>
              <a:gd name="connsiteY724" fmla="*/ 135773 h 6857546"/>
              <a:gd name="connsiteX725" fmla="*/ 526085 w 5970060"/>
              <a:gd name="connsiteY725" fmla="*/ 55717 h 6857546"/>
              <a:gd name="connsiteX726" fmla="*/ 870700 w 5970060"/>
              <a:gd name="connsiteY726" fmla="*/ 389890 h 6857546"/>
              <a:gd name="connsiteX727" fmla="*/ 776695 w 5970060"/>
              <a:gd name="connsiteY727" fmla="*/ 264559 h 6857546"/>
              <a:gd name="connsiteX728" fmla="*/ 1546007 w 5970060"/>
              <a:gd name="connsiteY728" fmla="*/ 208868 h 6857546"/>
              <a:gd name="connsiteX729" fmla="*/ 1469432 w 5970060"/>
              <a:gd name="connsiteY729" fmla="*/ 31326 h 6857546"/>
              <a:gd name="connsiteX730" fmla="*/ 1406779 w 5970060"/>
              <a:gd name="connsiteY730" fmla="*/ 142709 h 6857546"/>
              <a:gd name="connsiteX731" fmla="*/ 1382414 w 5970060"/>
              <a:gd name="connsiteY731" fmla="*/ 55691 h 6857546"/>
              <a:gd name="connsiteX732" fmla="*/ 1323242 w 5970060"/>
              <a:gd name="connsiteY732" fmla="*/ 226271 h 6857546"/>
              <a:gd name="connsiteX733" fmla="*/ 1476418 w 5970060"/>
              <a:gd name="connsiteY733" fmla="*/ 511714 h 6857546"/>
              <a:gd name="connsiteX734" fmla="*/ 1483380 w 5970060"/>
              <a:gd name="connsiteY734" fmla="*/ 469946 h 6857546"/>
              <a:gd name="connsiteX735" fmla="*/ 1420727 w 5970060"/>
              <a:gd name="connsiteY735" fmla="*/ 323731 h 6857546"/>
              <a:gd name="connsiteX736" fmla="*/ 1351113 w 5970060"/>
              <a:gd name="connsiteY736" fmla="*/ 271520 h 6857546"/>
              <a:gd name="connsiteX737" fmla="*/ 1420727 w 5970060"/>
              <a:gd name="connsiteY737" fmla="*/ 306327 h 6857546"/>
              <a:gd name="connsiteX738" fmla="*/ 1361555 w 5970060"/>
              <a:gd name="connsiteY738" fmla="*/ 205362 h 6857546"/>
              <a:gd name="connsiteX739" fmla="*/ 1420727 w 5970060"/>
              <a:gd name="connsiteY739" fmla="*/ 233207 h 6857546"/>
              <a:gd name="connsiteX740" fmla="*/ 1427688 w 5970060"/>
              <a:gd name="connsiteY740" fmla="*/ 208842 h 6857546"/>
              <a:gd name="connsiteX741" fmla="*/ 1438131 w 5970060"/>
              <a:gd name="connsiteY741" fmla="*/ 229727 h 6857546"/>
              <a:gd name="connsiteX742" fmla="*/ 1514706 w 5970060"/>
              <a:gd name="connsiteY742" fmla="*/ 205362 h 6857546"/>
              <a:gd name="connsiteX743" fmla="*/ 1434650 w 5970060"/>
              <a:gd name="connsiteY743" fmla="*/ 250611 h 6857546"/>
              <a:gd name="connsiteX744" fmla="*/ 1434650 w 5970060"/>
              <a:gd name="connsiteY744" fmla="*/ 327186 h 6857546"/>
              <a:gd name="connsiteX745" fmla="*/ 1493822 w 5970060"/>
              <a:gd name="connsiteY745" fmla="*/ 313264 h 6857546"/>
              <a:gd name="connsiteX746" fmla="*/ 1441611 w 5970060"/>
              <a:gd name="connsiteY746" fmla="*/ 348071 h 6857546"/>
              <a:gd name="connsiteX747" fmla="*/ 1493822 w 5970060"/>
              <a:gd name="connsiteY747" fmla="*/ 452492 h 6857546"/>
              <a:gd name="connsiteX748" fmla="*/ 1532110 w 5970060"/>
              <a:gd name="connsiteY748" fmla="*/ 414204 h 6857546"/>
              <a:gd name="connsiteX749" fmla="*/ 1546007 w 5970060"/>
              <a:gd name="connsiteY749" fmla="*/ 208868 h 6857546"/>
              <a:gd name="connsiteX750" fmla="*/ 317217 w 5970060"/>
              <a:gd name="connsiteY750" fmla="*/ 240194 h 6857546"/>
              <a:gd name="connsiteX751" fmla="*/ 251083 w 5970060"/>
              <a:gd name="connsiteY751" fmla="*/ 90498 h 6857546"/>
              <a:gd name="connsiteX752" fmla="*/ 338101 w 5970060"/>
              <a:gd name="connsiteY752" fmla="*/ 365499 h 6857546"/>
              <a:gd name="connsiteX753" fmla="*/ 317217 w 5970060"/>
              <a:gd name="connsiteY753" fmla="*/ 240194 h 6857546"/>
              <a:gd name="connsiteX754" fmla="*/ 1058658 w 5970060"/>
              <a:gd name="connsiteY754" fmla="*/ 372461 h 6857546"/>
              <a:gd name="connsiteX755" fmla="*/ 1083023 w 5970060"/>
              <a:gd name="connsiteY755" fmla="*/ 330692 h 6857546"/>
              <a:gd name="connsiteX756" fmla="*/ 1058658 w 5970060"/>
              <a:gd name="connsiteY756" fmla="*/ 181022 h 6857546"/>
              <a:gd name="connsiteX757" fmla="*/ 1100426 w 5970060"/>
              <a:gd name="connsiteY757" fmla="*/ 184503 h 6857546"/>
              <a:gd name="connsiteX758" fmla="*/ 1093465 w 5970060"/>
              <a:gd name="connsiteY758" fmla="*/ 146215 h 6857546"/>
              <a:gd name="connsiteX759" fmla="*/ 1058658 w 5970060"/>
              <a:gd name="connsiteY759" fmla="*/ 372461 h 6857546"/>
              <a:gd name="connsiteX760" fmla="*/ 348543 w 5970060"/>
              <a:gd name="connsiteY760" fmla="*/ 191464 h 6857546"/>
              <a:gd name="connsiteX761" fmla="*/ 369428 w 5970060"/>
              <a:gd name="connsiteY761" fmla="*/ 375967 h 6857546"/>
              <a:gd name="connsiteX762" fmla="*/ 397273 w 5970060"/>
              <a:gd name="connsiteY762" fmla="*/ 153176 h 6857546"/>
              <a:gd name="connsiteX763" fmla="*/ 348543 w 5970060"/>
              <a:gd name="connsiteY763" fmla="*/ 191464 h 6857546"/>
              <a:gd name="connsiteX764" fmla="*/ 327659 w 5970060"/>
              <a:gd name="connsiteY764" fmla="*/ 414255 h 6857546"/>
              <a:gd name="connsiteX765" fmla="*/ 282410 w 5970060"/>
              <a:gd name="connsiteY765" fmla="*/ 362044 h 6857546"/>
              <a:gd name="connsiteX766" fmla="*/ 209315 w 5970060"/>
              <a:gd name="connsiteY766" fmla="*/ 240219 h 6857546"/>
              <a:gd name="connsiteX767" fmla="*/ 139701 w 5970060"/>
              <a:gd name="connsiteY767" fmla="*/ 205412 h 6857546"/>
              <a:gd name="connsiteX768" fmla="*/ 80529 w 5970060"/>
              <a:gd name="connsiteY768" fmla="*/ 240219 h 6857546"/>
              <a:gd name="connsiteX769" fmla="*/ 45722 w 5970060"/>
              <a:gd name="connsiteY769" fmla="*/ 229777 h 6857546"/>
              <a:gd name="connsiteX770" fmla="*/ 63125 w 5970060"/>
              <a:gd name="connsiteY770" fmla="*/ 313314 h 6857546"/>
              <a:gd name="connsiteX771" fmla="*/ 10915 w 5970060"/>
              <a:gd name="connsiteY771" fmla="*/ 358563 h 6857546"/>
              <a:gd name="connsiteX772" fmla="*/ 122323 w 5970060"/>
              <a:gd name="connsiteY772" fmla="*/ 449062 h 6857546"/>
              <a:gd name="connsiteX773" fmla="*/ 327659 w 5970060"/>
              <a:gd name="connsiteY773" fmla="*/ 414255 h 6857546"/>
              <a:gd name="connsiteX774" fmla="*/ 1215315 w 5970060"/>
              <a:gd name="connsiteY774" fmla="*/ 330692 h 6857546"/>
              <a:gd name="connsiteX775" fmla="*/ 1083048 w 5970060"/>
              <a:gd name="connsiteY775" fmla="*/ 483869 h 6857546"/>
              <a:gd name="connsiteX776" fmla="*/ 1170066 w 5970060"/>
              <a:gd name="connsiteY776" fmla="*/ 501272 h 6857546"/>
              <a:gd name="connsiteX777" fmla="*/ 1215315 w 5970060"/>
              <a:gd name="connsiteY777" fmla="*/ 330692 h 6857546"/>
              <a:gd name="connsiteX778" fmla="*/ 975121 w 5970060"/>
              <a:gd name="connsiteY778" fmla="*/ 372461 h 6857546"/>
              <a:gd name="connsiteX779" fmla="*/ 943794 w 5970060"/>
              <a:gd name="connsiteY779" fmla="*/ 529118 h 6857546"/>
              <a:gd name="connsiteX780" fmla="*/ 1009928 w 5970060"/>
              <a:gd name="connsiteY780" fmla="*/ 546521 h 6857546"/>
              <a:gd name="connsiteX781" fmla="*/ 1069100 w 5970060"/>
              <a:gd name="connsiteY781" fmla="*/ 490830 h 6857546"/>
              <a:gd name="connsiteX782" fmla="*/ 975121 w 5970060"/>
              <a:gd name="connsiteY782" fmla="*/ 372461 h 6857546"/>
              <a:gd name="connsiteX783" fmla="*/ 372908 w 5970060"/>
              <a:gd name="connsiteY783" fmla="*/ 393345 h 6857546"/>
              <a:gd name="connsiteX784" fmla="*/ 317217 w 5970060"/>
              <a:gd name="connsiteY784" fmla="*/ 379422 h 6857546"/>
              <a:gd name="connsiteX785" fmla="*/ 345063 w 5970060"/>
              <a:gd name="connsiteY785" fmla="*/ 417710 h 6857546"/>
              <a:gd name="connsiteX786" fmla="*/ 324178 w 5970060"/>
              <a:gd name="connsiteY786" fmla="*/ 459478 h 6857546"/>
              <a:gd name="connsiteX787" fmla="*/ 383350 w 5970060"/>
              <a:gd name="connsiteY787" fmla="*/ 424671 h 6857546"/>
              <a:gd name="connsiteX788" fmla="*/ 881142 w 5970060"/>
              <a:gd name="connsiteY788" fmla="*/ 449036 h 6857546"/>
              <a:gd name="connsiteX789" fmla="*/ 877661 w 5970060"/>
              <a:gd name="connsiteY789" fmla="*/ 403787 h 6857546"/>
              <a:gd name="connsiteX790" fmla="*/ 372908 w 5970060"/>
              <a:gd name="connsiteY790" fmla="*/ 393345 h 6857546"/>
              <a:gd name="connsiteX791" fmla="*/ 1862777 w 5970060"/>
              <a:gd name="connsiteY791" fmla="*/ 435139 h 6857546"/>
              <a:gd name="connsiteX792" fmla="*/ 1768798 w 5970060"/>
              <a:gd name="connsiteY792" fmla="*/ 389890 h 6857546"/>
              <a:gd name="connsiteX793" fmla="*/ 1702664 w 5970060"/>
              <a:gd name="connsiteY793" fmla="*/ 563950 h 6857546"/>
              <a:gd name="connsiteX794" fmla="*/ 1779240 w 5970060"/>
              <a:gd name="connsiteY794" fmla="*/ 581354 h 6857546"/>
              <a:gd name="connsiteX795" fmla="*/ 1852335 w 5970060"/>
              <a:gd name="connsiteY795" fmla="*/ 522182 h 6857546"/>
              <a:gd name="connsiteX796" fmla="*/ 1862777 w 5970060"/>
              <a:gd name="connsiteY796" fmla="*/ 435139 h 6857546"/>
              <a:gd name="connsiteX797" fmla="*/ 1229238 w 5970060"/>
              <a:gd name="connsiteY797" fmla="*/ 424697 h 6857546"/>
              <a:gd name="connsiteX798" fmla="*/ 1177027 w 5970060"/>
              <a:gd name="connsiteY798" fmla="*/ 515195 h 6857546"/>
              <a:gd name="connsiteX799" fmla="*/ 1197911 w 5970060"/>
              <a:gd name="connsiteY799" fmla="*/ 560444 h 6857546"/>
              <a:gd name="connsiteX800" fmla="*/ 1361530 w 5970060"/>
              <a:gd name="connsiteY800" fmla="*/ 508234 h 6857546"/>
              <a:gd name="connsiteX801" fmla="*/ 1344126 w 5970060"/>
              <a:gd name="connsiteY801" fmla="*/ 469946 h 6857546"/>
              <a:gd name="connsiteX802" fmla="*/ 1371972 w 5970060"/>
              <a:gd name="connsiteY802" fmla="*/ 438619 h 6857546"/>
              <a:gd name="connsiteX803" fmla="*/ 1229238 w 5970060"/>
              <a:gd name="connsiteY803" fmla="*/ 424697 h 6857546"/>
              <a:gd name="connsiteX804" fmla="*/ 1674818 w 5970060"/>
              <a:gd name="connsiteY804" fmla="*/ 462984 h 6857546"/>
              <a:gd name="connsiteX805" fmla="*/ 1601724 w 5970060"/>
              <a:gd name="connsiteY805" fmla="*/ 414255 h 6857546"/>
              <a:gd name="connsiteX806" fmla="*/ 1521667 w 5970060"/>
              <a:gd name="connsiteY806" fmla="*/ 428177 h 6857546"/>
              <a:gd name="connsiteX807" fmla="*/ 1486860 w 5970060"/>
              <a:gd name="connsiteY807" fmla="*/ 494311 h 6857546"/>
              <a:gd name="connsiteX808" fmla="*/ 1504264 w 5970060"/>
              <a:gd name="connsiteY808" fmla="*/ 525637 h 6857546"/>
              <a:gd name="connsiteX809" fmla="*/ 1608685 w 5970060"/>
              <a:gd name="connsiteY809" fmla="*/ 623097 h 6857546"/>
              <a:gd name="connsiteX810" fmla="*/ 1688741 w 5970060"/>
              <a:gd name="connsiteY810" fmla="*/ 563925 h 6857546"/>
              <a:gd name="connsiteX811" fmla="*/ 1674818 w 5970060"/>
              <a:gd name="connsiteY811" fmla="*/ 462984 h 6857546"/>
              <a:gd name="connsiteX812" fmla="*/ 1493797 w 5970060"/>
              <a:gd name="connsiteY812" fmla="*/ 529118 h 6857546"/>
              <a:gd name="connsiteX813" fmla="*/ 1392831 w 5970060"/>
              <a:gd name="connsiteY813" fmla="*/ 445581 h 6857546"/>
              <a:gd name="connsiteX814" fmla="*/ 1354543 w 5970060"/>
              <a:gd name="connsiteY814" fmla="*/ 473426 h 6857546"/>
              <a:gd name="connsiteX815" fmla="*/ 1295371 w 5970060"/>
              <a:gd name="connsiteY815" fmla="*/ 577848 h 6857546"/>
              <a:gd name="connsiteX816" fmla="*/ 1351062 w 5970060"/>
              <a:gd name="connsiteY816" fmla="*/ 671827 h 6857546"/>
              <a:gd name="connsiteX817" fmla="*/ 1399792 w 5970060"/>
              <a:gd name="connsiteY817" fmla="*/ 647462 h 6857546"/>
              <a:gd name="connsiteX818" fmla="*/ 1504214 w 5970060"/>
              <a:gd name="connsiteY818" fmla="*/ 577848 h 6857546"/>
              <a:gd name="connsiteX819" fmla="*/ 1493797 w 5970060"/>
              <a:gd name="connsiteY819" fmla="*/ 529118 h 6857546"/>
              <a:gd name="connsiteX820" fmla="*/ 877661 w 5970060"/>
              <a:gd name="connsiteY820" fmla="*/ 473426 h 6857546"/>
              <a:gd name="connsiteX821" fmla="*/ 463407 w 5970060"/>
              <a:gd name="connsiteY821" fmla="*/ 644006 h 6857546"/>
              <a:gd name="connsiteX822" fmla="*/ 539982 w 5970060"/>
              <a:gd name="connsiteY822" fmla="*/ 609199 h 6857546"/>
              <a:gd name="connsiteX823" fmla="*/ 522579 w 5970060"/>
              <a:gd name="connsiteY823" fmla="*/ 678813 h 6857546"/>
              <a:gd name="connsiteX824" fmla="*/ 665288 w 5970060"/>
              <a:gd name="connsiteY824" fmla="*/ 612680 h 6857546"/>
              <a:gd name="connsiteX825" fmla="*/ 731421 w 5970060"/>
              <a:gd name="connsiteY825" fmla="*/ 546547 h 6857546"/>
              <a:gd name="connsiteX826" fmla="*/ 912443 w 5970060"/>
              <a:gd name="connsiteY826" fmla="*/ 522182 h 6857546"/>
              <a:gd name="connsiteX827" fmla="*/ 877661 w 5970060"/>
              <a:gd name="connsiteY827" fmla="*/ 473426 h 6857546"/>
              <a:gd name="connsiteX828" fmla="*/ 17851 w 5970060"/>
              <a:gd name="connsiteY828" fmla="*/ 501272 h 6857546"/>
              <a:gd name="connsiteX829" fmla="*/ 17851 w 5970060"/>
              <a:gd name="connsiteY829" fmla="*/ 581328 h 6857546"/>
              <a:gd name="connsiteX830" fmla="*/ 118791 w 5970060"/>
              <a:gd name="connsiteY830" fmla="*/ 626578 h 6857546"/>
              <a:gd name="connsiteX831" fmla="*/ 202328 w 5970060"/>
              <a:gd name="connsiteY831" fmla="*/ 637020 h 6857546"/>
              <a:gd name="connsiteX832" fmla="*/ 348543 w 5970060"/>
              <a:gd name="connsiteY832" fmla="*/ 469921 h 6857546"/>
              <a:gd name="connsiteX833" fmla="*/ 313736 w 5970060"/>
              <a:gd name="connsiteY833" fmla="*/ 476882 h 6857546"/>
              <a:gd name="connsiteX834" fmla="*/ 306775 w 5970060"/>
              <a:gd name="connsiteY834" fmla="*/ 455998 h 6857546"/>
              <a:gd name="connsiteX835" fmla="*/ 17851 w 5970060"/>
              <a:gd name="connsiteY835" fmla="*/ 501272 h 6857546"/>
              <a:gd name="connsiteX836" fmla="*/ 362466 w 5970060"/>
              <a:gd name="connsiteY836" fmla="*/ 459504 h 6857546"/>
              <a:gd name="connsiteX837" fmla="*/ 404235 w 5970060"/>
              <a:gd name="connsiteY837" fmla="*/ 675333 h 6857546"/>
              <a:gd name="connsiteX838" fmla="*/ 362466 w 5970060"/>
              <a:gd name="connsiteY838" fmla="*/ 459504 h 6857546"/>
              <a:gd name="connsiteX839" fmla="*/ 1016915 w 5970060"/>
              <a:gd name="connsiteY839" fmla="*/ 567406 h 6857546"/>
              <a:gd name="connsiteX840" fmla="*/ 1177027 w 5970060"/>
              <a:gd name="connsiteY840" fmla="*/ 598732 h 6857546"/>
              <a:gd name="connsiteX841" fmla="*/ 1086529 w 5970060"/>
              <a:gd name="connsiteY841" fmla="*/ 497791 h 6857546"/>
              <a:gd name="connsiteX842" fmla="*/ 1016915 w 5970060"/>
              <a:gd name="connsiteY842" fmla="*/ 567406 h 6857546"/>
              <a:gd name="connsiteX843" fmla="*/ 2002030 w 5970060"/>
              <a:gd name="connsiteY843" fmla="*/ 591771 h 6857546"/>
              <a:gd name="connsiteX844" fmla="*/ 1974184 w 5970060"/>
              <a:gd name="connsiteY844" fmla="*/ 546521 h 6857546"/>
              <a:gd name="connsiteX845" fmla="*/ 1897609 w 5970060"/>
              <a:gd name="connsiteY845" fmla="*/ 518676 h 6857546"/>
              <a:gd name="connsiteX846" fmla="*/ 1852360 w 5970060"/>
              <a:gd name="connsiteY846" fmla="*/ 539560 h 6857546"/>
              <a:gd name="connsiteX847" fmla="*/ 1817553 w 5970060"/>
              <a:gd name="connsiteY847" fmla="*/ 550002 h 6857546"/>
              <a:gd name="connsiteX848" fmla="*/ 1786226 w 5970060"/>
              <a:gd name="connsiteY848" fmla="*/ 598732 h 6857546"/>
              <a:gd name="connsiteX849" fmla="*/ 1810591 w 5970060"/>
              <a:gd name="connsiteY849" fmla="*/ 682269 h 6857546"/>
              <a:gd name="connsiteX850" fmla="*/ 1977690 w 5970060"/>
              <a:gd name="connsiteY850" fmla="*/ 654423 h 6857546"/>
              <a:gd name="connsiteX851" fmla="*/ 2002030 w 5970060"/>
              <a:gd name="connsiteY851" fmla="*/ 591771 h 6857546"/>
              <a:gd name="connsiteX852" fmla="*/ 1002967 w 5970060"/>
              <a:gd name="connsiteY852" fmla="*/ 563925 h 6857546"/>
              <a:gd name="connsiteX853" fmla="*/ 846309 w 5970060"/>
              <a:gd name="connsiteY853" fmla="*/ 553483 h 6857546"/>
              <a:gd name="connsiteX854" fmla="*/ 808022 w 5970060"/>
              <a:gd name="connsiteY854" fmla="*/ 602213 h 6857546"/>
              <a:gd name="connsiteX855" fmla="*/ 849790 w 5970060"/>
              <a:gd name="connsiteY855" fmla="*/ 657904 h 6857546"/>
              <a:gd name="connsiteX856" fmla="*/ 971615 w 5970060"/>
              <a:gd name="connsiteY856" fmla="*/ 730999 h 6857546"/>
              <a:gd name="connsiteX857" fmla="*/ 1055177 w 5970060"/>
              <a:gd name="connsiteY857" fmla="*/ 650942 h 6857546"/>
              <a:gd name="connsiteX858" fmla="*/ 1002967 w 5970060"/>
              <a:gd name="connsiteY858" fmla="*/ 563925 h 6857546"/>
              <a:gd name="connsiteX859" fmla="*/ 1340645 w 5970060"/>
              <a:gd name="connsiteY859" fmla="*/ 661385 h 6857546"/>
              <a:gd name="connsiteX860" fmla="*/ 1194431 w 5970060"/>
              <a:gd name="connsiteY860" fmla="*/ 574367 h 6857546"/>
              <a:gd name="connsiteX861" fmla="*/ 1128297 w 5970060"/>
              <a:gd name="connsiteY861" fmla="*/ 650942 h 6857546"/>
              <a:gd name="connsiteX862" fmla="*/ 1173546 w 5970060"/>
              <a:gd name="connsiteY862" fmla="*/ 744922 h 6857546"/>
              <a:gd name="connsiteX863" fmla="*/ 1312775 w 5970060"/>
              <a:gd name="connsiteY863" fmla="*/ 748402 h 6857546"/>
              <a:gd name="connsiteX864" fmla="*/ 1340645 w 5970060"/>
              <a:gd name="connsiteY864" fmla="*/ 661385 h 6857546"/>
              <a:gd name="connsiteX865" fmla="*/ 1636531 w 5970060"/>
              <a:gd name="connsiteY865" fmla="*/ 734505 h 6857546"/>
              <a:gd name="connsiteX866" fmla="*/ 1754900 w 5970060"/>
              <a:gd name="connsiteY866" fmla="*/ 748428 h 6857546"/>
              <a:gd name="connsiteX867" fmla="*/ 1744458 w 5970060"/>
              <a:gd name="connsiteY867" fmla="*/ 577848 h 6857546"/>
              <a:gd name="connsiteX868" fmla="*/ 1636531 w 5970060"/>
              <a:gd name="connsiteY868" fmla="*/ 734505 h 6857546"/>
              <a:gd name="connsiteX869" fmla="*/ 1406779 w 5970060"/>
              <a:gd name="connsiteY869" fmla="*/ 654423 h 6857546"/>
              <a:gd name="connsiteX870" fmla="*/ 1361530 w 5970060"/>
              <a:gd name="connsiteY870" fmla="*/ 692711 h 6857546"/>
              <a:gd name="connsiteX871" fmla="*/ 1441586 w 5970060"/>
              <a:gd name="connsiteY871" fmla="*/ 744922 h 6857546"/>
              <a:gd name="connsiteX872" fmla="*/ 1483354 w 5970060"/>
              <a:gd name="connsiteY872" fmla="*/ 748402 h 6857546"/>
              <a:gd name="connsiteX873" fmla="*/ 1521642 w 5970060"/>
              <a:gd name="connsiteY873" fmla="*/ 758844 h 6857546"/>
              <a:gd name="connsiteX874" fmla="*/ 1608660 w 5970060"/>
              <a:gd name="connsiteY874" fmla="*/ 713595 h 6857546"/>
              <a:gd name="connsiteX875" fmla="*/ 1608660 w 5970060"/>
              <a:gd name="connsiteY875" fmla="*/ 637020 h 6857546"/>
              <a:gd name="connsiteX876" fmla="*/ 1406779 w 5970060"/>
              <a:gd name="connsiteY876" fmla="*/ 654423 h 6857546"/>
              <a:gd name="connsiteX877" fmla="*/ 1058658 w 5970060"/>
              <a:gd name="connsiteY877" fmla="*/ 863291 h 6857546"/>
              <a:gd name="connsiteX878" fmla="*/ 1114349 w 5970060"/>
              <a:gd name="connsiteY878" fmla="*/ 866772 h 6857546"/>
              <a:gd name="connsiteX879" fmla="*/ 1110868 w 5970060"/>
              <a:gd name="connsiteY879" fmla="*/ 654423 h 6857546"/>
              <a:gd name="connsiteX880" fmla="*/ 1072581 w 5970060"/>
              <a:gd name="connsiteY880" fmla="*/ 657904 h 6857546"/>
              <a:gd name="connsiteX881" fmla="*/ 982082 w 5970060"/>
              <a:gd name="connsiteY881" fmla="*/ 828484 h 6857546"/>
              <a:gd name="connsiteX882" fmla="*/ 1058658 w 5970060"/>
              <a:gd name="connsiteY882" fmla="*/ 863291 h 6857546"/>
              <a:gd name="connsiteX883" fmla="*/ 1497277 w 5970060"/>
              <a:gd name="connsiteY883" fmla="*/ 800638 h 6857546"/>
              <a:gd name="connsiteX884" fmla="*/ 1511200 w 5970060"/>
              <a:gd name="connsiteY884" fmla="*/ 772792 h 6857546"/>
              <a:gd name="connsiteX885" fmla="*/ 1361505 w 5970060"/>
              <a:gd name="connsiteY885" fmla="*/ 720582 h 6857546"/>
              <a:gd name="connsiteX886" fmla="*/ 1344101 w 5970060"/>
              <a:gd name="connsiteY886" fmla="*/ 685775 h 6857546"/>
              <a:gd name="connsiteX887" fmla="*/ 1326698 w 5970060"/>
              <a:gd name="connsiteY887" fmla="*/ 731024 h 6857546"/>
              <a:gd name="connsiteX888" fmla="*/ 1497277 w 5970060"/>
              <a:gd name="connsiteY888" fmla="*/ 800638 h 6857546"/>
              <a:gd name="connsiteX889" fmla="*/ 1960262 w 5970060"/>
              <a:gd name="connsiteY889" fmla="*/ 828484 h 6857546"/>
              <a:gd name="connsiteX890" fmla="*/ 1807085 w 5970060"/>
              <a:gd name="connsiteY890" fmla="*/ 699698 h 6857546"/>
              <a:gd name="connsiteX891" fmla="*/ 1744433 w 5970060"/>
              <a:gd name="connsiteY891" fmla="*/ 765831 h 6857546"/>
              <a:gd name="connsiteX892" fmla="*/ 1789682 w 5970060"/>
              <a:gd name="connsiteY892" fmla="*/ 891136 h 6857546"/>
              <a:gd name="connsiteX893" fmla="*/ 1841893 w 5970060"/>
              <a:gd name="connsiteY893" fmla="*/ 887656 h 6857546"/>
              <a:gd name="connsiteX894" fmla="*/ 1883661 w 5970060"/>
              <a:gd name="connsiteY894" fmla="*/ 908540 h 6857546"/>
              <a:gd name="connsiteX895" fmla="*/ 1960262 w 5970060"/>
              <a:gd name="connsiteY895" fmla="*/ 828484 h 6857546"/>
              <a:gd name="connsiteX896" fmla="*/ 1612166 w 5970060"/>
              <a:gd name="connsiteY896" fmla="*/ 727543 h 6857546"/>
              <a:gd name="connsiteX897" fmla="*/ 1500758 w 5970060"/>
              <a:gd name="connsiteY897" fmla="*/ 831964 h 6857546"/>
              <a:gd name="connsiteX898" fmla="*/ 1532084 w 5970060"/>
              <a:gd name="connsiteY898" fmla="*/ 873733 h 6857546"/>
              <a:gd name="connsiteX899" fmla="*/ 1546007 w 5970060"/>
              <a:gd name="connsiteY899" fmla="*/ 912021 h 6857546"/>
              <a:gd name="connsiteX900" fmla="*/ 1601698 w 5970060"/>
              <a:gd name="connsiteY900" fmla="*/ 950308 h 6857546"/>
              <a:gd name="connsiteX901" fmla="*/ 1706120 w 5970060"/>
              <a:gd name="connsiteY901" fmla="*/ 901579 h 6857546"/>
              <a:gd name="connsiteX902" fmla="*/ 1737446 w 5970060"/>
              <a:gd name="connsiteY902" fmla="*/ 845887 h 6857546"/>
              <a:gd name="connsiteX903" fmla="*/ 1730485 w 5970060"/>
              <a:gd name="connsiteY903" fmla="*/ 769312 h 6857546"/>
              <a:gd name="connsiteX904" fmla="*/ 1612166 w 5970060"/>
              <a:gd name="connsiteY904" fmla="*/ 727543 h 6857546"/>
              <a:gd name="connsiteX905" fmla="*/ 1960262 w 5970060"/>
              <a:gd name="connsiteY905" fmla="*/ 1322795 h 6857546"/>
              <a:gd name="connsiteX906" fmla="*/ 1827970 w 5970060"/>
              <a:gd name="connsiteY906" fmla="*/ 1204425 h 6857546"/>
              <a:gd name="connsiteX907" fmla="*/ 1814047 w 5970060"/>
              <a:gd name="connsiteY907" fmla="*/ 1239232 h 6857546"/>
              <a:gd name="connsiteX908" fmla="*/ 2078606 w 5970060"/>
              <a:gd name="connsiteY908" fmla="*/ 1625641 h 6857546"/>
              <a:gd name="connsiteX909" fmla="*/ 2123855 w 5970060"/>
              <a:gd name="connsiteY909" fmla="*/ 1590834 h 6857546"/>
              <a:gd name="connsiteX910" fmla="*/ 1995044 w 5970060"/>
              <a:gd name="connsiteY910" fmla="*/ 1354121 h 6857546"/>
              <a:gd name="connsiteX911" fmla="*/ 1908026 w 5970060"/>
              <a:gd name="connsiteY911" fmla="*/ 1051274 h 6857546"/>
              <a:gd name="connsiteX912" fmla="*/ 1744407 w 5970060"/>
              <a:gd name="connsiteY912" fmla="*/ 863291 h 6857546"/>
              <a:gd name="connsiteX913" fmla="*/ 1720043 w 5970060"/>
              <a:gd name="connsiteY913" fmla="*/ 905059 h 6857546"/>
              <a:gd name="connsiteX914" fmla="*/ 1960262 w 5970060"/>
              <a:gd name="connsiteY914" fmla="*/ 1322795 h 6857546"/>
              <a:gd name="connsiteX915" fmla="*/ 2263108 w 5970060"/>
              <a:gd name="connsiteY915" fmla="*/ 974673 h 6857546"/>
              <a:gd name="connsiteX916" fmla="*/ 2256147 w 5970060"/>
              <a:gd name="connsiteY916" fmla="*/ 971193 h 6857546"/>
              <a:gd name="connsiteX917" fmla="*/ 2259628 w 5970060"/>
              <a:gd name="connsiteY917" fmla="*/ 884175 h 6857546"/>
              <a:gd name="connsiteX918" fmla="*/ 2165649 w 5970060"/>
              <a:gd name="connsiteY918" fmla="*/ 1044313 h 6857546"/>
              <a:gd name="connsiteX919" fmla="*/ 2134322 w 5970060"/>
              <a:gd name="connsiteY919" fmla="*/ 1012986 h 6857546"/>
              <a:gd name="connsiteX920" fmla="*/ 2099515 w 5970060"/>
              <a:gd name="connsiteY920" fmla="*/ 1152215 h 6857546"/>
              <a:gd name="connsiteX921" fmla="*/ 2148245 w 5970060"/>
              <a:gd name="connsiteY921" fmla="*/ 1583873 h 6857546"/>
              <a:gd name="connsiteX922" fmla="*/ 2158687 w 5970060"/>
              <a:gd name="connsiteY922" fmla="*/ 1392409 h 6857546"/>
              <a:gd name="connsiteX923" fmla="*/ 2099515 w 5970060"/>
              <a:gd name="connsiteY923" fmla="*/ 1301910 h 6857546"/>
              <a:gd name="connsiteX924" fmla="*/ 2162168 w 5970060"/>
              <a:gd name="connsiteY924" fmla="*/ 1375005 h 6857546"/>
              <a:gd name="connsiteX925" fmla="*/ 2123880 w 5970060"/>
              <a:gd name="connsiteY925" fmla="*/ 1211387 h 6857546"/>
              <a:gd name="connsiteX926" fmla="*/ 2172610 w 5970060"/>
              <a:gd name="connsiteY926" fmla="*/ 1315808 h 6857546"/>
              <a:gd name="connsiteX927" fmla="*/ 2190014 w 5970060"/>
              <a:gd name="connsiteY927" fmla="*/ 1246194 h 6857546"/>
              <a:gd name="connsiteX928" fmla="*/ 2144764 w 5970060"/>
              <a:gd name="connsiteY928" fmla="*/ 1148734 h 6857546"/>
              <a:gd name="connsiteX929" fmla="*/ 2193494 w 5970060"/>
              <a:gd name="connsiteY929" fmla="*/ 1232271 h 6857546"/>
              <a:gd name="connsiteX930" fmla="*/ 2221340 w 5970060"/>
              <a:gd name="connsiteY930" fmla="*/ 1159176 h 6857546"/>
              <a:gd name="connsiteX931" fmla="*/ 2266589 w 5970060"/>
              <a:gd name="connsiteY931" fmla="*/ 1106966 h 6857546"/>
              <a:gd name="connsiteX932" fmla="*/ 2228301 w 5970060"/>
              <a:gd name="connsiteY932" fmla="*/ 1183566 h 6857546"/>
              <a:gd name="connsiteX933" fmla="*/ 2290954 w 5970060"/>
              <a:gd name="connsiteY933" fmla="*/ 1176605 h 6857546"/>
              <a:gd name="connsiteX934" fmla="*/ 2217859 w 5970060"/>
              <a:gd name="connsiteY934" fmla="*/ 1204450 h 6857546"/>
              <a:gd name="connsiteX935" fmla="*/ 2200456 w 5970060"/>
              <a:gd name="connsiteY935" fmla="*/ 1256661 h 6857546"/>
              <a:gd name="connsiteX936" fmla="*/ 2283993 w 5970060"/>
              <a:gd name="connsiteY936" fmla="*/ 1232296 h 6857546"/>
              <a:gd name="connsiteX937" fmla="*/ 2193494 w 5970060"/>
              <a:gd name="connsiteY937" fmla="*/ 1277545 h 6857546"/>
              <a:gd name="connsiteX938" fmla="*/ 2186533 w 5970060"/>
              <a:gd name="connsiteY938" fmla="*/ 1333237 h 6857546"/>
              <a:gd name="connsiteX939" fmla="*/ 2280512 w 5970060"/>
              <a:gd name="connsiteY939" fmla="*/ 1305391 h 6857546"/>
              <a:gd name="connsiteX940" fmla="*/ 2179571 w 5970060"/>
              <a:gd name="connsiteY940" fmla="*/ 1350640 h 6857546"/>
              <a:gd name="connsiteX941" fmla="*/ 2162168 w 5970060"/>
              <a:gd name="connsiteY941" fmla="*/ 1604757 h 6857546"/>
              <a:gd name="connsiteX942" fmla="*/ 2203936 w 5970060"/>
              <a:gd name="connsiteY942" fmla="*/ 1590834 h 6857546"/>
              <a:gd name="connsiteX943" fmla="*/ 2280512 w 5970060"/>
              <a:gd name="connsiteY943" fmla="*/ 1385447 h 6857546"/>
              <a:gd name="connsiteX944" fmla="*/ 2391920 w 5970060"/>
              <a:gd name="connsiteY944" fmla="*/ 1124369 h 6857546"/>
              <a:gd name="connsiteX945" fmla="*/ 2374516 w 5970060"/>
              <a:gd name="connsiteY945" fmla="*/ 988596 h 6857546"/>
              <a:gd name="connsiteX946" fmla="*/ 2458053 w 5970060"/>
              <a:gd name="connsiteY946" fmla="*/ 873733 h 6857546"/>
              <a:gd name="connsiteX947" fmla="*/ 2263108 w 5970060"/>
              <a:gd name="connsiteY947" fmla="*/ 974673 h 6857546"/>
              <a:gd name="connsiteX948" fmla="*/ 1417221 w 5970060"/>
              <a:gd name="connsiteY948" fmla="*/ 932905 h 6857546"/>
              <a:gd name="connsiteX949" fmla="*/ 1340645 w 5970060"/>
              <a:gd name="connsiteY949" fmla="*/ 887656 h 6857546"/>
              <a:gd name="connsiteX950" fmla="*/ 1121336 w 5970060"/>
              <a:gd name="connsiteY950" fmla="*/ 939866 h 6857546"/>
              <a:gd name="connsiteX951" fmla="*/ 1399818 w 5970060"/>
              <a:gd name="connsiteY951" fmla="*/ 957270 h 6857546"/>
              <a:gd name="connsiteX952" fmla="*/ 1472912 w 5970060"/>
              <a:gd name="connsiteY952" fmla="*/ 988596 h 6857546"/>
              <a:gd name="connsiteX953" fmla="*/ 1417221 w 5970060"/>
              <a:gd name="connsiteY953" fmla="*/ 932905 h 6857546"/>
              <a:gd name="connsiteX954" fmla="*/ 1925455 w 5970060"/>
              <a:gd name="connsiteY954" fmla="*/ 1051274 h 6857546"/>
              <a:gd name="connsiteX955" fmla="*/ 1977665 w 5970060"/>
              <a:gd name="connsiteY955" fmla="*/ 1127850 h 6857546"/>
              <a:gd name="connsiteX956" fmla="*/ 2008992 w 5970060"/>
              <a:gd name="connsiteY956" fmla="*/ 908540 h 6857546"/>
              <a:gd name="connsiteX957" fmla="*/ 1925455 w 5970060"/>
              <a:gd name="connsiteY957" fmla="*/ 1051274 h 6857546"/>
              <a:gd name="connsiteX958" fmla="*/ 1782720 w 5970060"/>
              <a:gd name="connsiteY958" fmla="*/ 1044313 h 6857546"/>
              <a:gd name="connsiteX959" fmla="*/ 1807085 w 5970060"/>
              <a:gd name="connsiteY959" fmla="*/ 1072158 h 6857546"/>
              <a:gd name="connsiteX960" fmla="*/ 1841893 w 5970060"/>
              <a:gd name="connsiteY960" fmla="*/ 1096523 h 6857546"/>
              <a:gd name="connsiteX961" fmla="*/ 1824489 w 5970060"/>
              <a:gd name="connsiteY961" fmla="*/ 1134811 h 6857546"/>
              <a:gd name="connsiteX962" fmla="*/ 1848854 w 5970060"/>
              <a:gd name="connsiteY962" fmla="*/ 1166138 h 6857546"/>
              <a:gd name="connsiteX963" fmla="*/ 1834931 w 5970060"/>
              <a:gd name="connsiteY963" fmla="*/ 1197464 h 6857546"/>
              <a:gd name="connsiteX964" fmla="*/ 1953300 w 5970060"/>
              <a:gd name="connsiteY964" fmla="*/ 1291443 h 6857546"/>
              <a:gd name="connsiteX965" fmla="*/ 1789682 w 5970060"/>
              <a:gd name="connsiteY965" fmla="*/ 988596 h 6857546"/>
              <a:gd name="connsiteX966" fmla="*/ 1709626 w 5970060"/>
              <a:gd name="connsiteY966" fmla="*/ 912021 h 6857546"/>
              <a:gd name="connsiteX967" fmla="*/ 1667857 w 5970060"/>
              <a:gd name="connsiteY967" fmla="*/ 932905 h 6857546"/>
              <a:gd name="connsiteX968" fmla="*/ 1619127 w 5970060"/>
              <a:gd name="connsiteY968" fmla="*/ 967712 h 6857546"/>
              <a:gd name="connsiteX969" fmla="*/ 1671338 w 5970060"/>
              <a:gd name="connsiteY969" fmla="*/ 1044288 h 6857546"/>
              <a:gd name="connsiteX970" fmla="*/ 1782720 w 5970060"/>
              <a:gd name="connsiteY970" fmla="*/ 1044313 h 6857546"/>
              <a:gd name="connsiteX971" fmla="*/ 1660896 w 5970060"/>
              <a:gd name="connsiteY971" fmla="*/ 1047794 h 6857546"/>
              <a:gd name="connsiteX972" fmla="*/ 1573878 w 5970060"/>
              <a:gd name="connsiteY972" fmla="*/ 953814 h 6857546"/>
              <a:gd name="connsiteX973" fmla="*/ 1493822 w 5970060"/>
              <a:gd name="connsiteY973" fmla="*/ 981660 h 6857546"/>
              <a:gd name="connsiteX974" fmla="*/ 1539071 w 5970060"/>
              <a:gd name="connsiteY974" fmla="*/ 1166163 h 6857546"/>
              <a:gd name="connsiteX975" fmla="*/ 1598243 w 5970060"/>
              <a:gd name="connsiteY975" fmla="*/ 1173124 h 6857546"/>
              <a:gd name="connsiteX976" fmla="*/ 1660896 w 5970060"/>
              <a:gd name="connsiteY976" fmla="*/ 1047794 h 6857546"/>
              <a:gd name="connsiteX977" fmla="*/ 1048216 w 5970060"/>
              <a:gd name="connsiteY977" fmla="*/ 1054755 h 6857546"/>
              <a:gd name="connsiteX978" fmla="*/ 1121311 w 5970060"/>
              <a:gd name="connsiteY978" fmla="*/ 1016467 h 6857546"/>
              <a:gd name="connsiteX979" fmla="*/ 1183963 w 5970060"/>
              <a:gd name="connsiteY979" fmla="*/ 1033871 h 6857546"/>
              <a:gd name="connsiteX980" fmla="*/ 1385869 w 5970060"/>
              <a:gd name="connsiteY980" fmla="*/ 995583 h 6857546"/>
              <a:gd name="connsiteX981" fmla="*/ 1469406 w 5970060"/>
              <a:gd name="connsiteY981" fmla="*/ 1016467 h 6857546"/>
              <a:gd name="connsiteX982" fmla="*/ 1048216 w 5970060"/>
              <a:gd name="connsiteY982" fmla="*/ 1054755 h 6857546"/>
              <a:gd name="connsiteX983" fmla="*/ 1368491 w 5970060"/>
              <a:gd name="connsiteY983" fmla="*/ 1012986 h 6857546"/>
              <a:gd name="connsiteX984" fmla="*/ 1358049 w 5970060"/>
              <a:gd name="connsiteY984" fmla="*/ 1054755 h 6857546"/>
              <a:gd name="connsiteX985" fmla="*/ 1319761 w 5970060"/>
              <a:gd name="connsiteY985" fmla="*/ 1068678 h 6857546"/>
              <a:gd name="connsiteX986" fmla="*/ 1323242 w 5970060"/>
              <a:gd name="connsiteY986" fmla="*/ 1148734 h 6857546"/>
              <a:gd name="connsiteX987" fmla="*/ 1358049 w 5970060"/>
              <a:gd name="connsiteY987" fmla="*/ 1166138 h 6857546"/>
              <a:gd name="connsiteX988" fmla="*/ 1385895 w 5970060"/>
              <a:gd name="connsiteY988" fmla="*/ 1193983 h 6857546"/>
              <a:gd name="connsiteX989" fmla="*/ 1458990 w 5970060"/>
              <a:gd name="connsiteY989" fmla="*/ 1211387 h 6857546"/>
              <a:gd name="connsiteX990" fmla="*/ 1518162 w 5970060"/>
              <a:gd name="connsiteY990" fmla="*/ 1166138 h 6857546"/>
              <a:gd name="connsiteX991" fmla="*/ 1469432 w 5970060"/>
              <a:gd name="connsiteY991" fmla="*/ 1037326 h 6857546"/>
              <a:gd name="connsiteX992" fmla="*/ 1368491 w 5970060"/>
              <a:gd name="connsiteY992" fmla="*/ 1012986 h 6857546"/>
              <a:gd name="connsiteX993" fmla="*/ 2900128 w 5970060"/>
              <a:gd name="connsiteY993" fmla="*/ 1385447 h 6857546"/>
              <a:gd name="connsiteX994" fmla="*/ 2962781 w 5970060"/>
              <a:gd name="connsiteY994" fmla="*/ 1385447 h 6857546"/>
              <a:gd name="connsiteX995" fmla="*/ 3102034 w 5970060"/>
              <a:gd name="connsiteY995" fmla="*/ 1294949 h 6857546"/>
              <a:gd name="connsiteX996" fmla="*/ 3157726 w 5970060"/>
              <a:gd name="connsiteY996" fmla="*/ 1124369 h 6857546"/>
              <a:gd name="connsiteX997" fmla="*/ 3091592 w 5970060"/>
              <a:gd name="connsiteY997" fmla="*/ 1082601 h 6857546"/>
              <a:gd name="connsiteX998" fmla="*/ 3091592 w 5970060"/>
              <a:gd name="connsiteY998" fmla="*/ 1033871 h 6857546"/>
              <a:gd name="connsiteX999" fmla="*/ 2914051 w 5970060"/>
              <a:gd name="connsiteY999" fmla="*/ 1103485 h 6857546"/>
              <a:gd name="connsiteX1000" fmla="*/ 2914051 w 5970060"/>
              <a:gd name="connsiteY1000" fmla="*/ 1221854 h 6857546"/>
              <a:gd name="connsiteX1001" fmla="*/ 2882725 w 5970060"/>
              <a:gd name="connsiteY1001" fmla="*/ 1322795 h 6857546"/>
              <a:gd name="connsiteX1002" fmla="*/ 2844437 w 5970060"/>
              <a:gd name="connsiteY1002" fmla="*/ 1402851 h 6857546"/>
              <a:gd name="connsiteX1003" fmla="*/ 2900128 w 5970060"/>
              <a:gd name="connsiteY1003" fmla="*/ 1385447 h 6857546"/>
              <a:gd name="connsiteX1004" fmla="*/ 1681780 w 5970060"/>
              <a:gd name="connsiteY1004" fmla="*/ 1051274 h 6857546"/>
              <a:gd name="connsiteX1005" fmla="*/ 1605204 w 5970060"/>
              <a:gd name="connsiteY1005" fmla="*/ 1183566 h 6857546"/>
              <a:gd name="connsiteX1006" fmla="*/ 1643492 w 5970060"/>
              <a:gd name="connsiteY1006" fmla="*/ 1242738 h 6857546"/>
              <a:gd name="connsiteX1007" fmla="*/ 1803630 w 5970060"/>
              <a:gd name="connsiteY1007" fmla="*/ 1228815 h 6857546"/>
              <a:gd name="connsiteX1008" fmla="*/ 1838437 w 5970060"/>
              <a:gd name="connsiteY1008" fmla="*/ 1162682 h 6857546"/>
              <a:gd name="connsiteX1009" fmla="*/ 1814072 w 5970060"/>
              <a:gd name="connsiteY1009" fmla="*/ 1131356 h 6857546"/>
              <a:gd name="connsiteX1010" fmla="*/ 1831476 w 5970060"/>
              <a:gd name="connsiteY1010" fmla="*/ 1093068 h 6857546"/>
              <a:gd name="connsiteX1011" fmla="*/ 1681780 w 5970060"/>
              <a:gd name="connsiteY1011" fmla="*/ 1051274 h 6857546"/>
              <a:gd name="connsiteX1012" fmla="*/ 2680818 w 5970060"/>
              <a:gd name="connsiteY1012" fmla="*/ 1274039 h 6857546"/>
              <a:gd name="connsiteX1013" fmla="*/ 2764355 w 5970060"/>
              <a:gd name="connsiteY1013" fmla="*/ 1427216 h 6857546"/>
              <a:gd name="connsiteX1014" fmla="*/ 2820047 w 5970060"/>
              <a:gd name="connsiteY1014" fmla="*/ 1406331 h 6857546"/>
              <a:gd name="connsiteX1015" fmla="*/ 2785240 w 5970060"/>
              <a:gd name="connsiteY1015" fmla="*/ 1040832 h 6857546"/>
              <a:gd name="connsiteX1016" fmla="*/ 2781759 w 5970060"/>
              <a:gd name="connsiteY1016" fmla="*/ 1124369 h 6857546"/>
              <a:gd name="connsiteX1017" fmla="*/ 2712145 w 5970060"/>
              <a:gd name="connsiteY1017" fmla="*/ 1065197 h 6857546"/>
              <a:gd name="connsiteX1018" fmla="*/ 2680818 w 5970060"/>
              <a:gd name="connsiteY1018" fmla="*/ 1274039 h 6857546"/>
              <a:gd name="connsiteX1019" fmla="*/ 1264045 w 5970060"/>
              <a:gd name="connsiteY1019" fmla="*/ 1183541 h 6857546"/>
              <a:gd name="connsiteX1020" fmla="*/ 1225757 w 5970060"/>
              <a:gd name="connsiteY1020" fmla="*/ 1239232 h 6857546"/>
              <a:gd name="connsiteX1021" fmla="*/ 1246641 w 5970060"/>
              <a:gd name="connsiteY1021" fmla="*/ 1305366 h 6857546"/>
              <a:gd name="connsiteX1022" fmla="*/ 1438105 w 5970060"/>
              <a:gd name="connsiteY1022" fmla="*/ 1298404 h 6857546"/>
              <a:gd name="connsiteX1023" fmla="*/ 1448547 w 5970060"/>
              <a:gd name="connsiteY1023" fmla="*/ 1225309 h 6857546"/>
              <a:gd name="connsiteX1024" fmla="*/ 1264045 w 5970060"/>
              <a:gd name="connsiteY1024" fmla="*/ 1183541 h 6857546"/>
              <a:gd name="connsiteX1025" fmla="*/ 1455509 w 5970060"/>
              <a:gd name="connsiteY1025" fmla="*/ 1301910 h 6857546"/>
              <a:gd name="connsiteX1026" fmla="*/ 1535565 w 5970060"/>
              <a:gd name="connsiteY1026" fmla="*/ 1350640 h 6857546"/>
              <a:gd name="connsiteX1027" fmla="*/ 1626063 w 5970060"/>
              <a:gd name="connsiteY1027" fmla="*/ 1277545 h 6857546"/>
              <a:gd name="connsiteX1028" fmla="*/ 1455509 w 5970060"/>
              <a:gd name="connsiteY1028" fmla="*/ 1301910 h 6857546"/>
              <a:gd name="connsiteX1029" fmla="*/ 1852335 w 5970060"/>
              <a:gd name="connsiteY1029" fmla="*/ 1378486 h 6857546"/>
              <a:gd name="connsiteX1030" fmla="*/ 1988107 w 5970060"/>
              <a:gd name="connsiteY1030" fmla="*/ 1437658 h 6857546"/>
              <a:gd name="connsiteX1031" fmla="*/ 1890648 w 5970060"/>
              <a:gd name="connsiteY1031" fmla="*/ 1301910 h 6857546"/>
              <a:gd name="connsiteX1032" fmla="*/ 1786201 w 5970060"/>
              <a:gd name="connsiteY1032" fmla="*/ 1246219 h 6857546"/>
              <a:gd name="connsiteX1033" fmla="*/ 1852335 w 5970060"/>
              <a:gd name="connsiteY1033" fmla="*/ 1378486 h 6857546"/>
              <a:gd name="connsiteX1034" fmla="*/ 1643492 w 5970060"/>
              <a:gd name="connsiteY1034" fmla="*/ 1256636 h 6857546"/>
              <a:gd name="connsiteX1035" fmla="*/ 1608685 w 5970060"/>
              <a:gd name="connsiteY1035" fmla="*/ 1343653 h 6857546"/>
              <a:gd name="connsiteX1036" fmla="*/ 1664376 w 5970060"/>
              <a:gd name="connsiteY1036" fmla="*/ 1441113 h 6857546"/>
              <a:gd name="connsiteX1037" fmla="*/ 1786201 w 5970060"/>
              <a:gd name="connsiteY1037" fmla="*/ 1437633 h 6857546"/>
              <a:gd name="connsiteX1038" fmla="*/ 1841893 w 5970060"/>
              <a:gd name="connsiteY1038" fmla="*/ 1368018 h 6857546"/>
              <a:gd name="connsiteX1039" fmla="*/ 1643492 w 5970060"/>
              <a:gd name="connsiteY1039" fmla="*/ 1256636 h 6857546"/>
              <a:gd name="connsiteX1040" fmla="*/ 3206455 w 5970060"/>
              <a:gd name="connsiteY1040" fmla="*/ 1368044 h 6857546"/>
              <a:gd name="connsiteX1041" fmla="*/ 3133361 w 5970060"/>
              <a:gd name="connsiteY1041" fmla="*/ 1263597 h 6857546"/>
              <a:gd name="connsiteX1042" fmla="*/ 2994107 w 5970060"/>
              <a:gd name="connsiteY1042" fmla="*/ 1392409 h 6857546"/>
              <a:gd name="connsiteX1043" fmla="*/ 3108996 w 5970060"/>
              <a:gd name="connsiteY1043" fmla="*/ 1458542 h 6857546"/>
              <a:gd name="connsiteX1044" fmla="*/ 3227365 w 5970060"/>
              <a:gd name="connsiteY1044" fmla="*/ 1392409 h 6857546"/>
              <a:gd name="connsiteX1045" fmla="*/ 3206455 w 5970060"/>
              <a:gd name="connsiteY1045" fmla="*/ 1368044 h 6857546"/>
              <a:gd name="connsiteX1046" fmla="*/ 2590320 w 5970060"/>
              <a:gd name="connsiteY1046" fmla="*/ 1281001 h 6857546"/>
              <a:gd name="connsiteX1047" fmla="*/ 2750458 w 5970060"/>
              <a:gd name="connsiteY1047" fmla="*/ 1427216 h 6857546"/>
              <a:gd name="connsiteX1048" fmla="*/ 2590320 w 5970060"/>
              <a:gd name="connsiteY1048" fmla="*/ 1281001 h 6857546"/>
              <a:gd name="connsiteX1049" fmla="*/ 1305838 w 5970060"/>
              <a:gd name="connsiteY1049" fmla="*/ 1402851 h 6857546"/>
              <a:gd name="connsiteX1050" fmla="*/ 1333684 w 5970060"/>
              <a:gd name="connsiteY1050" fmla="*/ 1448100 h 6857546"/>
              <a:gd name="connsiteX1051" fmla="*/ 1347607 w 5970060"/>
              <a:gd name="connsiteY1051" fmla="*/ 1475946 h 6857546"/>
              <a:gd name="connsiteX1052" fmla="*/ 1518187 w 5970060"/>
              <a:gd name="connsiteY1052" fmla="*/ 1361057 h 6857546"/>
              <a:gd name="connsiteX1053" fmla="*/ 1441611 w 5970060"/>
              <a:gd name="connsiteY1053" fmla="*/ 1312327 h 6857546"/>
              <a:gd name="connsiteX1054" fmla="*/ 1305838 w 5970060"/>
              <a:gd name="connsiteY1054" fmla="*/ 1402851 h 6857546"/>
              <a:gd name="connsiteX1055" fmla="*/ 1535565 w 5970060"/>
              <a:gd name="connsiteY1055" fmla="*/ 1364563 h 6857546"/>
              <a:gd name="connsiteX1056" fmla="*/ 1539046 w 5970060"/>
              <a:gd name="connsiteY1056" fmla="*/ 1549066 h 6857546"/>
              <a:gd name="connsiteX1057" fmla="*/ 1601698 w 5970060"/>
              <a:gd name="connsiteY1057" fmla="*/ 1545585 h 6857546"/>
              <a:gd name="connsiteX1058" fmla="*/ 1685235 w 5970060"/>
              <a:gd name="connsiteY1058" fmla="*/ 1469009 h 6857546"/>
              <a:gd name="connsiteX1059" fmla="*/ 1591256 w 5970060"/>
              <a:gd name="connsiteY1059" fmla="*/ 1347185 h 6857546"/>
              <a:gd name="connsiteX1060" fmla="*/ 1535565 w 5970060"/>
              <a:gd name="connsiteY1060" fmla="*/ 1364563 h 6857546"/>
              <a:gd name="connsiteX1061" fmla="*/ 1852335 w 5970060"/>
              <a:gd name="connsiteY1061" fmla="*/ 1385447 h 6857546"/>
              <a:gd name="connsiteX1062" fmla="*/ 1810566 w 5970060"/>
              <a:gd name="connsiteY1062" fmla="*/ 1430696 h 6857546"/>
              <a:gd name="connsiteX1063" fmla="*/ 2019434 w 5970060"/>
              <a:gd name="connsiteY1063" fmla="*/ 1500311 h 6857546"/>
              <a:gd name="connsiteX1064" fmla="*/ 1998549 w 5970060"/>
              <a:gd name="connsiteY1064" fmla="*/ 1451581 h 6857546"/>
              <a:gd name="connsiteX1065" fmla="*/ 1852335 w 5970060"/>
              <a:gd name="connsiteY1065" fmla="*/ 1385447 h 6857546"/>
              <a:gd name="connsiteX1066" fmla="*/ 2875763 w 5970060"/>
              <a:gd name="connsiteY1066" fmla="*/ 1409812 h 6857546"/>
              <a:gd name="connsiteX1067" fmla="*/ 2948858 w 5970060"/>
              <a:gd name="connsiteY1067" fmla="*/ 1489868 h 6857546"/>
              <a:gd name="connsiteX1068" fmla="*/ 3126399 w 5970060"/>
              <a:gd name="connsiteY1068" fmla="*/ 1521195 h 6857546"/>
              <a:gd name="connsiteX1069" fmla="*/ 2875763 w 5970060"/>
              <a:gd name="connsiteY1069" fmla="*/ 1409812 h 6857546"/>
              <a:gd name="connsiteX1070" fmla="*/ 2774823 w 5970060"/>
              <a:gd name="connsiteY1070" fmla="*/ 1444619 h 6857546"/>
              <a:gd name="connsiteX1071" fmla="*/ 2969767 w 5970060"/>
              <a:gd name="connsiteY1071" fmla="*/ 1556027 h 6857546"/>
              <a:gd name="connsiteX1072" fmla="*/ 2774823 w 5970060"/>
              <a:gd name="connsiteY1072" fmla="*/ 1444619 h 6857546"/>
              <a:gd name="connsiteX1073" fmla="*/ 2760900 w 5970060"/>
              <a:gd name="connsiteY1073" fmla="*/ 1451581 h 6857546"/>
              <a:gd name="connsiteX1074" fmla="*/ 2722612 w 5970060"/>
              <a:gd name="connsiteY1074" fmla="*/ 1423735 h 6857546"/>
              <a:gd name="connsiteX1075" fmla="*/ 2659960 w 5970060"/>
              <a:gd name="connsiteY1075" fmla="*/ 1493349 h 6857546"/>
              <a:gd name="connsiteX1076" fmla="*/ 2513745 w 5970060"/>
              <a:gd name="connsiteY1076" fmla="*/ 1754427 h 6857546"/>
              <a:gd name="connsiteX1077" fmla="*/ 2534629 w 5970060"/>
              <a:gd name="connsiteY1077" fmla="*/ 1771831 h 6857546"/>
              <a:gd name="connsiteX1078" fmla="*/ 2538109 w 5970060"/>
              <a:gd name="connsiteY1078" fmla="*/ 1803157 h 6857546"/>
              <a:gd name="connsiteX1079" fmla="*/ 2760900 w 5970060"/>
              <a:gd name="connsiteY1079" fmla="*/ 1451581 h 6857546"/>
              <a:gd name="connsiteX1080" fmla="*/ 2297916 w 5970060"/>
              <a:gd name="connsiteY1080" fmla="*/ 1719620 h 6857546"/>
              <a:gd name="connsiteX1081" fmla="*/ 2343165 w 5970060"/>
              <a:gd name="connsiteY1081" fmla="*/ 1681332 h 6857546"/>
              <a:gd name="connsiteX1082" fmla="*/ 2384933 w 5970060"/>
              <a:gd name="connsiteY1082" fmla="*/ 1486388 h 6857546"/>
              <a:gd name="connsiteX1083" fmla="*/ 2426702 w 5970060"/>
              <a:gd name="connsiteY1083" fmla="*/ 1437658 h 6857546"/>
              <a:gd name="connsiteX1084" fmla="*/ 2297916 w 5970060"/>
              <a:gd name="connsiteY1084" fmla="*/ 1719620 h 6857546"/>
              <a:gd name="connsiteX1085" fmla="*/ 1699184 w 5970060"/>
              <a:gd name="connsiteY1085" fmla="*/ 1594315 h 6857546"/>
              <a:gd name="connsiteX1086" fmla="*/ 1667857 w 5970060"/>
              <a:gd name="connsiteY1086" fmla="*/ 1632603 h 6857546"/>
              <a:gd name="connsiteX1087" fmla="*/ 1824514 w 5970060"/>
              <a:gd name="connsiteY1087" fmla="*/ 1691775 h 6857546"/>
              <a:gd name="connsiteX1088" fmla="*/ 1901115 w 5970060"/>
              <a:gd name="connsiteY1088" fmla="*/ 1632603 h 6857546"/>
              <a:gd name="connsiteX1089" fmla="*/ 1699184 w 5970060"/>
              <a:gd name="connsiteY1089" fmla="*/ 1594315 h 6857546"/>
              <a:gd name="connsiteX1090" fmla="*/ 2287473 w 5970060"/>
              <a:gd name="connsiteY1090" fmla="*/ 1730062 h 6857546"/>
              <a:gd name="connsiteX1091" fmla="*/ 2162168 w 5970060"/>
              <a:gd name="connsiteY1091" fmla="*/ 1639564 h 6857546"/>
              <a:gd name="connsiteX1092" fmla="*/ 2141284 w 5970060"/>
              <a:gd name="connsiteY1092" fmla="*/ 1604757 h 6857546"/>
              <a:gd name="connsiteX1093" fmla="*/ 2071670 w 5970060"/>
              <a:gd name="connsiteY1093" fmla="*/ 1837990 h 6857546"/>
              <a:gd name="connsiteX1094" fmla="*/ 2130842 w 5970060"/>
              <a:gd name="connsiteY1094" fmla="*/ 1810144 h 6857546"/>
              <a:gd name="connsiteX1095" fmla="*/ 2249211 w 5970060"/>
              <a:gd name="connsiteY1095" fmla="*/ 1865835 h 6857546"/>
              <a:gd name="connsiteX1096" fmla="*/ 2287473 w 5970060"/>
              <a:gd name="connsiteY1096" fmla="*/ 1730062 h 6857546"/>
              <a:gd name="connsiteX1097" fmla="*/ 2844437 w 5970060"/>
              <a:gd name="connsiteY1097" fmla="*/ 1611718 h 6857546"/>
              <a:gd name="connsiteX1098" fmla="*/ 2517225 w 5970060"/>
              <a:gd name="connsiteY1098" fmla="*/ 1921526 h 6857546"/>
              <a:gd name="connsiteX1099" fmla="*/ 2576397 w 5970060"/>
              <a:gd name="connsiteY1099" fmla="*/ 1931968 h 6857546"/>
              <a:gd name="connsiteX1100" fmla="*/ 2666896 w 5970060"/>
              <a:gd name="connsiteY1100" fmla="*/ 1810144 h 6857546"/>
              <a:gd name="connsiteX1101" fmla="*/ 2771317 w 5970060"/>
              <a:gd name="connsiteY1101" fmla="*/ 1824067 h 6857546"/>
              <a:gd name="connsiteX1102" fmla="*/ 2948858 w 5970060"/>
              <a:gd name="connsiteY1102" fmla="*/ 1754453 h 6857546"/>
              <a:gd name="connsiteX1103" fmla="*/ 2865296 w 5970060"/>
              <a:gd name="connsiteY1103" fmla="*/ 1719645 h 6857546"/>
              <a:gd name="connsiteX1104" fmla="*/ 2948858 w 5970060"/>
              <a:gd name="connsiteY1104" fmla="*/ 1681358 h 6857546"/>
              <a:gd name="connsiteX1105" fmla="*/ 2844437 w 5970060"/>
              <a:gd name="connsiteY1105" fmla="*/ 1611718 h 6857546"/>
              <a:gd name="connsiteX1106" fmla="*/ 2050760 w 5970060"/>
              <a:gd name="connsiteY1106" fmla="*/ 1663929 h 6857546"/>
              <a:gd name="connsiteX1107" fmla="*/ 1921949 w 5970060"/>
              <a:gd name="connsiteY1107" fmla="*/ 1615199 h 6857546"/>
              <a:gd name="connsiteX1108" fmla="*/ 1908026 w 5970060"/>
              <a:gd name="connsiteY1108" fmla="*/ 1656968 h 6857546"/>
              <a:gd name="connsiteX1109" fmla="*/ 1814022 w 5970060"/>
              <a:gd name="connsiteY1109" fmla="*/ 1757933 h 6857546"/>
              <a:gd name="connsiteX1110" fmla="*/ 1928910 w 5970060"/>
              <a:gd name="connsiteY1110" fmla="*/ 1893706 h 6857546"/>
              <a:gd name="connsiteX1111" fmla="*/ 1970679 w 5970060"/>
              <a:gd name="connsiteY1111" fmla="*/ 1869341 h 6857546"/>
              <a:gd name="connsiteX1112" fmla="*/ 2057721 w 5970060"/>
              <a:gd name="connsiteY1112" fmla="*/ 1890225 h 6857546"/>
              <a:gd name="connsiteX1113" fmla="*/ 2050760 w 5970060"/>
              <a:gd name="connsiteY1113" fmla="*/ 1663929 h 6857546"/>
              <a:gd name="connsiteX1114" fmla="*/ 1633050 w 5970060"/>
              <a:gd name="connsiteY1114" fmla="*/ 1778792 h 6857546"/>
              <a:gd name="connsiteX1115" fmla="*/ 1695703 w 5970060"/>
              <a:gd name="connsiteY1115" fmla="*/ 1757908 h 6857546"/>
              <a:gd name="connsiteX1116" fmla="*/ 1344126 w 5970060"/>
              <a:gd name="connsiteY1116" fmla="*/ 1656942 h 6857546"/>
              <a:gd name="connsiteX1117" fmla="*/ 1298877 w 5970060"/>
              <a:gd name="connsiteY1117" fmla="*/ 1705672 h 6857546"/>
              <a:gd name="connsiteX1118" fmla="*/ 1633050 w 5970060"/>
              <a:gd name="connsiteY1118" fmla="*/ 1778792 h 6857546"/>
              <a:gd name="connsiteX1119" fmla="*/ 2444105 w 5970060"/>
              <a:gd name="connsiteY1119" fmla="*/ 1716140 h 6857546"/>
              <a:gd name="connsiteX1120" fmla="*/ 2353607 w 5970060"/>
              <a:gd name="connsiteY1120" fmla="*/ 1698736 h 6857546"/>
              <a:gd name="connsiteX1121" fmla="*/ 2266589 w 5970060"/>
              <a:gd name="connsiteY1121" fmla="*/ 1872797 h 6857546"/>
              <a:gd name="connsiteX1122" fmla="*/ 2353607 w 5970060"/>
              <a:gd name="connsiteY1122" fmla="*/ 1977243 h 6857546"/>
              <a:gd name="connsiteX1123" fmla="*/ 2496341 w 5970060"/>
              <a:gd name="connsiteY1123" fmla="*/ 1925032 h 6857546"/>
              <a:gd name="connsiteX1124" fmla="*/ 2545071 w 5970060"/>
              <a:gd name="connsiteY1124" fmla="*/ 1848457 h 6857546"/>
              <a:gd name="connsiteX1125" fmla="*/ 2520706 w 5970060"/>
              <a:gd name="connsiteY1125" fmla="*/ 1775362 h 6857546"/>
              <a:gd name="connsiteX1126" fmla="*/ 2444105 w 5970060"/>
              <a:gd name="connsiteY1126" fmla="*/ 1716140 h 6857546"/>
              <a:gd name="connsiteX1127" fmla="*/ 1305838 w 5970060"/>
              <a:gd name="connsiteY1127" fmla="*/ 1963295 h 6857546"/>
              <a:gd name="connsiteX1128" fmla="*/ 1264070 w 5970060"/>
              <a:gd name="connsiteY1128" fmla="*/ 1921526 h 6857546"/>
              <a:gd name="connsiteX1129" fmla="*/ 1368516 w 5970060"/>
              <a:gd name="connsiteY1129" fmla="*/ 1973737 h 6857546"/>
              <a:gd name="connsiteX1130" fmla="*/ 1326748 w 5970060"/>
              <a:gd name="connsiteY1130" fmla="*/ 1900642 h 6857546"/>
              <a:gd name="connsiteX1131" fmla="*/ 1389401 w 5970060"/>
              <a:gd name="connsiteY1131" fmla="*/ 1980698 h 6857546"/>
              <a:gd name="connsiteX1132" fmla="*/ 1434650 w 5970060"/>
              <a:gd name="connsiteY1132" fmla="*/ 1991141 h 6857546"/>
              <a:gd name="connsiteX1133" fmla="*/ 1410285 w 5970060"/>
              <a:gd name="connsiteY1133" fmla="*/ 1897161 h 6857546"/>
              <a:gd name="connsiteX1134" fmla="*/ 1448573 w 5970060"/>
              <a:gd name="connsiteY1134" fmla="*/ 1998102 h 6857546"/>
              <a:gd name="connsiteX1135" fmla="*/ 1493822 w 5970060"/>
              <a:gd name="connsiteY1135" fmla="*/ 2015506 h 6857546"/>
              <a:gd name="connsiteX1136" fmla="*/ 1469457 w 5970060"/>
              <a:gd name="connsiteY1136" fmla="*/ 1914565 h 6857546"/>
              <a:gd name="connsiteX1137" fmla="*/ 1535590 w 5970060"/>
              <a:gd name="connsiteY1137" fmla="*/ 2039870 h 6857546"/>
              <a:gd name="connsiteX1138" fmla="*/ 1573878 w 5970060"/>
              <a:gd name="connsiteY1138" fmla="*/ 1973737 h 6857546"/>
              <a:gd name="connsiteX1139" fmla="*/ 1445092 w 5970060"/>
              <a:gd name="connsiteY1139" fmla="*/ 1803157 h 6857546"/>
              <a:gd name="connsiteX1140" fmla="*/ 1413765 w 5970060"/>
              <a:gd name="connsiteY1140" fmla="*/ 1872771 h 6857546"/>
              <a:gd name="connsiteX1141" fmla="*/ 1298902 w 5970060"/>
              <a:gd name="connsiteY1141" fmla="*/ 1775311 h 6857546"/>
              <a:gd name="connsiteX1142" fmla="*/ 1288460 w 5970060"/>
              <a:gd name="connsiteY1142" fmla="*/ 1886694 h 6857546"/>
              <a:gd name="connsiteX1143" fmla="*/ 1204923 w 5970060"/>
              <a:gd name="connsiteY1143" fmla="*/ 1817080 h 6857546"/>
              <a:gd name="connsiteX1144" fmla="*/ 1232769 w 5970060"/>
              <a:gd name="connsiteY1144" fmla="*/ 1924982 h 6857546"/>
              <a:gd name="connsiteX1145" fmla="*/ 1197962 w 5970060"/>
              <a:gd name="connsiteY1145" fmla="*/ 1897136 h 6857546"/>
              <a:gd name="connsiteX1146" fmla="*/ 1006498 w 5970060"/>
              <a:gd name="connsiteY1146" fmla="*/ 1984154 h 6857546"/>
              <a:gd name="connsiteX1147" fmla="*/ 1389401 w 5970060"/>
              <a:gd name="connsiteY1147" fmla="*/ 2161695 h 6857546"/>
              <a:gd name="connsiteX1148" fmla="*/ 1514706 w 5970060"/>
              <a:gd name="connsiteY1148" fmla="*/ 2112965 h 6857546"/>
              <a:gd name="connsiteX1149" fmla="*/ 1528629 w 5970060"/>
              <a:gd name="connsiteY1149" fmla="*/ 2053793 h 6857546"/>
              <a:gd name="connsiteX1150" fmla="*/ 1486860 w 5970060"/>
              <a:gd name="connsiteY1150" fmla="*/ 2029428 h 6857546"/>
              <a:gd name="connsiteX1151" fmla="*/ 1399843 w 5970060"/>
              <a:gd name="connsiteY1151" fmla="*/ 2112991 h 6857546"/>
              <a:gd name="connsiteX1152" fmla="*/ 1472938 w 5970060"/>
              <a:gd name="connsiteY1152" fmla="*/ 2019011 h 6857546"/>
              <a:gd name="connsiteX1153" fmla="*/ 1438131 w 5970060"/>
              <a:gd name="connsiteY1153" fmla="*/ 2008569 h 6857546"/>
              <a:gd name="connsiteX1154" fmla="*/ 1340671 w 5970060"/>
              <a:gd name="connsiteY1154" fmla="*/ 2078183 h 6857546"/>
              <a:gd name="connsiteX1155" fmla="*/ 1420727 w 5970060"/>
              <a:gd name="connsiteY1155" fmla="*/ 2001608 h 6857546"/>
              <a:gd name="connsiteX1156" fmla="*/ 1365036 w 5970060"/>
              <a:gd name="connsiteY1156" fmla="*/ 1991166 h 6857546"/>
              <a:gd name="connsiteX1157" fmla="*/ 1288460 w 5970060"/>
              <a:gd name="connsiteY1157" fmla="*/ 2053819 h 6857546"/>
              <a:gd name="connsiteX1158" fmla="*/ 1347632 w 5970060"/>
              <a:gd name="connsiteY1158" fmla="*/ 1987685 h 6857546"/>
              <a:gd name="connsiteX1159" fmla="*/ 1159649 w 5970060"/>
              <a:gd name="connsiteY1159" fmla="*/ 1966801 h 6857546"/>
              <a:gd name="connsiteX1160" fmla="*/ 1305838 w 5970060"/>
              <a:gd name="connsiteY1160" fmla="*/ 1963295 h 6857546"/>
              <a:gd name="connsiteX1161" fmla="*/ 2082086 w 5970060"/>
              <a:gd name="connsiteY1161" fmla="*/ 1848432 h 6857546"/>
              <a:gd name="connsiteX1162" fmla="*/ 2085567 w 5970060"/>
              <a:gd name="connsiteY1162" fmla="*/ 1952853 h 6857546"/>
              <a:gd name="connsiteX1163" fmla="*/ 2186508 w 5970060"/>
              <a:gd name="connsiteY1163" fmla="*/ 1921526 h 6857546"/>
              <a:gd name="connsiteX1164" fmla="*/ 2228276 w 5970060"/>
              <a:gd name="connsiteY1164" fmla="*/ 1869316 h 6857546"/>
              <a:gd name="connsiteX1165" fmla="*/ 2082086 w 5970060"/>
              <a:gd name="connsiteY1165" fmla="*/ 1848432 h 6857546"/>
              <a:gd name="connsiteX1166" fmla="*/ 2238743 w 5970060"/>
              <a:gd name="connsiteY1166" fmla="*/ 1879758 h 6857546"/>
              <a:gd name="connsiteX1167" fmla="*/ 2196975 w 5970060"/>
              <a:gd name="connsiteY1167" fmla="*/ 1925007 h 6857546"/>
              <a:gd name="connsiteX1168" fmla="*/ 2263108 w 5970060"/>
              <a:gd name="connsiteY1168" fmla="*/ 1998102 h 6857546"/>
              <a:gd name="connsiteX1169" fmla="*/ 2242224 w 5970060"/>
              <a:gd name="connsiteY1169" fmla="*/ 2050313 h 6857546"/>
              <a:gd name="connsiteX1170" fmla="*/ 2322280 w 5970060"/>
              <a:gd name="connsiteY1170" fmla="*/ 2036390 h 6857546"/>
              <a:gd name="connsiteX1171" fmla="*/ 2238743 w 5970060"/>
              <a:gd name="connsiteY1171" fmla="*/ 1879758 h 6857546"/>
              <a:gd name="connsiteX1172" fmla="*/ 2057721 w 5970060"/>
              <a:gd name="connsiteY1172" fmla="*/ 1907604 h 6857546"/>
              <a:gd name="connsiteX1173" fmla="*/ 1960262 w 5970060"/>
              <a:gd name="connsiteY1173" fmla="*/ 1886719 h 6857546"/>
              <a:gd name="connsiteX1174" fmla="*/ 1974184 w 5970060"/>
              <a:gd name="connsiteY1174" fmla="*/ 2172163 h 6857546"/>
              <a:gd name="connsiteX1175" fmla="*/ 2002030 w 5970060"/>
              <a:gd name="connsiteY1175" fmla="*/ 2172163 h 6857546"/>
              <a:gd name="connsiteX1176" fmla="*/ 1956781 w 5970060"/>
              <a:gd name="connsiteY1176" fmla="*/ 2050338 h 6857546"/>
              <a:gd name="connsiteX1177" fmla="*/ 2047279 w 5970060"/>
              <a:gd name="connsiteY1177" fmla="*/ 2203514 h 6857546"/>
              <a:gd name="connsiteX1178" fmla="*/ 2008992 w 5970060"/>
              <a:gd name="connsiteY1178" fmla="*/ 2050338 h 6857546"/>
              <a:gd name="connsiteX1179" fmla="*/ 2078606 w 5970060"/>
              <a:gd name="connsiteY1179" fmla="*/ 2231360 h 6857546"/>
              <a:gd name="connsiteX1180" fmla="*/ 2064683 w 5970060"/>
              <a:gd name="connsiteY1180" fmla="*/ 2175669 h 6857546"/>
              <a:gd name="connsiteX1181" fmla="*/ 2075125 w 5970060"/>
              <a:gd name="connsiteY1181" fmla="*/ 1959839 h 6857546"/>
              <a:gd name="connsiteX1182" fmla="*/ 2057721 w 5970060"/>
              <a:gd name="connsiteY1182" fmla="*/ 1907604 h 6857546"/>
              <a:gd name="connsiteX1183" fmla="*/ 2249186 w 5970060"/>
              <a:gd name="connsiteY1183" fmla="*/ 1994621 h 6857546"/>
              <a:gd name="connsiteX1184" fmla="*/ 2210898 w 5970060"/>
              <a:gd name="connsiteY1184" fmla="*/ 1963295 h 6857546"/>
              <a:gd name="connsiteX1185" fmla="*/ 2148245 w 5970060"/>
              <a:gd name="connsiteY1185" fmla="*/ 1928488 h 6857546"/>
              <a:gd name="connsiteX1186" fmla="*/ 2071670 w 5970060"/>
              <a:gd name="connsiteY1186" fmla="*/ 2151278 h 6857546"/>
              <a:gd name="connsiteX1187" fmla="*/ 2089073 w 5970060"/>
              <a:gd name="connsiteY1187" fmla="*/ 2039896 h 6857546"/>
              <a:gd name="connsiteX1188" fmla="*/ 2099515 w 5970060"/>
              <a:gd name="connsiteY1188" fmla="*/ 2206995 h 6857546"/>
              <a:gd name="connsiteX1189" fmla="*/ 2151726 w 5970060"/>
              <a:gd name="connsiteY1189" fmla="*/ 2039896 h 6857546"/>
              <a:gd name="connsiteX1190" fmla="*/ 2120399 w 5970060"/>
              <a:gd name="connsiteY1190" fmla="*/ 2161720 h 6857546"/>
              <a:gd name="connsiteX1191" fmla="*/ 2249186 w 5970060"/>
              <a:gd name="connsiteY1191" fmla="*/ 1994621 h 6857546"/>
              <a:gd name="connsiteX1192" fmla="*/ 2350126 w 5970060"/>
              <a:gd name="connsiteY1192" fmla="*/ 1991141 h 6857546"/>
              <a:gd name="connsiteX1193" fmla="*/ 2336203 w 5970060"/>
              <a:gd name="connsiteY1193" fmla="*/ 2039870 h 6857546"/>
              <a:gd name="connsiteX1194" fmla="*/ 2541590 w 5970060"/>
              <a:gd name="connsiteY1194" fmla="*/ 2043351 h 6857546"/>
              <a:gd name="connsiteX1195" fmla="*/ 2391920 w 5970060"/>
              <a:gd name="connsiteY1195" fmla="*/ 2060755 h 6857546"/>
              <a:gd name="connsiteX1196" fmla="*/ 2576422 w 5970060"/>
              <a:gd name="connsiteY1196" fmla="*/ 2106004 h 6857546"/>
              <a:gd name="connsiteX1197" fmla="*/ 2287499 w 5970060"/>
              <a:gd name="connsiteY1197" fmla="*/ 2172137 h 6857546"/>
              <a:gd name="connsiteX1198" fmla="*/ 2377997 w 5970060"/>
              <a:gd name="connsiteY1198" fmla="*/ 2165176 h 6857546"/>
              <a:gd name="connsiteX1199" fmla="*/ 2517250 w 5970060"/>
              <a:gd name="connsiteY1199" fmla="*/ 2217387 h 6857546"/>
              <a:gd name="connsiteX1200" fmla="*/ 2687830 w 5970060"/>
              <a:gd name="connsiteY1200" fmla="*/ 2161695 h 6857546"/>
              <a:gd name="connsiteX1201" fmla="*/ 2649543 w 5970060"/>
              <a:gd name="connsiteY1201" fmla="*/ 2123407 h 6857546"/>
              <a:gd name="connsiteX1202" fmla="*/ 2708715 w 5970060"/>
              <a:gd name="connsiteY1202" fmla="*/ 2085120 h 6857546"/>
              <a:gd name="connsiteX1203" fmla="*/ 2666946 w 5970060"/>
              <a:gd name="connsiteY1203" fmla="*/ 2050313 h 6857546"/>
              <a:gd name="connsiteX1204" fmla="*/ 2680869 w 5970060"/>
              <a:gd name="connsiteY1204" fmla="*/ 2008544 h 6857546"/>
              <a:gd name="connsiteX1205" fmla="*/ 2350126 w 5970060"/>
              <a:gd name="connsiteY1205" fmla="*/ 1991141 h 6857546"/>
              <a:gd name="connsiteX1206" fmla="*/ 1894128 w 5970060"/>
              <a:gd name="connsiteY1206" fmla="*/ 2001583 h 6857546"/>
              <a:gd name="connsiteX1207" fmla="*/ 1789707 w 5970060"/>
              <a:gd name="connsiteY1207" fmla="*/ 1973737 h 6857546"/>
              <a:gd name="connsiteX1208" fmla="*/ 1921974 w 5970060"/>
              <a:gd name="connsiteY1208" fmla="*/ 2172163 h 6857546"/>
              <a:gd name="connsiteX1209" fmla="*/ 1834956 w 5970060"/>
              <a:gd name="connsiteY1209" fmla="*/ 2074703 h 6857546"/>
              <a:gd name="connsiteX1210" fmla="*/ 1956806 w 5970060"/>
              <a:gd name="connsiteY1210" fmla="*/ 2168682 h 6857546"/>
              <a:gd name="connsiteX1211" fmla="*/ 1894128 w 5970060"/>
              <a:gd name="connsiteY1211" fmla="*/ 2001583 h 6857546"/>
              <a:gd name="connsiteX1212" fmla="*/ 1667857 w 5970060"/>
              <a:gd name="connsiteY1212" fmla="*/ 1977218 h 6857546"/>
              <a:gd name="connsiteX1213" fmla="*/ 1552994 w 5970060"/>
              <a:gd name="connsiteY1213" fmla="*/ 2012025 h 6857546"/>
              <a:gd name="connsiteX1214" fmla="*/ 1525148 w 5970060"/>
              <a:gd name="connsiteY1214" fmla="*/ 2106029 h 6857546"/>
              <a:gd name="connsiteX1215" fmla="*/ 1573878 w 5970060"/>
              <a:gd name="connsiteY1215" fmla="*/ 2119952 h 6857546"/>
              <a:gd name="connsiteX1216" fmla="*/ 1532110 w 5970060"/>
              <a:gd name="connsiteY1216" fmla="*/ 2168682 h 6857546"/>
              <a:gd name="connsiteX1217" fmla="*/ 1566917 w 5970060"/>
              <a:gd name="connsiteY1217" fmla="*/ 2179124 h 6857546"/>
              <a:gd name="connsiteX1218" fmla="*/ 1671338 w 5970060"/>
              <a:gd name="connsiteY1218" fmla="*/ 2248738 h 6857546"/>
              <a:gd name="connsiteX1219" fmla="*/ 1786201 w 5970060"/>
              <a:gd name="connsiteY1219" fmla="*/ 2217412 h 6857546"/>
              <a:gd name="connsiteX1220" fmla="*/ 1866257 w 5970060"/>
              <a:gd name="connsiteY1220" fmla="*/ 2186085 h 6857546"/>
              <a:gd name="connsiteX1221" fmla="*/ 1754875 w 5970060"/>
              <a:gd name="connsiteY1221" fmla="*/ 2109510 h 6857546"/>
              <a:gd name="connsiteX1222" fmla="*/ 1626089 w 5970060"/>
              <a:gd name="connsiteY1222" fmla="*/ 2144317 h 6857546"/>
              <a:gd name="connsiteX1223" fmla="*/ 1754875 w 5970060"/>
              <a:gd name="connsiteY1223" fmla="*/ 2095587 h 6857546"/>
              <a:gd name="connsiteX1224" fmla="*/ 1622608 w 5970060"/>
              <a:gd name="connsiteY1224" fmla="*/ 2060780 h 6857546"/>
              <a:gd name="connsiteX1225" fmla="*/ 1751419 w 5970060"/>
              <a:gd name="connsiteY1225" fmla="*/ 2071222 h 6857546"/>
              <a:gd name="connsiteX1226" fmla="*/ 1761861 w 5970060"/>
              <a:gd name="connsiteY1226" fmla="*/ 2015531 h 6857546"/>
              <a:gd name="connsiteX1227" fmla="*/ 1667857 w 5970060"/>
              <a:gd name="connsiteY1227" fmla="*/ 1977218 h 6857546"/>
              <a:gd name="connsiteX1228" fmla="*/ 2116894 w 5970060"/>
              <a:gd name="connsiteY1228" fmla="*/ 2206970 h 6857546"/>
              <a:gd name="connsiteX1229" fmla="*/ 2270070 w 5970060"/>
              <a:gd name="connsiteY1229" fmla="*/ 2168682 h 6857546"/>
              <a:gd name="connsiteX1230" fmla="*/ 2395375 w 5970060"/>
              <a:gd name="connsiteY1230" fmla="*/ 2074703 h 6857546"/>
              <a:gd name="connsiteX1231" fmla="*/ 2116894 w 5970060"/>
              <a:gd name="connsiteY1231" fmla="*/ 2206970 h 6857546"/>
              <a:gd name="connsiteX1232" fmla="*/ 3199494 w 5970060"/>
              <a:gd name="connsiteY1232" fmla="*/ 2085145 h 6857546"/>
              <a:gd name="connsiteX1233" fmla="*/ 3154245 w 5970060"/>
              <a:gd name="connsiteY1233" fmla="*/ 2050338 h 6857546"/>
              <a:gd name="connsiteX1234" fmla="*/ 3122918 w 5970060"/>
              <a:gd name="connsiteY1234" fmla="*/ 2133875 h 6857546"/>
              <a:gd name="connsiteX1235" fmla="*/ 3070708 w 5970060"/>
              <a:gd name="connsiteY1235" fmla="*/ 2102548 h 6857546"/>
              <a:gd name="connsiteX1236" fmla="*/ 3136841 w 5970060"/>
              <a:gd name="connsiteY1236" fmla="*/ 2283570 h 6857546"/>
              <a:gd name="connsiteX1237" fmla="*/ 3255211 w 5970060"/>
              <a:gd name="connsiteY1237" fmla="*/ 2342742 h 6857546"/>
              <a:gd name="connsiteX1238" fmla="*/ 3272614 w 5970060"/>
              <a:gd name="connsiteY1238" fmla="*/ 2182605 h 6857546"/>
              <a:gd name="connsiteX1239" fmla="*/ 3234326 w 5970060"/>
              <a:gd name="connsiteY1239" fmla="*/ 2057299 h 6857546"/>
              <a:gd name="connsiteX1240" fmla="*/ 3199494 w 5970060"/>
              <a:gd name="connsiteY1240" fmla="*/ 2085145 h 6857546"/>
              <a:gd name="connsiteX1241" fmla="*/ 3397920 w 5970060"/>
              <a:gd name="connsiteY1241" fmla="*/ 2081664 h 6857546"/>
              <a:gd name="connsiteX1242" fmla="*/ 3276095 w 5970060"/>
              <a:gd name="connsiteY1242" fmla="*/ 2360146 h 6857546"/>
              <a:gd name="connsiteX1243" fmla="*/ 3397920 w 5970060"/>
              <a:gd name="connsiteY1243" fmla="*/ 2081664 h 6857546"/>
              <a:gd name="connsiteX1244" fmla="*/ 1476393 w 5970060"/>
              <a:gd name="connsiteY1244" fmla="*/ 2154759 h 6857546"/>
              <a:gd name="connsiteX1245" fmla="*/ 1264045 w 5970060"/>
              <a:gd name="connsiteY1245" fmla="*/ 2144317 h 6857546"/>
              <a:gd name="connsiteX1246" fmla="*/ 888103 w 5970060"/>
              <a:gd name="connsiteY1246" fmla="*/ 2300974 h 6857546"/>
              <a:gd name="connsiteX1247" fmla="*/ 1218796 w 5970060"/>
              <a:gd name="connsiteY1247" fmla="*/ 2220918 h 6857546"/>
              <a:gd name="connsiteX1248" fmla="*/ 1326698 w 5970060"/>
              <a:gd name="connsiteY1248" fmla="*/ 2241802 h 6857546"/>
              <a:gd name="connsiteX1249" fmla="*/ 1385869 w 5970060"/>
              <a:gd name="connsiteY1249" fmla="*/ 2213956 h 6857546"/>
              <a:gd name="connsiteX1250" fmla="*/ 1566891 w 5970060"/>
              <a:gd name="connsiteY1250" fmla="*/ 2196553 h 6857546"/>
              <a:gd name="connsiteX1251" fmla="*/ 1514681 w 5970060"/>
              <a:gd name="connsiteY1251" fmla="*/ 2172188 h 6857546"/>
              <a:gd name="connsiteX1252" fmla="*/ 1546007 w 5970060"/>
              <a:gd name="connsiteY1252" fmla="*/ 2123458 h 6857546"/>
              <a:gd name="connsiteX1253" fmla="*/ 1476393 w 5970060"/>
              <a:gd name="connsiteY1253" fmla="*/ 2154759 h 6857546"/>
              <a:gd name="connsiteX1254" fmla="*/ 4654556 w 5970060"/>
              <a:gd name="connsiteY1254" fmla="*/ 2154759 h 6857546"/>
              <a:gd name="connsiteX1255" fmla="*/ 4567538 w 5970060"/>
              <a:gd name="connsiteY1255" fmla="*/ 2283570 h 6857546"/>
              <a:gd name="connsiteX1256" fmla="*/ 4588422 w 5970060"/>
              <a:gd name="connsiteY1256" fmla="*/ 2381030 h 6857546"/>
              <a:gd name="connsiteX1257" fmla="*/ 4783367 w 5970060"/>
              <a:gd name="connsiteY1257" fmla="*/ 2231334 h 6857546"/>
              <a:gd name="connsiteX1258" fmla="*/ 4654556 w 5970060"/>
              <a:gd name="connsiteY1258" fmla="*/ 2154759 h 6857546"/>
              <a:gd name="connsiteX1259" fmla="*/ 2593801 w 5970060"/>
              <a:gd name="connsiteY1259" fmla="*/ 2321833 h 6857546"/>
              <a:gd name="connsiteX1260" fmla="*/ 2336203 w 5970060"/>
              <a:gd name="connsiteY1260" fmla="*/ 2186085 h 6857546"/>
              <a:gd name="connsiteX1261" fmla="*/ 2405817 w 5970060"/>
              <a:gd name="connsiteY1261" fmla="*/ 2259180 h 6857546"/>
              <a:gd name="connsiteX1262" fmla="*/ 2318800 w 5970060"/>
              <a:gd name="connsiteY1262" fmla="*/ 2259180 h 6857546"/>
              <a:gd name="connsiteX1263" fmla="*/ 2440650 w 5970060"/>
              <a:gd name="connsiteY1263" fmla="*/ 2384486 h 6857546"/>
              <a:gd name="connsiteX1264" fmla="*/ 2277031 w 5970060"/>
              <a:gd name="connsiteY1264" fmla="*/ 2269622 h 6857546"/>
              <a:gd name="connsiteX1265" fmla="*/ 2398881 w 5970060"/>
              <a:gd name="connsiteY1265" fmla="*/ 2450644 h 6857546"/>
              <a:gd name="connsiteX1266" fmla="*/ 2336229 w 5970060"/>
              <a:gd name="connsiteY1266" fmla="*/ 2356665 h 6857546"/>
              <a:gd name="connsiteX1267" fmla="*/ 2190014 w 5970060"/>
              <a:gd name="connsiteY1267" fmla="*/ 2290532 h 6857546"/>
              <a:gd name="connsiteX1268" fmla="*/ 2377997 w 5970060"/>
              <a:gd name="connsiteY1268" fmla="*/ 2502880 h 6857546"/>
              <a:gd name="connsiteX1269" fmla="*/ 2503302 w 5970060"/>
              <a:gd name="connsiteY1269" fmla="*/ 2509842 h 6857546"/>
              <a:gd name="connsiteX1270" fmla="*/ 2496341 w 5970060"/>
              <a:gd name="connsiteY1270" fmla="*/ 2405395 h 6857546"/>
              <a:gd name="connsiteX1271" fmla="*/ 2579878 w 5970060"/>
              <a:gd name="connsiteY1271" fmla="*/ 2454125 h 6857546"/>
              <a:gd name="connsiteX1272" fmla="*/ 2593801 w 5970060"/>
              <a:gd name="connsiteY1272" fmla="*/ 2321833 h 6857546"/>
              <a:gd name="connsiteX1273" fmla="*/ 1949820 w 5970060"/>
              <a:gd name="connsiteY1273" fmla="*/ 2182605 h 6857546"/>
              <a:gd name="connsiteX1274" fmla="*/ 1786201 w 5970060"/>
              <a:gd name="connsiteY1274" fmla="*/ 2321833 h 6857546"/>
              <a:gd name="connsiteX1275" fmla="*/ 2054241 w 5970060"/>
              <a:gd name="connsiteY1275" fmla="*/ 2238296 h 6857546"/>
              <a:gd name="connsiteX1276" fmla="*/ 1949820 w 5970060"/>
              <a:gd name="connsiteY1276" fmla="*/ 2182605 h 6857546"/>
              <a:gd name="connsiteX1277" fmla="*/ 2273550 w 5970060"/>
              <a:gd name="connsiteY1277" fmla="*/ 2182605 h 6857546"/>
              <a:gd name="connsiteX1278" fmla="*/ 2082086 w 5970060"/>
              <a:gd name="connsiteY1278" fmla="*/ 2248738 h 6857546"/>
              <a:gd name="connsiteX1279" fmla="*/ 2374491 w 5970060"/>
              <a:gd name="connsiteY1279" fmla="*/ 2238296 h 6857546"/>
              <a:gd name="connsiteX1280" fmla="*/ 2273550 w 5970060"/>
              <a:gd name="connsiteY1280" fmla="*/ 2182605 h 6857546"/>
              <a:gd name="connsiteX1281" fmla="*/ 3140322 w 5970060"/>
              <a:gd name="connsiteY1281" fmla="*/ 2300949 h 6857546"/>
              <a:gd name="connsiteX1282" fmla="*/ 3060266 w 5970060"/>
              <a:gd name="connsiteY1282" fmla="*/ 2220892 h 6857546"/>
              <a:gd name="connsiteX1283" fmla="*/ 2861840 w 5970060"/>
              <a:gd name="connsiteY1283" fmla="*/ 2210450 h 6857546"/>
              <a:gd name="connsiteX1284" fmla="*/ 2945377 w 5970060"/>
              <a:gd name="connsiteY1284" fmla="*/ 2307910 h 6857546"/>
              <a:gd name="connsiteX1285" fmla="*/ 2861840 w 5970060"/>
              <a:gd name="connsiteY1285" fmla="*/ 2314872 h 6857546"/>
              <a:gd name="connsiteX1286" fmla="*/ 3185571 w 5970060"/>
              <a:gd name="connsiteY1286" fmla="*/ 2436721 h 6857546"/>
              <a:gd name="connsiteX1287" fmla="*/ 3265628 w 5970060"/>
              <a:gd name="connsiteY1287" fmla="*/ 2370588 h 6857546"/>
              <a:gd name="connsiteX1288" fmla="*/ 3140322 w 5970060"/>
              <a:gd name="connsiteY1288" fmla="*/ 2300949 h 6857546"/>
              <a:gd name="connsiteX1289" fmla="*/ 1577334 w 5970060"/>
              <a:gd name="connsiteY1289" fmla="*/ 2210450 h 6857546"/>
              <a:gd name="connsiteX1290" fmla="*/ 1284929 w 5970060"/>
              <a:gd name="connsiteY1290" fmla="*/ 2293987 h 6857546"/>
              <a:gd name="connsiteX1291" fmla="*/ 1330178 w 5970060"/>
              <a:gd name="connsiteY1291" fmla="*/ 2356640 h 6857546"/>
              <a:gd name="connsiteX1292" fmla="*/ 1257083 w 5970060"/>
              <a:gd name="connsiteY1292" fmla="*/ 2377524 h 6857546"/>
              <a:gd name="connsiteX1293" fmla="*/ 1316255 w 5970060"/>
              <a:gd name="connsiteY1293" fmla="*/ 2415812 h 6857546"/>
              <a:gd name="connsiteX1294" fmla="*/ 1232718 w 5970060"/>
              <a:gd name="connsiteY1294" fmla="*/ 2492387 h 6857546"/>
              <a:gd name="connsiteX1295" fmla="*/ 1295371 w 5970060"/>
              <a:gd name="connsiteY1295" fmla="*/ 2509791 h 6857546"/>
              <a:gd name="connsiteX1296" fmla="*/ 1222276 w 5970060"/>
              <a:gd name="connsiteY1296" fmla="*/ 2697774 h 6857546"/>
              <a:gd name="connsiteX1297" fmla="*/ 1371947 w 5970060"/>
              <a:gd name="connsiteY1297" fmla="*/ 2610757 h 6857546"/>
              <a:gd name="connsiteX1298" fmla="*/ 1563411 w 5970060"/>
              <a:gd name="connsiteY1298" fmla="*/ 2544623 h 6857546"/>
              <a:gd name="connsiteX1299" fmla="*/ 1636505 w 5970060"/>
              <a:gd name="connsiteY1299" fmla="*/ 2415812 h 6857546"/>
              <a:gd name="connsiteX1300" fmla="*/ 1633025 w 5970060"/>
              <a:gd name="connsiteY1300" fmla="*/ 2367082 h 6857546"/>
              <a:gd name="connsiteX1301" fmla="*/ 1674793 w 5970060"/>
              <a:gd name="connsiteY1301" fmla="*/ 2276584 h 6857546"/>
              <a:gd name="connsiteX1302" fmla="*/ 1556424 w 5970060"/>
              <a:gd name="connsiteY1302" fmla="*/ 2335756 h 6857546"/>
              <a:gd name="connsiteX1303" fmla="*/ 1549463 w 5970060"/>
              <a:gd name="connsiteY1303" fmla="*/ 2475009 h 6857546"/>
              <a:gd name="connsiteX1304" fmla="*/ 1542501 w 5970060"/>
              <a:gd name="connsiteY1304" fmla="*/ 2346198 h 6857546"/>
              <a:gd name="connsiteX1305" fmla="*/ 1497252 w 5970060"/>
              <a:gd name="connsiteY1305" fmla="*/ 2391447 h 6857546"/>
              <a:gd name="connsiteX1306" fmla="*/ 1504214 w 5970060"/>
              <a:gd name="connsiteY1306" fmla="*/ 2506310 h 6857546"/>
              <a:gd name="connsiteX1307" fmla="*/ 1486810 w 5970060"/>
              <a:gd name="connsiteY1307" fmla="*/ 2401889 h 6857546"/>
              <a:gd name="connsiteX1308" fmla="*/ 1445041 w 5970060"/>
              <a:gd name="connsiteY1308" fmla="*/ 2551559 h 6857546"/>
              <a:gd name="connsiteX1309" fmla="*/ 1420677 w 5970060"/>
              <a:gd name="connsiteY1309" fmla="*/ 2457580 h 6857546"/>
              <a:gd name="connsiteX1310" fmla="*/ 1337140 w 5970060"/>
              <a:gd name="connsiteY1310" fmla="*/ 2558546 h 6857546"/>
              <a:gd name="connsiteX1311" fmla="*/ 1417196 w 5970060"/>
              <a:gd name="connsiteY1311" fmla="*/ 2443658 h 6857546"/>
              <a:gd name="connsiteX1312" fmla="*/ 1337140 w 5970060"/>
              <a:gd name="connsiteY1312" fmla="*/ 2440177 h 6857546"/>
              <a:gd name="connsiteX1313" fmla="*/ 1431119 w 5970060"/>
              <a:gd name="connsiteY1313" fmla="*/ 2433216 h 6857546"/>
              <a:gd name="connsiteX1314" fmla="*/ 1465926 w 5970060"/>
              <a:gd name="connsiteY1314" fmla="*/ 2387966 h 6857546"/>
              <a:gd name="connsiteX1315" fmla="*/ 1371921 w 5970060"/>
              <a:gd name="connsiteY1315" fmla="*/ 2370563 h 6857546"/>
              <a:gd name="connsiteX1316" fmla="*/ 1490265 w 5970060"/>
              <a:gd name="connsiteY1316" fmla="*/ 2374043 h 6857546"/>
              <a:gd name="connsiteX1317" fmla="*/ 1542476 w 5970060"/>
              <a:gd name="connsiteY1317" fmla="*/ 2328794 h 6857546"/>
              <a:gd name="connsiteX1318" fmla="*/ 1413665 w 5970060"/>
              <a:gd name="connsiteY1318" fmla="*/ 2304429 h 6857546"/>
              <a:gd name="connsiteX1319" fmla="*/ 1566841 w 5970060"/>
              <a:gd name="connsiteY1319" fmla="*/ 2314872 h 6857546"/>
              <a:gd name="connsiteX1320" fmla="*/ 1664301 w 5970060"/>
              <a:gd name="connsiteY1320" fmla="*/ 2262661 h 6857546"/>
              <a:gd name="connsiteX1321" fmla="*/ 1577334 w 5970060"/>
              <a:gd name="connsiteY1321" fmla="*/ 2210450 h 6857546"/>
              <a:gd name="connsiteX1322" fmla="*/ 1709626 w 5970060"/>
              <a:gd name="connsiteY1322" fmla="*/ 2255700 h 6857546"/>
              <a:gd name="connsiteX1323" fmla="*/ 1664376 w 5970060"/>
              <a:gd name="connsiteY1323" fmla="*/ 2481971 h 6857546"/>
              <a:gd name="connsiteX1324" fmla="*/ 1727029 w 5970060"/>
              <a:gd name="connsiteY1324" fmla="*/ 2461086 h 6857546"/>
              <a:gd name="connsiteX1325" fmla="*/ 1727029 w 5970060"/>
              <a:gd name="connsiteY1325" fmla="*/ 2541143 h 6857546"/>
              <a:gd name="connsiteX1326" fmla="*/ 1782720 w 5970060"/>
              <a:gd name="connsiteY1326" fmla="*/ 2502855 h 6857546"/>
              <a:gd name="connsiteX1327" fmla="*/ 1838412 w 5970060"/>
              <a:gd name="connsiteY1327" fmla="*/ 2555065 h 6857546"/>
              <a:gd name="connsiteX1328" fmla="*/ 1960262 w 5970060"/>
              <a:gd name="connsiteY1328" fmla="*/ 2485451 h 6857546"/>
              <a:gd name="connsiteX1329" fmla="*/ 1956781 w 5970060"/>
              <a:gd name="connsiteY1329" fmla="*/ 2394928 h 6857546"/>
              <a:gd name="connsiteX1330" fmla="*/ 1995069 w 5970060"/>
              <a:gd name="connsiteY1330" fmla="*/ 2297468 h 6857546"/>
              <a:gd name="connsiteX1331" fmla="*/ 1852360 w 5970060"/>
              <a:gd name="connsiteY1331" fmla="*/ 2307910 h 6857546"/>
              <a:gd name="connsiteX1332" fmla="*/ 1768823 w 5970060"/>
              <a:gd name="connsiteY1332" fmla="*/ 2342717 h 6857546"/>
              <a:gd name="connsiteX1333" fmla="*/ 1834956 w 5970060"/>
              <a:gd name="connsiteY1333" fmla="*/ 2217387 h 6857546"/>
              <a:gd name="connsiteX1334" fmla="*/ 1709626 w 5970060"/>
              <a:gd name="connsiteY1334" fmla="*/ 2255700 h 6857546"/>
              <a:gd name="connsiteX1335" fmla="*/ 4128943 w 5970060"/>
              <a:gd name="connsiteY1335" fmla="*/ 2471529 h 6857546"/>
              <a:gd name="connsiteX1336" fmla="*/ 4153308 w 5970060"/>
              <a:gd name="connsiteY1336" fmla="*/ 2548104 h 6857546"/>
              <a:gd name="connsiteX1337" fmla="*/ 4101098 w 5970060"/>
              <a:gd name="connsiteY1337" fmla="*/ 2788298 h 6857546"/>
              <a:gd name="connsiteX1338" fmla="*/ 4017561 w 5970060"/>
              <a:gd name="connsiteY1338" fmla="*/ 2910148 h 6857546"/>
              <a:gd name="connsiteX1339" fmla="*/ 4066291 w 5970060"/>
              <a:gd name="connsiteY1339" fmla="*/ 2934513 h 6857546"/>
              <a:gd name="connsiteX1340" fmla="*/ 4219467 w 5970060"/>
              <a:gd name="connsiteY1340" fmla="*/ 2840534 h 6857546"/>
              <a:gd name="connsiteX1341" fmla="*/ 4497949 w 5970060"/>
              <a:gd name="connsiteY1341" fmla="*/ 2878822 h 6857546"/>
              <a:gd name="connsiteX1342" fmla="*/ 4435296 w 5970060"/>
              <a:gd name="connsiteY1342" fmla="*/ 2791804 h 6857546"/>
              <a:gd name="connsiteX1343" fmla="*/ 4529275 w 5970060"/>
              <a:gd name="connsiteY1343" fmla="*/ 2802246 h 6857546"/>
              <a:gd name="connsiteX1344" fmla="*/ 4271678 w 5970060"/>
              <a:gd name="connsiteY1344" fmla="*/ 2711748 h 6857546"/>
              <a:gd name="connsiteX1345" fmla="*/ 4188141 w 5970060"/>
              <a:gd name="connsiteY1345" fmla="*/ 2788323 h 6857546"/>
              <a:gd name="connsiteX1346" fmla="*/ 4104604 w 5970060"/>
              <a:gd name="connsiteY1346" fmla="*/ 2857937 h 6857546"/>
              <a:gd name="connsiteX1347" fmla="*/ 4511872 w 5970060"/>
              <a:gd name="connsiteY1347" fmla="*/ 2544649 h 6857546"/>
              <a:gd name="connsiteX1348" fmla="*/ 4508391 w 5970060"/>
              <a:gd name="connsiteY1348" fmla="*/ 2492438 h 6857546"/>
              <a:gd name="connsiteX1349" fmla="*/ 4191621 w 5970060"/>
              <a:gd name="connsiteY1349" fmla="*/ 2722190 h 6857546"/>
              <a:gd name="connsiteX1350" fmla="*/ 4268223 w 5970060"/>
              <a:gd name="connsiteY1350" fmla="*/ 2572494 h 6857546"/>
              <a:gd name="connsiteX1351" fmla="*/ 4243857 w 5970060"/>
              <a:gd name="connsiteY1351" fmla="*/ 2217437 h 6857546"/>
              <a:gd name="connsiteX1352" fmla="*/ 4212531 w 5970060"/>
              <a:gd name="connsiteY1352" fmla="*/ 2342768 h 6857546"/>
              <a:gd name="connsiteX1353" fmla="*/ 4181205 w 5970060"/>
              <a:gd name="connsiteY1353" fmla="*/ 2245283 h 6857546"/>
              <a:gd name="connsiteX1354" fmla="*/ 4128943 w 5970060"/>
              <a:gd name="connsiteY1354" fmla="*/ 2471529 h 6857546"/>
              <a:gd name="connsiteX1355" fmla="*/ 3418804 w 5970060"/>
              <a:gd name="connsiteY1355" fmla="*/ 2314872 h 6857546"/>
              <a:gd name="connsiteX1356" fmla="*/ 3477976 w 5970060"/>
              <a:gd name="connsiteY1356" fmla="*/ 2245257 h 6857546"/>
              <a:gd name="connsiteX1357" fmla="*/ 3286512 w 5970060"/>
              <a:gd name="connsiteY1357" fmla="*/ 2374069 h 6857546"/>
              <a:gd name="connsiteX1358" fmla="*/ 3418804 w 5970060"/>
              <a:gd name="connsiteY1358" fmla="*/ 2314872 h 6857546"/>
              <a:gd name="connsiteX1359" fmla="*/ 4908672 w 5970060"/>
              <a:gd name="connsiteY1359" fmla="*/ 2266142 h 6857546"/>
              <a:gd name="connsiteX1360" fmla="*/ 4901711 w 5970060"/>
              <a:gd name="connsiteY1360" fmla="*/ 2262661 h 6857546"/>
              <a:gd name="connsiteX1361" fmla="*/ 4710247 w 5970060"/>
              <a:gd name="connsiteY1361" fmla="*/ 2280064 h 6857546"/>
              <a:gd name="connsiteX1362" fmla="*/ 4584916 w 5970060"/>
              <a:gd name="connsiteY1362" fmla="*/ 2408876 h 6857546"/>
              <a:gd name="connsiteX1363" fmla="*/ 4536186 w 5970060"/>
              <a:gd name="connsiteY1363" fmla="*/ 2509842 h 6857546"/>
              <a:gd name="connsiteX1364" fmla="*/ 4682376 w 5970060"/>
              <a:gd name="connsiteY1364" fmla="*/ 2669979 h 6857546"/>
              <a:gd name="connsiteX1365" fmla="*/ 4845994 w 5970060"/>
              <a:gd name="connsiteY1365" fmla="*/ 2729151 h 6857546"/>
              <a:gd name="connsiteX1366" fmla="*/ 4912128 w 5970060"/>
              <a:gd name="connsiteY1366" fmla="*/ 2687383 h 6857546"/>
              <a:gd name="connsiteX1367" fmla="*/ 4901686 w 5970060"/>
              <a:gd name="connsiteY1367" fmla="*/ 2635172 h 6857546"/>
              <a:gd name="connsiteX1368" fmla="*/ 4926051 w 5970060"/>
              <a:gd name="connsiteY1368" fmla="*/ 2582961 h 6857546"/>
              <a:gd name="connsiteX1369" fmla="*/ 4894724 w 5970060"/>
              <a:gd name="connsiteY1369" fmla="*/ 2537712 h 6857546"/>
              <a:gd name="connsiteX1370" fmla="*/ 4880802 w 5970060"/>
              <a:gd name="connsiteY1370" fmla="*/ 2499425 h 6857546"/>
              <a:gd name="connsiteX1371" fmla="*/ 4842514 w 5970060"/>
              <a:gd name="connsiteY1371" fmla="*/ 2478540 h 6857546"/>
              <a:gd name="connsiteX1372" fmla="*/ 4811187 w 5970060"/>
              <a:gd name="connsiteY1372" fmla="*/ 2454175 h 6857546"/>
              <a:gd name="connsiteX1373" fmla="*/ 4623204 w 5970060"/>
              <a:gd name="connsiteY1373" fmla="*/ 2471579 h 6857546"/>
              <a:gd name="connsiteX1374" fmla="*/ 4584916 w 5970060"/>
              <a:gd name="connsiteY1374" fmla="*/ 2488982 h 6857546"/>
              <a:gd name="connsiteX1375" fmla="*/ 4814668 w 5970060"/>
              <a:gd name="connsiteY1375" fmla="*/ 2440253 h 6857546"/>
              <a:gd name="connsiteX1376" fmla="*/ 4852956 w 5970060"/>
              <a:gd name="connsiteY1376" fmla="*/ 2457656 h 6857546"/>
              <a:gd name="connsiteX1377" fmla="*/ 4943454 w 5970060"/>
              <a:gd name="connsiteY1377" fmla="*/ 2412407 h 6857546"/>
              <a:gd name="connsiteX1378" fmla="*/ 4953896 w 5970060"/>
              <a:gd name="connsiteY1378" fmla="*/ 2335831 h 6857546"/>
              <a:gd name="connsiteX1379" fmla="*/ 4908672 w 5970060"/>
              <a:gd name="connsiteY1379" fmla="*/ 2266142 h 6857546"/>
              <a:gd name="connsiteX1380" fmla="*/ 3606787 w 5970060"/>
              <a:gd name="connsiteY1380" fmla="*/ 2475009 h 6857546"/>
              <a:gd name="connsiteX1381" fmla="*/ 3627671 w 5970060"/>
              <a:gd name="connsiteY1381" fmla="*/ 2252219 h 6857546"/>
              <a:gd name="connsiteX1382" fmla="*/ 3512808 w 5970060"/>
              <a:gd name="connsiteY1382" fmla="*/ 2443683 h 6857546"/>
              <a:gd name="connsiteX1383" fmla="*/ 3589384 w 5970060"/>
              <a:gd name="connsiteY1383" fmla="*/ 2499374 h 6857546"/>
              <a:gd name="connsiteX1384" fmla="*/ 3606787 w 5970060"/>
              <a:gd name="connsiteY1384" fmla="*/ 2475009 h 6857546"/>
              <a:gd name="connsiteX1385" fmla="*/ 2283993 w 5970060"/>
              <a:gd name="connsiteY1385" fmla="*/ 2502855 h 6857546"/>
              <a:gd name="connsiteX1386" fmla="*/ 2165649 w 5970060"/>
              <a:gd name="connsiteY1386" fmla="*/ 2283545 h 6857546"/>
              <a:gd name="connsiteX1387" fmla="*/ 2120399 w 5970060"/>
              <a:gd name="connsiteY1387" fmla="*/ 2280064 h 6857546"/>
              <a:gd name="connsiteX1388" fmla="*/ 2155207 w 5970060"/>
              <a:gd name="connsiteY1388" fmla="*/ 2433241 h 6857546"/>
              <a:gd name="connsiteX1389" fmla="*/ 2071670 w 5970060"/>
              <a:gd name="connsiteY1389" fmla="*/ 2259180 h 6857546"/>
              <a:gd name="connsiteX1390" fmla="*/ 2061227 w 5970060"/>
              <a:gd name="connsiteY1390" fmla="*/ 2485451 h 6857546"/>
              <a:gd name="connsiteX1391" fmla="*/ 2057747 w 5970060"/>
              <a:gd name="connsiteY1391" fmla="*/ 2262661 h 6857546"/>
              <a:gd name="connsiteX1392" fmla="*/ 2015978 w 5970060"/>
              <a:gd name="connsiteY1392" fmla="*/ 2287026 h 6857546"/>
              <a:gd name="connsiteX1393" fmla="*/ 2109957 w 5970060"/>
              <a:gd name="connsiteY1393" fmla="*/ 2607276 h 6857546"/>
              <a:gd name="connsiteX1394" fmla="*/ 2134322 w 5970060"/>
              <a:gd name="connsiteY1394" fmla="*/ 2551585 h 6857546"/>
              <a:gd name="connsiteX1395" fmla="*/ 2172610 w 5970060"/>
              <a:gd name="connsiteY1395" fmla="*/ 2638602 h 6857546"/>
              <a:gd name="connsiteX1396" fmla="*/ 2283993 w 5970060"/>
              <a:gd name="connsiteY1396" fmla="*/ 2502855 h 6857546"/>
              <a:gd name="connsiteX1397" fmla="*/ 4536212 w 5970060"/>
              <a:gd name="connsiteY1397" fmla="*/ 2266142 h 6857546"/>
              <a:gd name="connsiteX1398" fmla="*/ 4529250 w 5970060"/>
              <a:gd name="connsiteY1398" fmla="*/ 2495893 h 6857546"/>
              <a:gd name="connsiteX1399" fmla="*/ 4536212 w 5970060"/>
              <a:gd name="connsiteY1399" fmla="*/ 2266142 h 6857546"/>
              <a:gd name="connsiteX1400" fmla="*/ 3290018 w 5970060"/>
              <a:gd name="connsiteY1400" fmla="*/ 2422799 h 6857546"/>
              <a:gd name="connsiteX1401" fmla="*/ 3370074 w 5970060"/>
              <a:gd name="connsiteY1401" fmla="*/ 2475009 h 6857546"/>
              <a:gd name="connsiteX1402" fmla="*/ 3450130 w 5970060"/>
              <a:gd name="connsiteY1402" fmla="*/ 2530700 h 6857546"/>
              <a:gd name="connsiteX1403" fmla="*/ 3383997 w 5970060"/>
              <a:gd name="connsiteY1403" fmla="*/ 2443683 h 6857546"/>
              <a:gd name="connsiteX1404" fmla="*/ 3283031 w 5970060"/>
              <a:gd name="connsiteY1404" fmla="*/ 2387992 h 6857546"/>
              <a:gd name="connsiteX1405" fmla="*/ 3290018 w 5970060"/>
              <a:gd name="connsiteY1405" fmla="*/ 2422799 h 6857546"/>
              <a:gd name="connsiteX1406" fmla="*/ 3168168 w 5970060"/>
              <a:gd name="connsiteY1406" fmla="*/ 2600314 h 6857546"/>
              <a:gd name="connsiteX1407" fmla="*/ 3265628 w 5970060"/>
              <a:gd name="connsiteY1407" fmla="*/ 2394928 h 6857546"/>
              <a:gd name="connsiteX1408" fmla="*/ 3168168 w 5970060"/>
              <a:gd name="connsiteY1408" fmla="*/ 2600314 h 6857546"/>
              <a:gd name="connsiteX1409" fmla="*/ 2973223 w 5970060"/>
              <a:gd name="connsiteY1409" fmla="*/ 2513297 h 6857546"/>
              <a:gd name="connsiteX1410" fmla="*/ 3140322 w 5970060"/>
              <a:gd name="connsiteY1410" fmla="*/ 2534181 h 6857546"/>
              <a:gd name="connsiteX1411" fmla="*/ 3171649 w 5970060"/>
              <a:gd name="connsiteY1411" fmla="*/ 2450644 h 6857546"/>
              <a:gd name="connsiteX1412" fmla="*/ 2973223 w 5970060"/>
              <a:gd name="connsiteY1412" fmla="*/ 2513297 h 6857546"/>
              <a:gd name="connsiteX1413" fmla="*/ 3561538 w 5970060"/>
              <a:gd name="connsiteY1413" fmla="*/ 2475009 h 6857546"/>
              <a:gd name="connsiteX1414" fmla="*/ 3460572 w 5970060"/>
              <a:gd name="connsiteY1414" fmla="*/ 2541143 h 6857546"/>
              <a:gd name="connsiteX1415" fmla="*/ 3509302 w 5970060"/>
              <a:gd name="connsiteY1415" fmla="*/ 2607276 h 6857546"/>
              <a:gd name="connsiteX1416" fmla="*/ 3571955 w 5970060"/>
              <a:gd name="connsiteY1416" fmla="*/ 2589873 h 6857546"/>
              <a:gd name="connsiteX1417" fmla="*/ 3561538 w 5970060"/>
              <a:gd name="connsiteY1417" fmla="*/ 2475009 h 6857546"/>
              <a:gd name="connsiteX1418" fmla="*/ 3627671 w 5970060"/>
              <a:gd name="connsiteY1418" fmla="*/ 2478490 h 6857546"/>
              <a:gd name="connsiteX1419" fmla="*/ 3585903 w 5970060"/>
              <a:gd name="connsiteY1419" fmla="*/ 2593353 h 6857546"/>
              <a:gd name="connsiteX1420" fmla="*/ 3631152 w 5970060"/>
              <a:gd name="connsiteY1420" fmla="*/ 2624680 h 6857546"/>
              <a:gd name="connsiteX1421" fmla="*/ 3711208 w 5970060"/>
              <a:gd name="connsiteY1421" fmla="*/ 2568988 h 6857546"/>
              <a:gd name="connsiteX1422" fmla="*/ 3700766 w 5970060"/>
              <a:gd name="connsiteY1422" fmla="*/ 2509816 h 6857546"/>
              <a:gd name="connsiteX1423" fmla="*/ 3627671 w 5970060"/>
              <a:gd name="connsiteY1423" fmla="*/ 2478490 h 6857546"/>
              <a:gd name="connsiteX1424" fmla="*/ 2795707 w 5970060"/>
              <a:gd name="connsiteY1424" fmla="*/ 2781336 h 6857546"/>
              <a:gd name="connsiteX1425" fmla="*/ 2764380 w 5970060"/>
              <a:gd name="connsiteY1425" fmla="*/ 2537662 h 6857546"/>
              <a:gd name="connsiteX1426" fmla="*/ 2799188 w 5970060"/>
              <a:gd name="connsiteY1426" fmla="*/ 2488932 h 6857546"/>
              <a:gd name="connsiteX1427" fmla="*/ 2625127 w 5970060"/>
              <a:gd name="connsiteY1427" fmla="*/ 2596834 h 6857546"/>
              <a:gd name="connsiteX1428" fmla="*/ 2618166 w 5970060"/>
              <a:gd name="connsiteY1428" fmla="*/ 2544623 h 6857546"/>
              <a:gd name="connsiteX1429" fmla="*/ 2552007 w 5970060"/>
              <a:gd name="connsiteY1429" fmla="*/ 2680396 h 6857546"/>
              <a:gd name="connsiteX1430" fmla="*/ 2520681 w 5970060"/>
              <a:gd name="connsiteY1430" fmla="*/ 2614263 h 6857546"/>
              <a:gd name="connsiteX1431" fmla="*/ 2471951 w 5970060"/>
              <a:gd name="connsiteY1431" fmla="*/ 2753516 h 6857546"/>
              <a:gd name="connsiteX1432" fmla="*/ 2447586 w 5970060"/>
              <a:gd name="connsiteY1432" fmla="*/ 2701306 h 6857546"/>
              <a:gd name="connsiteX1433" fmla="*/ 2458028 w 5970060"/>
              <a:gd name="connsiteY1433" fmla="*/ 2972826 h 6857546"/>
              <a:gd name="connsiteX1434" fmla="*/ 2492835 w 5970060"/>
              <a:gd name="connsiteY1434" fmla="*/ 2993710 h 6857546"/>
              <a:gd name="connsiteX1435" fmla="*/ 2545046 w 5970060"/>
              <a:gd name="connsiteY1435" fmla="*/ 2938019 h 6857546"/>
              <a:gd name="connsiteX1436" fmla="*/ 2478912 w 5970060"/>
              <a:gd name="connsiteY1436" fmla="*/ 2854457 h 6857546"/>
              <a:gd name="connsiteX1437" fmla="*/ 2583334 w 5970060"/>
              <a:gd name="connsiteY1437" fmla="*/ 2934513 h 6857546"/>
              <a:gd name="connsiteX1438" fmla="*/ 2496316 w 5970060"/>
              <a:gd name="connsiteY1438" fmla="*/ 2791804 h 6857546"/>
              <a:gd name="connsiteX1439" fmla="*/ 2586814 w 5970060"/>
              <a:gd name="connsiteY1439" fmla="*/ 2875341 h 6857546"/>
              <a:gd name="connsiteX1440" fmla="*/ 2590295 w 5970060"/>
              <a:gd name="connsiteY1440" fmla="*/ 2826611 h 6857546"/>
              <a:gd name="connsiteX1441" fmla="*/ 2510239 w 5970060"/>
              <a:gd name="connsiteY1441" fmla="*/ 2729151 h 6857546"/>
              <a:gd name="connsiteX1442" fmla="*/ 2593775 w 5970060"/>
              <a:gd name="connsiteY1442" fmla="*/ 2805727 h 6857546"/>
              <a:gd name="connsiteX1443" fmla="*/ 2604218 w 5970060"/>
              <a:gd name="connsiteY1443" fmla="*/ 2753516 h 6857546"/>
              <a:gd name="connsiteX1444" fmla="*/ 2569411 w 5970060"/>
              <a:gd name="connsiteY1444" fmla="*/ 2708267 h 6857546"/>
              <a:gd name="connsiteX1445" fmla="*/ 2611179 w 5970060"/>
              <a:gd name="connsiteY1445" fmla="*/ 2732632 h 6857546"/>
              <a:gd name="connsiteX1446" fmla="*/ 2635544 w 5970060"/>
              <a:gd name="connsiteY1446" fmla="*/ 2673460 h 6857546"/>
              <a:gd name="connsiteX1447" fmla="*/ 2614660 w 5970060"/>
              <a:gd name="connsiteY1447" fmla="*/ 2774426 h 6857546"/>
              <a:gd name="connsiteX1448" fmla="*/ 2698197 w 5970060"/>
              <a:gd name="connsiteY1448" fmla="*/ 2729177 h 6857546"/>
              <a:gd name="connsiteX1449" fmla="*/ 2600737 w 5970060"/>
              <a:gd name="connsiteY1449" fmla="*/ 2857988 h 6857546"/>
              <a:gd name="connsiteX1450" fmla="*/ 2698197 w 5970060"/>
              <a:gd name="connsiteY1450" fmla="*/ 2812739 h 6857546"/>
              <a:gd name="connsiteX1451" fmla="*/ 2600737 w 5970060"/>
              <a:gd name="connsiteY1451" fmla="*/ 2875391 h 6857546"/>
              <a:gd name="connsiteX1452" fmla="*/ 2597256 w 5970060"/>
              <a:gd name="connsiteY1452" fmla="*/ 2927602 h 6857546"/>
              <a:gd name="connsiteX1453" fmla="*/ 2722562 w 5970060"/>
              <a:gd name="connsiteY1453" fmla="*/ 2857988 h 6857546"/>
              <a:gd name="connsiteX1454" fmla="*/ 2597256 w 5970060"/>
              <a:gd name="connsiteY1454" fmla="*/ 2948486 h 6857546"/>
              <a:gd name="connsiteX1455" fmla="*/ 2600737 w 5970060"/>
              <a:gd name="connsiteY1455" fmla="*/ 2958928 h 6857546"/>
              <a:gd name="connsiteX1456" fmla="*/ 2687754 w 5970060"/>
              <a:gd name="connsiteY1456" fmla="*/ 3014619 h 6857546"/>
              <a:gd name="connsiteX1457" fmla="*/ 2795707 w 5970060"/>
              <a:gd name="connsiteY1457" fmla="*/ 2781336 h 6857546"/>
              <a:gd name="connsiteX1458" fmla="*/ 4553615 w 5970060"/>
              <a:gd name="connsiteY1458" fmla="*/ 2534181 h 6857546"/>
              <a:gd name="connsiteX1459" fmla="*/ 4525770 w 5970060"/>
              <a:gd name="connsiteY1459" fmla="*/ 2527220 h 6857546"/>
              <a:gd name="connsiteX1460" fmla="*/ 4668504 w 5970060"/>
              <a:gd name="connsiteY1460" fmla="*/ 2722165 h 6857546"/>
              <a:gd name="connsiteX1461" fmla="*/ 4553615 w 5970060"/>
              <a:gd name="connsiteY1461" fmla="*/ 2534181 h 6857546"/>
              <a:gd name="connsiteX1462" fmla="*/ 3418804 w 5970060"/>
              <a:gd name="connsiteY1462" fmla="*/ 2541143 h 6857546"/>
              <a:gd name="connsiteX1463" fmla="*/ 3359632 w 5970060"/>
              <a:gd name="connsiteY1463" fmla="*/ 2586392 h 6857546"/>
              <a:gd name="connsiteX1464" fmla="*/ 3484937 w 5970060"/>
              <a:gd name="connsiteY1464" fmla="*/ 2656006 h 6857546"/>
              <a:gd name="connsiteX1465" fmla="*/ 3418804 w 5970060"/>
              <a:gd name="connsiteY1465" fmla="*/ 2541143 h 6857546"/>
              <a:gd name="connsiteX1466" fmla="*/ 1841893 w 5970060"/>
              <a:gd name="connsiteY1466" fmla="*/ 2572469 h 6857546"/>
              <a:gd name="connsiteX1467" fmla="*/ 1942833 w 5970060"/>
              <a:gd name="connsiteY1467" fmla="*/ 2669929 h 6857546"/>
              <a:gd name="connsiteX1468" fmla="*/ 1894103 w 5970060"/>
              <a:gd name="connsiteY1468" fmla="*/ 2558546 h 6857546"/>
              <a:gd name="connsiteX1469" fmla="*/ 1841893 w 5970060"/>
              <a:gd name="connsiteY1469" fmla="*/ 2572469 h 6857546"/>
              <a:gd name="connsiteX1470" fmla="*/ 4003613 w 5970060"/>
              <a:gd name="connsiteY1470" fmla="*/ 2906642 h 6857546"/>
              <a:gd name="connsiteX1471" fmla="*/ 3954883 w 5970060"/>
              <a:gd name="connsiteY1471" fmla="*/ 2568988 h 6857546"/>
              <a:gd name="connsiteX1472" fmla="*/ 3954883 w 5970060"/>
              <a:gd name="connsiteY1472" fmla="*/ 2955397 h 6857546"/>
              <a:gd name="connsiteX1473" fmla="*/ 4003613 w 5970060"/>
              <a:gd name="connsiteY1473" fmla="*/ 2906642 h 6857546"/>
              <a:gd name="connsiteX1474" fmla="*/ 2137778 w 5970060"/>
              <a:gd name="connsiteY1474" fmla="*/ 2579430 h 6857546"/>
              <a:gd name="connsiteX1475" fmla="*/ 2123855 w 5970060"/>
              <a:gd name="connsiteY1475" fmla="*/ 2631641 h 6857546"/>
              <a:gd name="connsiteX1476" fmla="*/ 2207392 w 5970060"/>
              <a:gd name="connsiteY1476" fmla="*/ 2788298 h 6857546"/>
              <a:gd name="connsiteX1477" fmla="*/ 2207392 w 5970060"/>
              <a:gd name="connsiteY1477" fmla="*/ 2635122 h 6857546"/>
              <a:gd name="connsiteX1478" fmla="*/ 2162143 w 5970060"/>
              <a:gd name="connsiteY1478" fmla="*/ 2652525 h 6857546"/>
              <a:gd name="connsiteX1479" fmla="*/ 2137778 w 5970060"/>
              <a:gd name="connsiteY1479" fmla="*/ 2579430 h 6857546"/>
              <a:gd name="connsiteX1480" fmla="*/ 3728612 w 5970060"/>
              <a:gd name="connsiteY1480" fmla="*/ 2579430 h 6857546"/>
              <a:gd name="connsiteX1481" fmla="*/ 3634608 w 5970060"/>
              <a:gd name="connsiteY1481" fmla="*/ 2649045 h 6857546"/>
              <a:gd name="connsiteX1482" fmla="*/ 3763419 w 5970060"/>
              <a:gd name="connsiteY1482" fmla="*/ 2694294 h 6857546"/>
              <a:gd name="connsiteX1483" fmla="*/ 3728612 w 5970060"/>
              <a:gd name="connsiteY1483" fmla="*/ 2579430 h 6857546"/>
              <a:gd name="connsiteX1484" fmla="*/ 2217859 w 5970060"/>
              <a:gd name="connsiteY1484" fmla="*/ 2635147 h 6857546"/>
              <a:gd name="connsiteX1485" fmla="*/ 2217859 w 5970060"/>
              <a:gd name="connsiteY1485" fmla="*/ 2809207 h 6857546"/>
              <a:gd name="connsiteX1486" fmla="*/ 2113438 w 5970060"/>
              <a:gd name="connsiteY1486" fmla="*/ 2621224 h 6857546"/>
              <a:gd name="connsiteX1487" fmla="*/ 2075150 w 5970060"/>
              <a:gd name="connsiteY1487" fmla="*/ 2617743 h 6857546"/>
              <a:gd name="connsiteX1488" fmla="*/ 2224846 w 5970060"/>
              <a:gd name="connsiteY1488" fmla="*/ 2857937 h 6857546"/>
              <a:gd name="connsiteX1489" fmla="*/ 2336229 w 5970060"/>
              <a:gd name="connsiteY1489" fmla="*/ 3171226 h 6857546"/>
              <a:gd name="connsiteX1490" fmla="*/ 2364074 w 5970060"/>
              <a:gd name="connsiteY1490" fmla="*/ 3178188 h 6857546"/>
              <a:gd name="connsiteX1491" fmla="*/ 2329267 w 5970060"/>
              <a:gd name="connsiteY1491" fmla="*/ 3077247 h 6857546"/>
              <a:gd name="connsiteX1492" fmla="*/ 2266614 w 5970060"/>
              <a:gd name="connsiteY1492" fmla="*/ 2586417 h 6857546"/>
              <a:gd name="connsiteX1493" fmla="*/ 2217859 w 5970060"/>
              <a:gd name="connsiteY1493" fmla="*/ 2635147 h 6857546"/>
              <a:gd name="connsiteX1494" fmla="*/ 2301396 w 5970060"/>
              <a:gd name="connsiteY1494" fmla="*/ 2937993 h 6857546"/>
              <a:gd name="connsiteX1495" fmla="*/ 2395375 w 5970060"/>
              <a:gd name="connsiteY1495" fmla="*/ 2607301 h 6857546"/>
              <a:gd name="connsiteX1496" fmla="*/ 2409298 w 5970060"/>
              <a:gd name="connsiteY1496" fmla="*/ 2586417 h 6857546"/>
              <a:gd name="connsiteX1497" fmla="*/ 2301396 w 5970060"/>
              <a:gd name="connsiteY1497" fmla="*/ 2937993 h 6857546"/>
              <a:gd name="connsiteX1498" fmla="*/ 3575461 w 5970060"/>
              <a:gd name="connsiteY1498" fmla="*/ 2722165 h 6857546"/>
              <a:gd name="connsiteX1499" fmla="*/ 3592864 w 5970060"/>
              <a:gd name="connsiteY1499" fmla="*/ 2610757 h 6857546"/>
              <a:gd name="connsiteX1500" fmla="*/ 3575461 w 5970060"/>
              <a:gd name="connsiteY1500" fmla="*/ 2722165 h 6857546"/>
              <a:gd name="connsiteX1501" fmla="*/ 3363112 w 5970060"/>
              <a:gd name="connsiteY1501" fmla="*/ 2732607 h 6857546"/>
              <a:gd name="connsiteX1502" fmla="*/ 3401400 w 5970060"/>
              <a:gd name="connsiteY1502" fmla="*/ 2736087 h 6857546"/>
              <a:gd name="connsiteX1503" fmla="*/ 3526706 w 5970060"/>
              <a:gd name="connsiteY1503" fmla="*/ 2732607 h 6857546"/>
              <a:gd name="connsiteX1504" fmla="*/ 3488418 w 5970060"/>
              <a:gd name="connsiteY1504" fmla="*/ 2669954 h 6857546"/>
              <a:gd name="connsiteX1505" fmla="*/ 3363112 w 5970060"/>
              <a:gd name="connsiteY1505" fmla="*/ 2732607 h 6857546"/>
              <a:gd name="connsiteX1506" fmla="*/ 3582422 w 5970060"/>
              <a:gd name="connsiteY1506" fmla="*/ 2736087 h 6857546"/>
              <a:gd name="connsiteX1507" fmla="*/ 3596345 w 5970060"/>
              <a:gd name="connsiteY1507" fmla="*/ 2812663 h 6857546"/>
              <a:gd name="connsiteX1508" fmla="*/ 3658998 w 5970060"/>
              <a:gd name="connsiteY1508" fmla="*/ 2861393 h 6857546"/>
              <a:gd name="connsiteX1509" fmla="*/ 3718170 w 5970060"/>
              <a:gd name="connsiteY1509" fmla="*/ 2777856 h 6857546"/>
              <a:gd name="connsiteX1510" fmla="*/ 3634608 w 5970060"/>
              <a:gd name="connsiteY1510" fmla="*/ 2676915 h 6857546"/>
              <a:gd name="connsiteX1511" fmla="*/ 3582422 w 5970060"/>
              <a:gd name="connsiteY1511" fmla="*/ 2736087 h 6857546"/>
              <a:gd name="connsiteX1512" fmla="*/ 3846981 w 5970060"/>
              <a:gd name="connsiteY1512" fmla="*/ 2704761 h 6857546"/>
              <a:gd name="connsiteX1513" fmla="*/ 3805213 w 5970060"/>
              <a:gd name="connsiteY1513" fmla="*/ 2924071 h 6857546"/>
              <a:gd name="connsiteX1514" fmla="*/ 3773886 w 5970060"/>
              <a:gd name="connsiteY1514" fmla="*/ 2983243 h 6857546"/>
              <a:gd name="connsiteX1515" fmla="*/ 3860904 w 5970060"/>
              <a:gd name="connsiteY1515" fmla="*/ 2997166 h 6857546"/>
              <a:gd name="connsiteX1516" fmla="*/ 3846981 w 5970060"/>
              <a:gd name="connsiteY1516" fmla="*/ 2704761 h 6857546"/>
              <a:gd name="connsiteX1517" fmla="*/ 3540654 w 5970060"/>
              <a:gd name="connsiteY1517" fmla="*/ 2732607 h 6857546"/>
              <a:gd name="connsiteX1518" fmla="*/ 3502366 w 5970060"/>
              <a:gd name="connsiteY1518" fmla="*/ 2844014 h 6857546"/>
              <a:gd name="connsiteX1519" fmla="*/ 3578942 w 5970060"/>
              <a:gd name="connsiteY1519" fmla="*/ 2812688 h 6857546"/>
              <a:gd name="connsiteX1520" fmla="*/ 3568499 w 5970060"/>
              <a:gd name="connsiteY1520" fmla="*/ 2736113 h 6857546"/>
              <a:gd name="connsiteX1521" fmla="*/ 3540654 w 5970060"/>
              <a:gd name="connsiteY1521" fmla="*/ 2732607 h 6857546"/>
              <a:gd name="connsiteX1522" fmla="*/ 2019434 w 5970060"/>
              <a:gd name="connsiteY1522" fmla="*/ 2951916 h 6857546"/>
              <a:gd name="connsiteX1523" fmla="*/ 2127336 w 5970060"/>
              <a:gd name="connsiteY1523" fmla="*/ 3049376 h 6857546"/>
              <a:gd name="connsiteX1524" fmla="*/ 2231757 w 5970060"/>
              <a:gd name="connsiteY1524" fmla="*/ 3150317 h 6857546"/>
              <a:gd name="connsiteX1525" fmla="*/ 2311813 w 5970060"/>
              <a:gd name="connsiteY1525" fmla="*/ 3160759 h 6857546"/>
              <a:gd name="connsiteX1526" fmla="*/ 1921949 w 5970060"/>
              <a:gd name="connsiteY1526" fmla="*/ 2777856 h 6857546"/>
              <a:gd name="connsiteX1527" fmla="*/ 1580814 w 5970060"/>
              <a:gd name="connsiteY1527" fmla="*/ 2823105 h 6857546"/>
              <a:gd name="connsiteX1528" fmla="*/ 2019434 w 5970060"/>
              <a:gd name="connsiteY1528" fmla="*/ 2951916 h 6857546"/>
              <a:gd name="connsiteX1529" fmla="*/ 3067227 w 5970060"/>
              <a:gd name="connsiteY1529" fmla="*/ 2746530 h 6857546"/>
              <a:gd name="connsiteX1530" fmla="*/ 2844437 w 5970060"/>
              <a:gd name="connsiteY1530" fmla="*/ 2976281 h 6857546"/>
              <a:gd name="connsiteX1531" fmla="*/ 2907090 w 5970060"/>
              <a:gd name="connsiteY1531" fmla="*/ 2969320 h 6857546"/>
              <a:gd name="connsiteX1532" fmla="*/ 3067227 w 5970060"/>
              <a:gd name="connsiteY1532" fmla="*/ 2746530 h 6857546"/>
              <a:gd name="connsiteX1533" fmla="*/ 3209936 w 5970060"/>
              <a:gd name="connsiteY1533" fmla="*/ 2833547 h 6857546"/>
              <a:gd name="connsiteX1534" fmla="*/ 3241263 w 5970060"/>
              <a:gd name="connsiteY1534" fmla="*/ 2864873 h 6857546"/>
              <a:gd name="connsiteX1535" fmla="*/ 3164687 w 5970060"/>
              <a:gd name="connsiteY1535" fmla="*/ 2910123 h 6857546"/>
              <a:gd name="connsiteX1536" fmla="*/ 3377035 w 5970060"/>
              <a:gd name="connsiteY1536" fmla="*/ 2955372 h 6857546"/>
              <a:gd name="connsiteX1537" fmla="*/ 3397920 w 5970060"/>
              <a:gd name="connsiteY1537" fmla="*/ 2920565 h 6857546"/>
              <a:gd name="connsiteX1538" fmla="*/ 3300460 w 5970060"/>
              <a:gd name="connsiteY1538" fmla="*/ 2878796 h 6857546"/>
              <a:gd name="connsiteX1539" fmla="*/ 3436232 w 5970060"/>
              <a:gd name="connsiteY1539" fmla="*/ 2913603 h 6857546"/>
              <a:gd name="connsiteX1540" fmla="*/ 3209936 w 5970060"/>
              <a:gd name="connsiteY1540" fmla="*/ 2833547 h 6857546"/>
              <a:gd name="connsiteX1541" fmla="*/ 3530212 w 5970060"/>
              <a:gd name="connsiteY1541" fmla="*/ 2823105 h 6857546"/>
              <a:gd name="connsiteX1542" fmla="*/ 3558057 w 5970060"/>
              <a:gd name="connsiteY1542" fmla="*/ 3007608 h 6857546"/>
              <a:gd name="connsiteX1543" fmla="*/ 3627671 w 5970060"/>
              <a:gd name="connsiteY1543" fmla="*/ 2997166 h 6857546"/>
              <a:gd name="connsiteX1544" fmla="*/ 3648556 w 5970060"/>
              <a:gd name="connsiteY1544" fmla="*/ 2878796 h 6857546"/>
              <a:gd name="connsiteX1545" fmla="*/ 3530212 w 5970060"/>
              <a:gd name="connsiteY1545" fmla="*/ 2823105 h 6857546"/>
              <a:gd name="connsiteX1546" fmla="*/ 3697285 w 5970060"/>
              <a:gd name="connsiteY1546" fmla="*/ 2837028 h 6857546"/>
              <a:gd name="connsiteX1547" fmla="*/ 3641594 w 5970060"/>
              <a:gd name="connsiteY1547" fmla="*/ 2993685 h 6857546"/>
              <a:gd name="connsiteX1548" fmla="*/ 3676401 w 5970060"/>
              <a:gd name="connsiteY1548" fmla="*/ 3031973 h 6857546"/>
              <a:gd name="connsiteX1549" fmla="*/ 3773861 w 5970060"/>
              <a:gd name="connsiteY1549" fmla="*/ 2847470 h 6857546"/>
              <a:gd name="connsiteX1550" fmla="*/ 3697285 w 5970060"/>
              <a:gd name="connsiteY1550" fmla="*/ 2837028 h 6857546"/>
              <a:gd name="connsiteX1551" fmla="*/ 1608685 w 5970060"/>
              <a:gd name="connsiteY1551" fmla="*/ 3112029 h 6857546"/>
              <a:gd name="connsiteX1552" fmla="*/ 1577359 w 5970060"/>
              <a:gd name="connsiteY1552" fmla="*/ 2976256 h 6857546"/>
              <a:gd name="connsiteX1553" fmla="*/ 1504264 w 5970060"/>
              <a:gd name="connsiteY1553" fmla="*/ 2899681 h 6857546"/>
              <a:gd name="connsiteX1554" fmla="*/ 1476418 w 5970060"/>
              <a:gd name="connsiteY1554" fmla="*/ 2885758 h 6857546"/>
              <a:gd name="connsiteX1555" fmla="*/ 1462495 w 5970060"/>
              <a:gd name="connsiteY1555" fmla="*/ 2958853 h 6857546"/>
              <a:gd name="connsiteX1556" fmla="*/ 1424208 w 5970060"/>
              <a:gd name="connsiteY1556" fmla="*/ 2913603 h 6857546"/>
              <a:gd name="connsiteX1557" fmla="*/ 1619153 w 5970060"/>
              <a:gd name="connsiteY1557" fmla="*/ 3209489 h 6857546"/>
              <a:gd name="connsiteX1558" fmla="*/ 1650479 w 5970060"/>
              <a:gd name="connsiteY1558" fmla="*/ 3185124 h 6857546"/>
              <a:gd name="connsiteX1559" fmla="*/ 1490341 w 5970060"/>
              <a:gd name="connsiteY1559" fmla="*/ 3028467 h 6857546"/>
              <a:gd name="connsiteX1560" fmla="*/ 1601749 w 5970060"/>
              <a:gd name="connsiteY1560" fmla="*/ 3146836 h 6857546"/>
              <a:gd name="connsiteX1561" fmla="*/ 1664402 w 5970060"/>
              <a:gd name="connsiteY1561" fmla="*/ 3164240 h 6857546"/>
              <a:gd name="connsiteX1562" fmla="*/ 1608685 w 5970060"/>
              <a:gd name="connsiteY1562" fmla="*/ 3112029 h 6857546"/>
              <a:gd name="connsiteX1563" fmla="*/ 1253603 w 5970060"/>
              <a:gd name="connsiteY1563" fmla="*/ 3059818 h 6857546"/>
              <a:gd name="connsiteX1564" fmla="*/ 1218796 w 5970060"/>
              <a:gd name="connsiteY1564" fmla="*/ 3021530 h 6857546"/>
              <a:gd name="connsiteX1565" fmla="*/ 1187469 w 5970060"/>
              <a:gd name="connsiteY1565" fmla="*/ 2924071 h 6857546"/>
              <a:gd name="connsiteX1566" fmla="*/ 1194431 w 5970060"/>
              <a:gd name="connsiteY1566" fmla="*/ 3080728 h 6857546"/>
              <a:gd name="connsiteX1567" fmla="*/ 1211834 w 5970060"/>
              <a:gd name="connsiteY1567" fmla="*/ 3143380 h 6857546"/>
              <a:gd name="connsiteX1568" fmla="*/ 1337140 w 5970060"/>
              <a:gd name="connsiteY1568" fmla="*/ 3202552 h 6857546"/>
              <a:gd name="connsiteX1569" fmla="*/ 1253603 w 5970060"/>
              <a:gd name="connsiteY1569" fmla="*/ 3059818 h 6857546"/>
              <a:gd name="connsiteX1570" fmla="*/ 4007094 w 5970060"/>
              <a:gd name="connsiteY1570" fmla="*/ 2924071 h 6857546"/>
              <a:gd name="connsiteX1571" fmla="*/ 3954883 w 5970060"/>
              <a:gd name="connsiteY1571" fmla="*/ 2972801 h 6857546"/>
              <a:gd name="connsiteX1572" fmla="*/ 4007094 w 5970060"/>
              <a:gd name="connsiteY1572" fmla="*/ 3139900 h 6857546"/>
              <a:gd name="connsiteX1573" fmla="*/ 4097592 w 5970060"/>
              <a:gd name="connsiteY1573" fmla="*/ 3119015 h 6857546"/>
              <a:gd name="connsiteX1574" fmla="*/ 4087150 w 5970060"/>
              <a:gd name="connsiteY1574" fmla="*/ 2948436 h 6857546"/>
              <a:gd name="connsiteX1575" fmla="*/ 4007094 w 5970060"/>
              <a:gd name="connsiteY1575" fmla="*/ 2924071 h 6857546"/>
              <a:gd name="connsiteX1576" fmla="*/ 3491899 w 5970060"/>
              <a:gd name="connsiteY1576" fmla="*/ 2944955 h 6857546"/>
              <a:gd name="connsiteX1577" fmla="*/ 3394439 w 5970060"/>
              <a:gd name="connsiteY1577" fmla="*/ 2948436 h 6857546"/>
              <a:gd name="connsiteX1578" fmla="*/ 3383997 w 5970060"/>
              <a:gd name="connsiteY1578" fmla="*/ 3007608 h 6857546"/>
              <a:gd name="connsiteX1579" fmla="*/ 3505822 w 5970060"/>
              <a:gd name="connsiteY1579" fmla="*/ 3073741 h 6857546"/>
              <a:gd name="connsiteX1580" fmla="*/ 3544109 w 5970060"/>
              <a:gd name="connsiteY1580" fmla="*/ 3014569 h 6857546"/>
              <a:gd name="connsiteX1581" fmla="*/ 3491899 w 5970060"/>
              <a:gd name="connsiteY1581" fmla="*/ 2944955 h 6857546"/>
              <a:gd name="connsiteX1582" fmla="*/ 2593801 w 5970060"/>
              <a:gd name="connsiteY1582" fmla="*/ 2976281 h 6857546"/>
              <a:gd name="connsiteX1583" fmla="*/ 2583359 w 5970060"/>
              <a:gd name="connsiteY1583" fmla="*/ 2948436 h 6857546"/>
              <a:gd name="connsiteX1584" fmla="*/ 2558994 w 5970060"/>
              <a:gd name="connsiteY1584" fmla="*/ 2944955 h 6857546"/>
              <a:gd name="connsiteX1585" fmla="*/ 2489380 w 5970060"/>
              <a:gd name="connsiteY1585" fmla="*/ 3007608 h 6857546"/>
              <a:gd name="connsiteX1586" fmla="*/ 2398881 w 5970060"/>
              <a:gd name="connsiteY1586" fmla="*/ 2990204 h 6857546"/>
              <a:gd name="connsiteX1587" fmla="*/ 2346671 w 5970060"/>
              <a:gd name="connsiteY1587" fmla="*/ 3052857 h 6857546"/>
              <a:gd name="connsiteX1588" fmla="*/ 2416285 w 5970060"/>
              <a:gd name="connsiteY1588" fmla="*/ 3216475 h 6857546"/>
              <a:gd name="connsiteX1589" fmla="*/ 2419765 w 5970060"/>
              <a:gd name="connsiteY1589" fmla="*/ 3233879 h 6857546"/>
              <a:gd name="connsiteX1590" fmla="*/ 2471976 w 5970060"/>
              <a:gd name="connsiteY1590" fmla="*/ 3303493 h 6857546"/>
              <a:gd name="connsiteX1591" fmla="*/ 2520706 w 5970060"/>
              <a:gd name="connsiteY1591" fmla="*/ 3380068 h 6857546"/>
              <a:gd name="connsiteX1592" fmla="*/ 2541590 w 5970060"/>
              <a:gd name="connsiteY1592" fmla="*/ 3265205 h 6857546"/>
              <a:gd name="connsiteX1593" fmla="*/ 2409323 w 5970060"/>
              <a:gd name="connsiteY1593" fmla="*/ 3125952 h 6857546"/>
              <a:gd name="connsiteX1594" fmla="*/ 2552032 w 5970060"/>
              <a:gd name="connsiteY1594" fmla="*/ 3251257 h 6857546"/>
              <a:gd name="connsiteX1595" fmla="*/ 2541590 w 5970060"/>
              <a:gd name="connsiteY1595" fmla="*/ 3174682 h 6857546"/>
              <a:gd name="connsiteX1596" fmla="*/ 2527667 w 5970060"/>
              <a:gd name="connsiteY1596" fmla="*/ 3056312 h 6857546"/>
              <a:gd name="connsiteX1597" fmla="*/ 2576397 w 5970060"/>
              <a:gd name="connsiteY1597" fmla="*/ 3230373 h 6857546"/>
              <a:gd name="connsiteX1598" fmla="*/ 2673857 w 5970060"/>
              <a:gd name="connsiteY1598" fmla="*/ 3233854 h 6857546"/>
              <a:gd name="connsiteX1599" fmla="*/ 2701703 w 5970060"/>
              <a:gd name="connsiteY1599" fmla="*/ 3073716 h 6857546"/>
              <a:gd name="connsiteX1600" fmla="*/ 2593801 w 5970060"/>
              <a:gd name="connsiteY1600" fmla="*/ 2976281 h 6857546"/>
              <a:gd name="connsiteX1601" fmla="*/ 1747913 w 5970060"/>
              <a:gd name="connsiteY1601" fmla="*/ 2962358 h 6857546"/>
              <a:gd name="connsiteX1602" fmla="*/ 1758355 w 5970060"/>
              <a:gd name="connsiteY1602" fmla="*/ 3143380 h 6857546"/>
              <a:gd name="connsiteX1603" fmla="*/ 1761836 w 5970060"/>
              <a:gd name="connsiteY1603" fmla="*/ 3059844 h 6857546"/>
              <a:gd name="connsiteX1604" fmla="*/ 1747913 w 5970060"/>
              <a:gd name="connsiteY1604" fmla="*/ 2962358 h 6857546"/>
              <a:gd name="connsiteX1605" fmla="*/ 1361530 w 5970060"/>
              <a:gd name="connsiteY1605" fmla="*/ 3192085 h 6857546"/>
              <a:gd name="connsiteX1606" fmla="*/ 1305838 w 5970060"/>
              <a:gd name="connsiteY1606" fmla="*/ 2969295 h 6857546"/>
              <a:gd name="connsiteX1607" fmla="*/ 1361530 w 5970060"/>
              <a:gd name="connsiteY1607" fmla="*/ 3192085 h 6857546"/>
              <a:gd name="connsiteX1608" fmla="*/ 2938416 w 5970060"/>
              <a:gd name="connsiteY1608" fmla="*/ 3011089 h 6857546"/>
              <a:gd name="connsiteX1609" fmla="*/ 2719106 w 5970060"/>
              <a:gd name="connsiteY1609" fmla="*/ 3070260 h 6857546"/>
              <a:gd name="connsiteX1610" fmla="*/ 2687780 w 5970060"/>
              <a:gd name="connsiteY1610" fmla="*/ 3240840 h 6857546"/>
              <a:gd name="connsiteX1611" fmla="*/ 2729548 w 5970060"/>
              <a:gd name="connsiteY1611" fmla="*/ 3296531 h 6857546"/>
              <a:gd name="connsiteX1612" fmla="*/ 2781759 w 5970060"/>
              <a:gd name="connsiteY1612" fmla="*/ 3258244 h 6857546"/>
              <a:gd name="connsiteX1613" fmla="*/ 2833970 w 5970060"/>
              <a:gd name="connsiteY1613" fmla="*/ 3275647 h 6857546"/>
              <a:gd name="connsiteX1614" fmla="*/ 2875738 w 5970060"/>
              <a:gd name="connsiteY1614" fmla="*/ 3279128 h 6857546"/>
              <a:gd name="connsiteX1615" fmla="*/ 2927949 w 5970060"/>
              <a:gd name="connsiteY1615" fmla="*/ 3334819 h 6857546"/>
              <a:gd name="connsiteX1616" fmla="*/ 3056735 w 5970060"/>
              <a:gd name="connsiteY1616" fmla="*/ 3101587 h 6857546"/>
              <a:gd name="connsiteX1617" fmla="*/ 3011486 w 5970060"/>
              <a:gd name="connsiteY1617" fmla="*/ 3018050 h 6857546"/>
              <a:gd name="connsiteX1618" fmla="*/ 2938416 w 5970060"/>
              <a:gd name="connsiteY1618" fmla="*/ 3011089 h 6857546"/>
              <a:gd name="connsiteX1619" fmla="*/ 4202038 w 5970060"/>
              <a:gd name="connsiteY1619" fmla="*/ 2979762 h 6857546"/>
              <a:gd name="connsiteX1620" fmla="*/ 4121982 w 5970060"/>
              <a:gd name="connsiteY1620" fmla="*/ 3025011 h 6857546"/>
              <a:gd name="connsiteX1621" fmla="*/ 4111540 w 5970060"/>
              <a:gd name="connsiteY1621" fmla="*/ 3122471 h 6857546"/>
              <a:gd name="connsiteX1622" fmla="*/ 4163751 w 5970060"/>
              <a:gd name="connsiteY1622" fmla="*/ 3181643 h 6857546"/>
              <a:gd name="connsiteX1623" fmla="*/ 4299523 w 5970060"/>
              <a:gd name="connsiteY1623" fmla="*/ 3080703 h 6857546"/>
              <a:gd name="connsiteX1624" fmla="*/ 4275159 w 5970060"/>
              <a:gd name="connsiteY1624" fmla="*/ 3021530 h 6857546"/>
              <a:gd name="connsiteX1625" fmla="*/ 4202038 w 5970060"/>
              <a:gd name="connsiteY1625" fmla="*/ 2979762 h 6857546"/>
              <a:gd name="connsiteX1626" fmla="*/ 3686844 w 5970060"/>
              <a:gd name="connsiteY1626" fmla="*/ 3045895 h 6857546"/>
              <a:gd name="connsiteX1627" fmla="*/ 3822616 w 5970060"/>
              <a:gd name="connsiteY1627" fmla="*/ 3181668 h 6857546"/>
              <a:gd name="connsiteX1628" fmla="*/ 3867865 w 5970060"/>
              <a:gd name="connsiteY1628" fmla="*/ 3035453 h 6857546"/>
              <a:gd name="connsiteX1629" fmla="*/ 3686844 w 5970060"/>
              <a:gd name="connsiteY1629" fmla="*/ 3045895 h 6857546"/>
              <a:gd name="connsiteX1630" fmla="*/ 3589384 w 5970060"/>
              <a:gd name="connsiteY1630" fmla="*/ 3157278 h 6857546"/>
              <a:gd name="connsiteX1631" fmla="*/ 3627671 w 5970060"/>
              <a:gd name="connsiteY1631" fmla="*/ 3011063 h 6857546"/>
              <a:gd name="connsiteX1632" fmla="*/ 3589384 w 5970060"/>
              <a:gd name="connsiteY1632" fmla="*/ 3157278 h 6857546"/>
              <a:gd name="connsiteX1633" fmla="*/ 1789682 w 5970060"/>
              <a:gd name="connsiteY1633" fmla="*/ 3049376 h 6857546"/>
              <a:gd name="connsiteX1634" fmla="*/ 1841893 w 5970060"/>
              <a:gd name="connsiteY1634" fmla="*/ 3230398 h 6857546"/>
              <a:gd name="connsiteX1635" fmla="*/ 1894103 w 5970060"/>
              <a:gd name="connsiteY1635" fmla="*/ 3216475 h 6857546"/>
              <a:gd name="connsiteX1636" fmla="*/ 1866257 w 5970060"/>
              <a:gd name="connsiteY1636" fmla="*/ 3028492 h 6857546"/>
              <a:gd name="connsiteX1637" fmla="*/ 1789682 w 5970060"/>
              <a:gd name="connsiteY1637" fmla="*/ 3049376 h 6857546"/>
              <a:gd name="connsiteX1638" fmla="*/ 3220404 w 5970060"/>
              <a:gd name="connsiteY1638" fmla="*/ 3084183 h 6857546"/>
              <a:gd name="connsiteX1639" fmla="*/ 3363138 w 5970060"/>
              <a:gd name="connsiteY1639" fmla="*/ 3094625 h 6857546"/>
              <a:gd name="connsiteX1640" fmla="*/ 3415348 w 5970060"/>
              <a:gd name="connsiteY1640" fmla="*/ 3066780 h 6857546"/>
              <a:gd name="connsiteX1641" fmla="*/ 3220404 w 5970060"/>
              <a:gd name="connsiteY1641" fmla="*/ 3084183 h 6857546"/>
              <a:gd name="connsiteX1642" fmla="*/ 1103932 w 5970060"/>
              <a:gd name="connsiteY1642" fmla="*/ 3035453 h 6857546"/>
              <a:gd name="connsiteX1643" fmla="*/ 1055202 w 5970060"/>
              <a:gd name="connsiteY1643" fmla="*/ 3077222 h 6857546"/>
              <a:gd name="connsiteX1644" fmla="*/ 1020395 w 5970060"/>
              <a:gd name="connsiteY1644" fmla="*/ 3063299 h 6857546"/>
              <a:gd name="connsiteX1645" fmla="*/ 1030837 w 5970060"/>
              <a:gd name="connsiteY1645" fmla="*/ 3132913 h 6857546"/>
              <a:gd name="connsiteX1646" fmla="*/ 999511 w 5970060"/>
              <a:gd name="connsiteY1646" fmla="*/ 3164240 h 6857546"/>
              <a:gd name="connsiteX1647" fmla="*/ 1037799 w 5970060"/>
              <a:gd name="connsiteY1647" fmla="*/ 3233854 h 6857546"/>
              <a:gd name="connsiteX1648" fmla="*/ 1096971 w 5970060"/>
              <a:gd name="connsiteY1648" fmla="*/ 3240815 h 6857546"/>
              <a:gd name="connsiteX1649" fmla="*/ 1194431 w 5970060"/>
              <a:gd name="connsiteY1649" fmla="*/ 3265180 h 6857546"/>
              <a:gd name="connsiteX1650" fmla="*/ 1330203 w 5970060"/>
              <a:gd name="connsiteY1650" fmla="*/ 3219931 h 6857546"/>
              <a:gd name="connsiteX1651" fmla="*/ 1173546 w 5970060"/>
              <a:gd name="connsiteY1651" fmla="*/ 3066754 h 6857546"/>
              <a:gd name="connsiteX1652" fmla="*/ 1103932 w 5970060"/>
              <a:gd name="connsiteY1652" fmla="*/ 3035453 h 6857546"/>
              <a:gd name="connsiteX1653" fmla="*/ 1974184 w 5970060"/>
              <a:gd name="connsiteY1653" fmla="*/ 3049376 h 6857546"/>
              <a:gd name="connsiteX1654" fmla="*/ 1908051 w 5970060"/>
              <a:gd name="connsiteY1654" fmla="*/ 3209514 h 6857546"/>
              <a:gd name="connsiteX1655" fmla="*/ 1963742 w 5970060"/>
              <a:gd name="connsiteY1655" fmla="*/ 3233879 h 6857546"/>
              <a:gd name="connsiteX1656" fmla="*/ 2064708 w 5970060"/>
              <a:gd name="connsiteY1656" fmla="*/ 3143380 h 6857546"/>
              <a:gd name="connsiteX1657" fmla="*/ 2054266 w 5970060"/>
              <a:gd name="connsiteY1657" fmla="*/ 3080728 h 6857546"/>
              <a:gd name="connsiteX1658" fmla="*/ 2002055 w 5970060"/>
              <a:gd name="connsiteY1658" fmla="*/ 3035479 h 6857546"/>
              <a:gd name="connsiteX1659" fmla="*/ 1974184 w 5970060"/>
              <a:gd name="connsiteY1659" fmla="*/ 3049376 h 6857546"/>
              <a:gd name="connsiteX1660" fmla="*/ 3885269 w 5970060"/>
              <a:gd name="connsiteY1660" fmla="*/ 3045895 h 6857546"/>
              <a:gd name="connsiteX1661" fmla="*/ 3829578 w 5970060"/>
              <a:gd name="connsiteY1661" fmla="*/ 3115509 h 6857546"/>
              <a:gd name="connsiteX1662" fmla="*/ 3993196 w 5970060"/>
              <a:gd name="connsiteY1662" fmla="*/ 3254763 h 6857546"/>
              <a:gd name="connsiteX1663" fmla="*/ 3996677 w 5970060"/>
              <a:gd name="connsiteY1663" fmla="*/ 3153797 h 6857546"/>
              <a:gd name="connsiteX1664" fmla="*/ 3885269 w 5970060"/>
              <a:gd name="connsiteY1664" fmla="*/ 3045895 h 6857546"/>
              <a:gd name="connsiteX1665" fmla="*/ 4292537 w 5970060"/>
              <a:gd name="connsiteY1665" fmla="*/ 3056338 h 6857546"/>
              <a:gd name="connsiteX1666" fmla="*/ 4289056 w 5970060"/>
              <a:gd name="connsiteY1666" fmla="*/ 3132913 h 6857546"/>
              <a:gd name="connsiteX1667" fmla="*/ 4362151 w 5970060"/>
              <a:gd name="connsiteY1667" fmla="*/ 3153797 h 6857546"/>
              <a:gd name="connsiteX1668" fmla="*/ 4584941 w 5970060"/>
              <a:gd name="connsiteY1668" fmla="*/ 3143355 h 6857546"/>
              <a:gd name="connsiteX1669" fmla="*/ 4616268 w 5970060"/>
              <a:gd name="connsiteY1669" fmla="*/ 3164240 h 6857546"/>
              <a:gd name="connsiteX1670" fmla="*/ 4292537 w 5970060"/>
              <a:gd name="connsiteY1670" fmla="*/ 3056338 h 6857546"/>
              <a:gd name="connsiteX1671" fmla="*/ 3429246 w 5970060"/>
              <a:gd name="connsiteY1671" fmla="*/ 3073741 h 6857546"/>
              <a:gd name="connsiteX1672" fmla="*/ 3370074 w 5970060"/>
              <a:gd name="connsiteY1672" fmla="*/ 3122471 h 6857546"/>
              <a:gd name="connsiteX1673" fmla="*/ 3401400 w 5970060"/>
              <a:gd name="connsiteY1673" fmla="*/ 3206008 h 6857546"/>
              <a:gd name="connsiteX1674" fmla="*/ 3491899 w 5970060"/>
              <a:gd name="connsiteY1674" fmla="*/ 3223411 h 6857546"/>
              <a:gd name="connsiteX1675" fmla="*/ 3551071 w 5970060"/>
              <a:gd name="connsiteY1675" fmla="*/ 3157278 h 6857546"/>
              <a:gd name="connsiteX1676" fmla="*/ 3509302 w 5970060"/>
              <a:gd name="connsiteY1676" fmla="*/ 3087664 h 6857546"/>
              <a:gd name="connsiteX1677" fmla="*/ 3429246 w 5970060"/>
              <a:gd name="connsiteY1677" fmla="*/ 3073741 h 6857546"/>
              <a:gd name="connsiteX1678" fmla="*/ 3746015 w 5970060"/>
              <a:gd name="connsiteY1678" fmla="*/ 3313935 h 6857546"/>
              <a:gd name="connsiteX1679" fmla="*/ 3794745 w 5970060"/>
              <a:gd name="connsiteY1679" fmla="*/ 3237360 h 6857546"/>
              <a:gd name="connsiteX1680" fmla="*/ 3683338 w 5970060"/>
              <a:gd name="connsiteY1680" fmla="*/ 3115535 h 6857546"/>
              <a:gd name="connsiteX1681" fmla="*/ 3627646 w 5970060"/>
              <a:gd name="connsiteY1681" fmla="*/ 3171226 h 6857546"/>
              <a:gd name="connsiteX1682" fmla="*/ 3746015 w 5970060"/>
              <a:gd name="connsiteY1682" fmla="*/ 3313935 h 6857546"/>
              <a:gd name="connsiteX1683" fmla="*/ 4007094 w 5970060"/>
              <a:gd name="connsiteY1683" fmla="*/ 3164240 h 6857546"/>
              <a:gd name="connsiteX1684" fmla="*/ 4142866 w 5970060"/>
              <a:gd name="connsiteY1684" fmla="*/ 3251257 h 6857546"/>
              <a:gd name="connsiteX1685" fmla="*/ 4048887 w 5970060"/>
              <a:gd name="connsiteY1685" fmla="*/ 3132888 h 6857546"/>
              <a:gd name="connsiteX1686" fmla="*/ 4007094 w 5970060"/>
              <a:gd name="connsiteY1686" fmla="*/ 3164240 h 6857546"/>
              <a:gd name="connsiteX1687" fmla="*/ 1636531 w 5970060"/>
              <a:gd name="connsiteY1687" fmla="*/ 3251282 h 6857546"/>
              <a:gd name="connsiteX1688" fmla="*/ 1803630 w 5970060"/>
              <a:gd name="connsiteY1688" fmla="*/ 3306974 h 6857546"/>
              <a:gd name="connsiteX1689" fmla="*/ 1827995 w 5970060"/>
              <a:gd name="connsiteY1689" fmla="*/ 3247802 h 6857546"/>
              <a:gd name="connsiteX1690" fmla="*/ 1688741 w 5970060"/>
              <a:gd name="connsiteY1690" fmla="*/ 3150342 h 6857546"/>
              <a:gd name="connsiteX1691" fmla="*/ 1636531 w 5970060"/>
              <a:gd name="connsiteY1691" fmla="*/ 3251282 h 6857546"/>
              <a:gd name="connsiteX1692" fmla="*/ 4379554 w 5970060"/>
              <a:gd name="connsiteY1692" fmla="*/ 3247802 h 6857546"/>
              <a:gd name="connsiteX1693" fmla="*/ 4365632 w 5970060"/>
              <a:gd name="connsiteY1693" fmla="*/ 3178188 h 6857546"/>
              <a:gd name="connsiteX1694" fmla="*/ 4163725 w 5970060"/>
              <a:gd name="connsiteY1694" fmla="*/ 3195591 h 6857546"/>
              <a:gd name="connsiteX1695" fmla="*/ 4160245 w 5970060"/>
              <a:gd name="connsiteY1695" fmla="*/ 3244321 h 6857546"/>
              <a:gd name="connsiteX1696" fmla="*/ 4355190 w 5970060"/>
              <a:gd name="connsiteY1696" fmla="*/ 3296531 h 6857546"/>
              <a:gd name="connsiteX1697" fmla="*/ 4379554 w 5970060"/>
              <a:gd name="connsiteY1697" fmla="*/ 3247802 h 6857546"/>
              <a:gd name="connsiteX1698" fmla="*/ 1970704 w 5970060"/>
              <a:gd name="connsiteY1698" fmla="*/ 3247802 h 6857546"/>
              <a:gd name="connsiteX1699" fmla="*/ 1988107 w 5970060"/>
              <a:gd name="connsiteY1699" fmla="*/ 3279128 h 6857546"/>
              <a:gd name="connsiteX1700" fmla="*/ 1988107 w 5970060"/>
              <a:gd name="connsiteY1700" fmla="*/ 3324377 h 6857546"/>
              <a:gd name="connsiteX1701" fmla="*/ 2158687 w 5970060"/>
              <a:gd name="connsiteY1701" fmla="*/ 3275647 h 6857546"/>
              <a:gd name="connsiteX1702" fmla="*/ 2130842 w 5970060"/>
              <a:gd name="connsiteY1702" fmla="*/ 3244321 h 6857546"/>
              <a:gd name="connsiteX1703" fmla="*/ 2137803 w 5970060"/>
              <a:gd name="connsiteY1703" fmla="*/ 3216475 h 6857546"/>
              <a:gd name="connsiteX1704" fmla="*/ 2102996 w 5970060"/>
              <a:gd name="connsiteY1704" fmla="*/ 3164265 h 6857546"/>
              <a:gd name="connsiteX1705" fmla="*/ 1970704 w 5970060"/>
              <a:gd name="connsiteY1705" fmla="*/ 3247802 h 6857546"/>
              <a:gd name="connsiteX1706" fmla="*/ 2395375 w 5970060"/>
              <a:gd name="connsiteY1706" fmla="*/ 3219956 h 6857546"/>
              <a:gd name="connsiteX1707" fmla="*/ 2151701 w 5970060"/>
              <a:gd name="connsiteY1707" fmla="*/ 3209514 h 6857546"/>
              <a:gd name="connsiteX1708" fmla="*/ 2144739 w 5970060"/>
              <a:gd name="connsiteY1708" fmla="*/ 3244321 h 6857546"/>
              <a:gd name="connsiteX1709" fmla="*/ 2165623 w 5970060"/>
              <a:gd name="connsiteY1709" fmla="*/ 3338300 h 6857546"/>
              <a:gd name="connsiteX1710" fmla="*/ 2409298 w 5970060"/>
              <a:gd name="connsiteY1710" fmla="*/ 3463631 h 6857546"/>
              <a:gd name="connsiteX1711" fmla="*/ 2492835 w 5970060"/>
              <a:gd name="connsiteY1711" fmla="*/ 3376613 h 6857546"/>
              <a:gd name="connsiteX1712" fmla="*/ 2395375 w 5970060"/>
              <a:gd name="connsiteY1712" fmla="*/ 3219956 h 6857546"/>
              <a:gd name="connsiteX1713" fmla="*/ 3568499 w 5970060"/>
              <a:gd name="connsiteY1713" fmla="*/ 3164240 h 6857546"/>
              <a:gd name="connsiteX1714" fmla="*/ 3516289 w 5970060"/>
              <a:gd name="connsiteY1714" fmla="*/ 3317416 h 6857546"/>
              <a:gd name="connsiteX1715" fmla="*/ 3641594 w 5970060"/>
              <a:gd name="connsiteY1715" fmla="*/ 3275647 h 6857546"/>
              <a:gd name="connsiteX1716" fmla="*/ 3613748 w 5970060"/>
              <a:gd name="connsiteY1716" fmla="*/ 3171201 h 6857546"/>
              <a:gd name="connsiteX1717" fmla="*/ 3568499 w 5970060"/>
              <a:gd name="connsiteY1717" fmla="*/ 3164240 h 6857546"/>
              <a:gd name="connsiteX1718" fmla="*/ 3154245 w 5970060"/>
              <a:gd name="connsiteY1718" fmla="*/ 3505374 h 6857546"/>
              <a:gd name="connsiteX1719" fmla="*/ 3025433 w 5970060"/>
              <a:gd name="connsiteY1719" fmla="*/ 3522778 h 6857546"/>
              <a:gd name="connsiteX1720" fmla="*/ 3303915 w 5970060"/>
              <a:gd name="connsiteY1720" fmla="*/ 3404408 h 6857546"/>
              <a:gd name="connsiteX1721" fmla="*/ 3296954 w 5970060"/>
              <a:gd name="connsiteY1721" fmla="*/ 3338275 h 6857546"/>
              <a:gd name="connsiteX1722" fmla="*/ 3310877 w 5970060"/>
              <a:gd name="connsiteY1722" fmla="*/ 3296506 h 6857546"/>
              <a:gd name="connsiteX1723" fmla="*/ 3272589 w 5970060"/>
              <a:gd name="connsiteY1723" fmla="*/ 3244296 h 6857546"/>
              <a:gd name="connsiteX1724" fmla="*/ 3223859 w 5970060"/>
              <a:gd name="connsiteY1724" fmla="*/ 3199046 h 6857546"/>
              <a:gd name="connsiteX1725" fmla="*/ 3192533 w 5970060"/>
              <a:gd name="connsiteY1725" fmla="*/ 3206008 h 6857546"/>
              <a:gd name="connsiteX1726" fmla="*/ 3032395 w 5970060"/>
              <a:gd name="connsiteY1726" fmla="*/ 3226892 h 6857546"/>
              <a:gd name="connsiteX1727" fmla="*/ 2969742 w 5970060"/>
              <a:gd name="connsiteY1727" fmla="*/ 3268661 h 6857546"/>
              <a:gd name="connsiteX1728" fmla="*/ 2927974 w 5970060"/>
              <a:gd name="connsiteY1728" fmla="*/ 3425318 h 6857546"/>
              <a:gd name="connsiteX1729" fmla="*/ 3154245 w 5970060"/>
              <a:gd name="connsiteY1729" fmla="*/ 3439241 h 6857546"/>
              <a:gd name="connsiteX1730" fmla="*/ 2927974 w 5970060"/>
              <a:gd name="connsiteY1730" fmla="*/ 3602859 h 6857546"/>
              <a:gd name="connsiteX1731" fmla="*/ 3182090 w 5970060"/>
              <a:gd name="connsiteY1731" fmla="*/ 3655069 h 6857546"/>
              <a:gd name="connsiteX1732" fmla="*/ 2955819 w 5970060"/>
              <a:gd name="connsiteY1732" fmla="*/ 3742087 h 6857546"/>
              <a:gd name="connsiteX1733" fmla="*/ 3227340 w 5970060"/>
              <a:gd name="connsiteY1733" fmla="*/ 3808220 h 6857546"/>
              <a:gd name="connsiteX1734" fmla="*/ 3338722 w 5970060"/>
              <a:gd name="connsiteY1734" fmla="*/ 3776894 h 6857546"/>
              <a:gd name="connsiteX1735" fmla="*/ 3370049 w 5970060"/>
              <a:gd name="connsiteY1735" fmla="*/ 3721203 h 6857546"/>
              <a:gd name="connsiteX1736" fmla="*/ 3331761 w 5970060"/>
              <a:gd name="connsiteY1736" fmla="*/ 3672473 h 6857546"/>
              <a:gd name="connsiteX1737" fmla="*/ 3366568 w 5970060"/>
              <a:gd name="connsiteY1737" fmla="*/ 3641147 h 6857546"/>
              <a:gd name="connsiteX1738" fmla="*/ 3314357 w 5970060"/>
              <a:gd name="connsiteY1738" fmla="*/ 3575013 h 6857546"/>
              <a:gd name="connsiteX1739" fmla="*/ 3310877 w 5970060"/>
              <a:gd name="connsiteY1739" fmla="*/ 3547168 h 6857546"/>
              <a:gd name="connsiteX1740" fmla="*/ 3154245 w 5970060"/>
              <a:gd name="connsiteY1740" fmla="*/ 3505374 h 6857546"/>
              <a:gd name="connsiteX1741" fmla="*/ 1371972 w 5970060"/>
              <a:gd name="connsiteY1741" fmla="*/ 3195566 h 6857546"/>
              <a:gd name="connsiteX1742" fmla="*/ 1385895 w 5970060"/>
              <a:gd name="connsiteY1742" fmla="*/ 3226892 h 6857546"/>
              <a:gd name="connsiteX1743" fmla="*/ 1622608 w 5970060"/>
              <a:gd name="connsiteY1743" fmla="*/ 3258219 h 6857546"/>
              <a:gd name="connsiteX1744" fmla="*/ 1622608 w 5970060"/>
              <a:gd name="connsiteY1744" fmla="*/ 3223411 h 6857546"/>
              <a:gd name="connsiteX1745" fmla="*/ 1371972 w 5970060"/>
              <a:gd name="connsiteY1745" fmla="*/ 3195566 h 6857546"/>
              <a:gd name="connsiteX1746" fmla="*/ 3728612 w 5970060"/>
              <a:gd name="connsiteY1746" fmla="*/ 3338300 h 6857546"/>
              <a:gd name="connsiteX1747" fmla="*/ 3732093 w 5970060"/>
              <a:gd name="connsiteY1747" fmla="*/ 3362665 h 6857546"/>
              <a:gd name="connsiteX1748" fmla="*/ 3871346 w 5970060"/>
              <a:gd name="connsiteY1748" fmla="*/ 3341781 h 6857546"/>
              <a:gd name="connsiteX1749" fmla="*/ 3920076 w 5970060"/>
              <a:gd name="connsiteY1749" fmla="*/ 3261725 h 6857546"/>
              <a:gd name="connsiteX1750" fmla="*/ 3833058 w 5970060"/>
              <a:gd name="connsiteY1750" fmla="*/ 3188629 h 6857546"/>
              <a:gd name="connsiteX1751" fmla="*/ 3801732 w 5970060"/>
              <a:gd name="connsiteY1751" fmla="*/ 3192110 h 6857546"/>
              <a:gd name="connsiteX1752" fmla="*/ 3728612 w 5970060"/>
              <a:gd name="connsiteY1752" fmla="*/ 3338300 h 6857546"/>
              <a:gd name="connsiteX1753" fmla="*/ 1309319 w 5970060"/>
              <a:gd name="connsiteY1753" fmla="*/ 3439241 h 6857546"/>
              <a:gd name="connsiteX1754" fmla="*/ 1361530 w 5970060"/>
              <a:gd name="connsiteY1754" fmla="*/ 3219931 h 6857546"/>
              <a:gd name="connsiteX1755" fmla="*/ 1309319 w 5970060"/>
              <a:gd name="connsiteY1755" fmla="*/ 3439241 h 6857546"/>
              <a:gd name="connsiteX1756" fmla="*/ 1897609 w 5970060"/>
              <a:gd name="connsiteY1756" fmla="*/ 3373107 h 6857546"/>
              <a:gd name="connsiteX1757" fmla="*/ 1911532 w 5970060"/>
              <a:gd name="connsiteY1757" fmla="*/ 3226892 h 6857546"/>
              <a:gd name="connsiteX1758" fmla="*/ 1817553 w 5970060"/>
              <a:gd name="connsiteY1758" fmla="*/ 3306948 h 6857546"/>
              <a:gd name="connsiteX1759" fmla="*/ 1897609 w 5970060"/>
              <a:gd name="connsiteY1759" fmla="*/ 3373107 h 6857546"/>
              <a:gd name="connsiteX1760" fmla="*/ 2715651 w 5970060"/>
              <a:gd name="connsiteY1760" fmla="*/ 3306974 h 6857546"/>
              <a:gd name="connsiteX1761" fmla="*/ 2569436 w 5970060"/>
              <a:gd name="connsiteY1761" fmla="*/ 3247802 h 6857546"/>
              <a:gd name="connsiteX1762" fmla="*/ 2534629 w 5970060"/>
              <a:gd name="connsiteY1762" fmla="*/ 3383574 h 6857546"/>
              <a:gd name="connsiteX1763" fmla="*/ 2565955 w 5970060"/>
              <a:gd name="connsiteY1763" fmla="*/ 3421862 h 6857546"/>
              <a:gd name="connsiteX1764" fmla="*/ 2597281 w 5970060"/>
              <a:gd name="connsiteY1764" fmla="*/ 3387055 h 6857546"/>
              <a:gd name="connsiteX1765" fmla="*/ 2579878 w 5970060"/>
              <a:gd name="connsiteY1765" fmla="*/ 3300037 h 6857546"/>
              <a:gd name="connsiteX1766" fmla="*/ 2611204 w 5970060"/>
              <a:gd name="connsiteY1766" fmla="*/ 3380094 h 6857546"/>
              <a:gd name="connsiteX1767" fmla="*/ 2621646 w 5970060"/>
              <a:gd name="connsiteY1767" fmla="*/ 3373132 h 6857546"/>
              <a:gd name="connsiteX1768" fmla="*/ 2625127 w 5970060"/>
              <a:gd name="connsiteY1768" fmla="*/ 3286115 h 6857546"/>
              <a:gd name="connsiteX1769" fmla="*/ 2663415 w 5970060"/>
              <a:gd name="connsiteY1769" fmla="*/ 3387055 h 6857546"/>
              <a:gd name="connsiteX1770" fmla="*/ 2670376 w 5970060"/>
              <a:gd name="connsiteY1770" fmla="*/ 3286115 h 6857546"/>
              <a:gd name="connsiteX1771" fmla="*/ 2687780 w 5970060"/>
              <a:gd name="connsiteY1771" fmla="*/ 3411445 h 6857546"/>
              <a:gd name="connsiteX1772" fmla="*/ 2715651 w 5970060"/>
              <a:gd name="connsiteY1772" fmla="*/ 3306974 h 6857546"/>
              <a:gd name="connsiteX1773" fmla="*/ 1093490 w 5970060"/>
              <a:gd name="connsiteY1773" fmla="*/ 3254763 h 6857546"/>
              <a:gd name="connsiteX1774" fmla="*/ 950756 w 5970060"/>
              <a:gd name="connsiteY1774" fmla="*/ 3300012 h 6857546"/>
              <a:gd name="connsiteX1775" fmla="*/ 957717 w 5970060"/>
              <a:gd name="connsiteY1775" fmla="*/ 3341781 h 6857546"/>
              <a:gd name="connsiteX1776" fmla="*/ 940314 w 5970060"/>
              <a:gd name="connsiteY1776" fmla="*/ 3373107 h 6857546"/>
              <a:gd name="connsiteX1777" fmla="*/ 996005 w 5970060"/>
              <a:gd name="connsiteY1777" fmla="*/ 3421837 h 6857546"/>
              <a:gd name="connsiteX1778" fmla="*/ 1069100 w 5970060"/>
              <a:gd name="connsiteY1778" fmla="*/ 3435760 h 6857546"/>
              <a:gd name="connsiteX1779" fmla="*/ 1277968 w 5970060"/>
              <a:gd name="connsiteY1779" fmla="*/ 3334819 h 6857546"/>
              <a:gd name="connsiteX1780" fmla="*/ 1305813 w 5970060"/>
              <a:gd name="connsiteY1780" fmla="*/ 3254763 h 6857546"/>
              <a:gd name="connsiteX1781" fmla="*/ 1093490 w 5970060"/>
              <a:gd name="connsiteY1781" fmla="*/ 3254763 h 6857546"/>
              <a:gd name="connsiteX1782" fmla="*/ 4104579 w 5970060"/>
              <a:gd name="connsiteY1782" fmla="*/ 3296531 h 6857546"/>
              <a:gd name="connsiteX1783" fmla="*/ 4181154 w 5970060"/>
              <a:gd name="connsiteY1783" fmla="*/ 3481034 h 6857546"/>
              <a:gd name="connsiteX1784" fmla="*/ 4243807 w 5970060"/>
              <a:gd name="connsiteY1784" fmla="*/ 3474073 h 6857546"/>
              <a:gd name="connsiteX1785" fmla="*/ 4153308 w 5970060"/>
              <a:gd name="connsiteY1785" fmla="*/ 3258244 h 6857546"/>
              <a:gd name="connsiteX1786" fmla="*/ 4104579 w 5970060"/>
              <a:gd name="connsiteY1786" fmla="*/ 3296531 h 6857546"/>
              <a:gd name="connsiteX1787" fmla="*/ 4010574 w 5970060"/>
              <a:gd name="connsiteY1787" fmla="*/ 3265205 h 6857546"/>
              <a:gd name="connsiteX1788" fmla="*/ 3878282 w 5970060"/>
              <a:gd name="connsiteY1788" fmla="*/ 3341781 h 6857546"/>
              <a:gd name="connsiteX1789" fmla="*/ 3892205 w 5970060"/>
              <a:gd name="connsiteY1789" fmla="*/ 3387030 h 6857546"/>
              <a:gd name="connsiteX1790" fmla="*/ 3927012 w 5970060"/>
              <a:gd name="connsiteY1790" fmla="*/ 3498413 h 6857546"/>
              <a:gd name="connsiteX1791" fmla="*/ 4090631 w 5970060"/>
              <a:gd name="connsiteY1791" fmla="*/ 3400953 h 6857546"/>
              <a:gd name="connsiteX1792" fmla="*/ 4090631 w 5970060"/>
              <a:gd name="connsiteY1792" fmla="*/ 3299987 h 6857546"/>
              <a:gd name="connsiteX1793" fmla="*/ 4010574 w 5970060"/>
              <a:gd name="connsiteY1793" fmla="*/ 3265205 h 6857546"/>
              <a:gd name="connsiteX1794" fmla="*/ 2886205 w 5970060"/>
              <a:gd name="connsiteY1794" fmla="*/ 3300012 h 6857546"/>
              <a:gd name="connsiteX1795" fmla="*/ 2827033 w 5970060"/>
              <a:gd name="connsiteY1795" fmla="*/ 3289570 h 6857546"/>
              <a:gd name="connsiteX1796" fmla="*/ 2785265 w 5970060"/>
              <a:gd name="connsiteY1796" fmla="*/ 3272166 h 6857546"/>
              <a:gd name="connsiteX1797" fmla="*/ 2708664 w 5970060"/>
              <a:gd name="connsiteY1797" fmla="*/ 3400978 h 6857546"/>
              <a:gd name="connsiteX1798" fmla="*/ 2739990 w 5970060"/>
              <a:gd name="connsiteY1798" fmla="*/ 3400978 h 6857546"/>
              <a:gd name="connsiteX1799" fmla="*/ 2750433 w 5970060"/>
              <a:gd name="connsiteY1799" fmla="*/ 3334845 h 6857546"/>
              <a:gd name="connsiteX1800" fmla="*/ 2753913 w 5970060"/>
              <a:gd name="connsiteY1800" fmla="*/ 3404459 h 6857546"/>
              <a:gd name="connsiteX1801" fmla="*/ 2778278 w 5970060"/>
              <a:gd name="connsiteY1801" fmla="*/ 3407939 h 6857546"/>
              <a:gd name="connsiteX1802" fmla="*/ 2802643 w 5970060"/>
              <a:gd name="connsiteY1802" fmla="*/ 3348767 h 6857546"/>
              <a:gd name="connsiteX1803" fmla="*/ 2788720 w 5970060"/>
              <a:gd name="connsiteY1803" fmla="*/ 3421862 h 6857546"/>
              <a:gd name="connsiteX1804" fmla="*/ 2809605 w 5970060"/>
              <a:gd name="connsiteY1804" fmla="*/ 3439266 h 6857546"/>
              <a:gd name="connsiteX1805" fmla="*/ 2847892 w 5970060"/>
              <a:gd name="connsiteY1805" fmla="*/ 3362690 h 6857546"/>
              <a:gd name="connsiteX1806" fmla="*/ 2823527 w 5970060"/>
              <a:gd name="connsiteY1806" fmla="*/ 3487996 h 6857546"/>
              <a:gd name="connsiteX1807" fmla="*/ 2910545 w 5970060"/>
              <a:gd name="connsiteY1807" fmla="*/ 3432304 h 6857546"/>
              <a:gd name="connsiteX1808" fmla="*/ 2886205 w 5970060"/>
              <a:gd name="connsiteY1808" fmla="*/ 3300012 h 6857546"/>
              <a:gd name="connsiteX1809" fmla="*/ 3648556 w 5970060"/>
              <a:gd name="connsiteY1809" fmla="*/ 3296531 h 6857546"/>
              <a:gd name="connsiteX1810" fmla="*/ 3568499 w 5970060"/>
              <a:gd name="connsiteY1810" fmla="*/ 3352223 h 6857546"/>
              <a:gd name="connsiteX1811" fmla="*/ 3683363 w 5970060"/>
              <a:gd name="connsiteY1811" fmla="*/ 3432279 h 6857546"/>
              <a:gd name="connsiteX1812" fmla="*/ 3648556 w 5970060"/>
              <a:gd name="connsiteY1812" fmla="*/ 3296531 h 6857546"/>
              <a:gd name="connsiteX1813" fmla="*/ 1431144 w 5970060"/>
              <a:gd name="connsiteY1813" fmla="*/ 3484490 h 6857546"/>
              <a:gd name="connsiteX1814" fmla="*/ 1479874 w 5970060"/>
              <a:gd name="connsiteY1814" fmla="*/ 3470567 h 6857546"/>
              <a:gd name="connsiteX1815" fmla="*/ 1486835 w 5970060"/>
              <a:gd name="connsiteY1815" fmla="*/ 3481009 h 6857546"/>
              <a:gd name="connsiteX1816" fmla="*/ 1486835 w 5970060"/>
              <a:gd name="connsiteY1816" fmla="*/ 3568027 h 6857546"/>
              <a:gd name="connsiteX1817" fmla="*/ 1587776 w 5970060"/>
              <a:gd name="connsiteY1817" fmla="*/ 3463580 h 6857546"/>
              <a:gd name="connsiteX1818" fmla="*/ 1643467 w 5970060"/>
              <a:gd name="connsiteY1818" fmla="*/ 3373082 h 6857546"/>
              <a:gd name="connsiteX1819" fmla="*/ 1699158 w 5970060"/>
              <a:gd name="connsiteY1819" fmla="*/ 3327833 h 6857546"/>
              <a:gd name="connsiteX1820" fmla="*/ 1667832 w 5970060"/>
              <a:gd name="connsiteY1820" fmla="*/ 3317391 h 6857546"/>
              <a:gd name="connsiteX1821" fmla="*/ 1507719 w 5970060"/>
              <a:gd name="connsiteY1821" fmla="*/ 3432279 h 6857546"/>
              <a:gd name="connsiteX1822" fmla="*/ 1653934 w 5970060"/>
              <a:gd name="connsiteY1822" fmla="*/ 3303468 h 6857546"/>
              <a:gd name="connsiteX1823" fmla="*/ 1431144 w 5970060"/>
              <a:gd name="connsiteY1823" fmla="*/ 3484490 h 6857546"/>
              <a:gd name="connsiteX1824" fmla="*/ 4797290 w 5970060"/>
              <a:gd name="connsiteY1824" fmla="*/ 3432279 h 6857546"/>
              <a:gd name="connsiteX1825" fmla="*/ 4804251 w 5970060"/>
              <a:gd name="connsiteY1825" fmla="*/ 3327833 h 6857546"/>
              <a:gd name="connsiteX1826" fmla="*/ 4738118 w 5970060"/>
              <a:gd name="connsiteY1826" fmla="*/ 3442721 h 6857546"/>
              <a:gd name="connsiteX1827" fmla="*/ 4734637 w 5970060"/>
              <a:gd name="connsiteY1827" fmla="*/ 3404433 h 6857546"/>
              <a:gd name="connsiteX1828" fmla="*/ 4689388 w 5970060"/>
              <a:gd name="connsiteY1828" fmla="*/ 3362665 h 6857546"/>
              <a:gd name="connsiteX1829" fmla="*/ 4658061 w 5970060"/>
              <a:gd name="connsiteY1829" fmla="*/ 3460125 h 6857546"/>
              <a:gd name="connsiteX1830" fmla="*/ 4609332 w 5970060"/>
              <a:gd name="connsiteY1830" fmla="*/ 3442721 h 6857546"/>
              <a:gd name="connsiteX1831" fmla="*/ 4651100 w 5970060"/>
              <a:gd name="connsiteY1831" fmla="*/ 3756010 h 6857546"/>
              <a:gd name="connsiteX1832" fmla="*/ 4682426 w 5970060"/>
              <a:gd name="connsiteY1832" fmla="*/ 3769933 h 6857546"/>
              <a:gd name="connsiteX1833" fmla="*/ 4748560 w 5970060"/>
              <a:gd name="connsiteY1833" fmla="*/ 3909186 h 6857546"/>
              <a:gd name="connsiteX1834" fmla="*/ 4762483 w 5970060"/>
              <a:gd name="connsiteY1834" fmla="*/ 3884821 h 6857546"/>
              <a:gd name="connsiteX1835" fmla="*/ 4738118 w 5970060"/>
              <a:gd name="connsiteY1835" fmla="*/ 3728164 h 6857546"/>
              <a:gd name="connsiteX1836" fmla="*/ 4658061 w 5970060"/>
              <a:gd name="connsiteY1836" fmla="*/ 3665512 h 6857546"/>
              <a:gd name="connsiteX1837" fmla="*/ 4741598 w 5970060"/>
              <a:gd name="connsiteY1837" fmla="*/ 3714241 h 6857546"/>
              <a:gd name="connsiteX1838" fmla="*/ 4741598 w 5970060"/>
              <a:gd name="connsiteY1838" fmla="*/ 3655069 h 6857546"/>
              <a:gd name="connsiteX1839" fmla="*/ 4658061 w 5970060"/>
              <a:gd name="connsiteY1839" fmla="*/ 3585455 h 6857546"/>
              <a:gd name="connsiteX1840" fmla="*/ 4745079 w 5970060"/>
              <a:gd name="connsiteY1840" fmla="*/ 3641147 h 6857546"/>
              <a:gd name="connsiteX1841" fmla="*/ 4752041 w 5970060"/>
              <a:gd name="connsiteY1841" fmla="*/ 3602859 h 6857546"/>
              <a:gd name="connsiteX1842" fmla="*/ 4678946 w 5970060"/>
              <a:gd name="connsiteY1842" fmla="*/ 3529764 h 6857546"/>
              <a:gd name="connsiteX1843" fmla="*/ 4755521 w 5970060"/>
              <a:gd name="connsiteY1843" fmla="*/ 3588936 h 6857546"/>
              <a:gd name="connsiteX1844" fmla="*/ 4765963 w 5970060"/>
              <a:gd name="connsiteY1844" fmla="*/ 3554129 h 6857546"/>
              <a:gd name="connsiteX1845" fmla="*/ 4703311 w 5970060"/>
              <a:gd name="connsiteY1845" fmla="*/ 3487996 h 6857546"/>
              <a:gd name="connsiteX1846" fmla="*/ 4772925 w 5970060"/>
              <a:gd name="connsiteY1846" fmla="*/ 3533245 h 6857546"/>
              <a:gd name="connsiteX1847" fmla="*/ 4818174 w 5970060"/>
              <a:gd name="connsiteY1847" fmla="*/ 3460150 h 6857546"/>
              <a:gd name="connsiteX1848" fmla="*/ 4793809 w 5970060"/>
              <a:gd name="connsiteY1848" fmla="*/ 3519322 h 6857546"/>
              <a:gd name="connsiteX1849" fmla="*/ 4873865 w 5970060"/>
              <a:gd name="connsiteY1849" fmla="*/ 3519322 h 6857546"/>
              <a:gd name="connsiteX1850" fmla="*/ 4783367 w 5970060"/>
              <a:gd name="connsiteY1850" fmla="*/ 3540206 h 6857546"/>
              <a:gd name="connsiteX1851" fmla="*/ 4769444 w 5970060"/>
              <a:gd name="connsiteY1851" fmla="*/ 3585455 h 6857546"/>
              <a:gd name="connsiteX1852" fmla="*/ 4887813 w 5970060"/>
              <a:gd name="connsiteY1852" fmla="*/ 3575013 h 6857546"/>
              <a:gd name="connsiteX1853" fmla="*/ 4765963 w 5970060"/>
              <a:gd name="connsiteY1853" fmla="*/ 3602859 h 6857546"/>
              <a:gd name="connsiteX1854" fmla="*/ 4762483 w 5970060"/>
              <a:gd name="connsiteY1854" fmla="*/ 3648108 h 6857546"/>
              <a:gd name="connsiteX1855" fmla="*/ 4880852 w 5970060"/>
              <a:gd name="connsiteY1855" fmla="*/ 3641147 h 6857546"/>
              <a:gd name="connsiteX1856" fmla="*/ 4755547 w 5970060"/>
              <a:gd name="connsiteY1856" fmla="*/ 3662031 h 6857546"/>
              <a:gd name="connsiteX1857" fmla="*/ 4755547 w 5970060"/>
              <a:gd name="connsiteY1857" fmla="*/ 3707280 h 6857546"/>
              <a:gd name="connsiteX1858" fmla="*/ 4877396 w 5970060"/>
              <a:gd name="connsiteY1858" fmla="*/ 3707280 h 6857546"/>
              <a:gd name="connsiteX1859" fmla="*/ 4752066 w 5970060"/>
              <a:gd name="connsiteY1859" fmla="*/ 3721203 h 6857546"/>
              <a:gd name="connsiteX1860" fmla="*/ 4769469 w 5970060"/>
              <a:gd name="connsiteY1860" fmla="*/ 3874379 h 6857546"/>
              <a:gd name="connsiteX1861" fmla="*/ 4947011 w 5970060"/>
              <a:gd name="connsiteY1861" fmla="*/ 3815207 h 6857546"/>
              <a:gd name="connsiteX1862" fmla="*/ 4940049 w 5970060"/>
              <a:gd name="connsiteY1862" fmla="*/ 3651589 h 6857546"/>
              <a:gd name="connsiteX1863" fmla="*/ 4978337 w 5970060"/>
              <a:gd name="connsiteY1863" fmla="*/ 3526283 h 6857546"/>
              <a:gd name="connsiteX1864" fmla="*/ 4957453 w 5970060"/>
              <a:gd name="connsiteY1864" fmla="*/ 3306974 h 6857546"/>
              <a:gd name="connsiteX1865" fmla="*/ 4797290 w 5970060"/>
              <a:gd name="connsiteY1865" fmla="*/ 3432279 h 6857546"/>
              <a:gd name="connsiteX1866" fmla="*/ 3697285 w 5970060"/>
              <a:gd name="connsiteY1866" fmla="*/ 3421837 h 6857546"/>
              <a:gd name="connsiteX1867" fmla="*/ 3718170 w 5970060"/>
              <a:gd name="connsiteY1867" fmla="*/ 3338275 h 6857546"/>
              <a:gd name="connsiteX1868" fmla="*/ 3672921 w 5970060"/>
              <a:gd name="connsiteY1868" fmla="*/ 3317391 h 6857546"/>
              <a:gd name="connsiteX1869" fmla="*/ 3697285 w 5970060"/>
              <a:gd name="connsiteY1869" fmla="*/ 3421837 h 6857546"/>
              <a:gd name="connsiteX1870" fmla="*/ 1807085 w 5970060"/>
              <a:gd name="connsiteY1870" fmla="*/ 3320896 h 6857546"/>
              <a:gd name="connsiteX1871" fmla="*/ 1653909 w 5970060"/>
              <a:gd name="connsiteY1871" fmla="*/ 3383549 h 6857546"/>
              <a:gd name="connsiteX1872" fmla="*/ 1789682 w 5970060"/>
              <a:gd name="connsiteY1872" fmla="*/ 3477528 h 6857546"/>
              <a:gd name="connsiteX1873" fmla="*/ 1852335 w 5970060"/>
              <a:gd name="connsiteY1873" fmla="*/ 3380068 h 6857546"/>
              <a:gd name="connsiteX1874" fmla="*/ 1807085 w 5970060"/>
              <a:gd name="connsiteY1874" fmla="*/ 3320896 h 6857546"/>
              <a:gd name="connsiteX1875" fmla="*/ 2029876 w 5970060"/>
              <a:gd name="connsiteY1875" fmla="*/ 3515841 h 6857546"/>
              <a:gd name="connsiteX1876" fmla="*/ 2071644 w 5970060"/>
              <a:gd name="connsiteY1876" fmla="*/ 3491476 h 6857546"/>
              <a:gd name="connsiteX1877" fmla="*/ 2116894 w 5970060"/>
              <a:gd name="connsiteY1877" fmla="*/ 3435785 h 6857546"/>
              <a:gd name="connsiteX1878" fmla="*/ 2099490 w 5970060"/>
              <a:gd name="connsiteY1878" fmla="*/ 3366171 h 6857546"/>
              <a:gd name="connsiteX1879" fmla="*/ 1981121 w 5970060"/>
              <a:gd name="connsiteY1879" fmla="*/ 3334845 h 6857546"/>
              <a:gd name="connsiteX1880" fmla="*/ 1939352 w 5970060"/>
              <a:gd name="connsiteY1880" fmla="*/ 3380094 h 6857546"/>
              <a:gd name="connsiteX1881" fmla="*/ 2029876 w 5970060"/>
              <a:gd name="connsiteY1881" fmla="*/ 3515841 h 6857546"/>
              <a:gd name="connsiteX1882" fmla="*/ 3484937 w 5970060"/>
              <a:gd name="connsiteY1882" fmla="*/ 3334819 h 6857546"/>
              <a:gd name="connsiteX1883" fmla="*/ 3314357 w 5970060"/>
              <a:gd name="connsiteY1883" fmla="*/ 3383549 h 6857546"/>
              <a:gd name="connsiteX1884" fmla="*/ 3631127 w 5970060"/>
              <a:gd name="connsiteY1884" fmla="*/ 3421837 h 6857546"/>
              <a:gd name="connsiteX1885" fmla="*/ 3484937 w 5970060"/>
              <a:gd name="connsiteY1885" fmla="*/ 3334819 h 6857546"/>
              <a:gd name="connsiteX1886" fmla="*/ 2109932 w 5970060"/>
              <a:gd name="connsiteY1886" fmla="*/ 3355703 h 6857546"/>
              <a:gd name="connsiteX1887" fmla="*/ 2127336 w 5970060"/>
              <a:gd name="connsiteY1887" fmla="*/ 3432279 h 6857546"/>
              <a:gd name="connsiteX1888" fmla="*/ 2224795 w 5970060"/>
              <a:gd name="connsiteY1888" fmla="*/ 3404433 h 6857546"/>
              <a:gd name="connsiteX1889" fmla="*/ 2151701 w 5970060"/>
              <a:gd name="connsiteY1889" fmla="*/ 3338300 h 6857546"/>
              <a:gd name="connsiteX1890" fmla="*/ 2109932 w 5970060"/>
              <a:gd name="connsiteY1890" fmla="*/ 3355703 h 6857546"/>
              <a:gd name="connsiteX1891" fmla="*/ 3707728 w 5970060"/>
              <a:gd name="connsiteY1891" fmla="*/ 3439241 h 6857546"/>
              <a:gd name="connsiteX1892" fmla="*/ 3735573 w 5970060"/>
              <a:gd name="connsiteY1892" fmla="*/ 3581949 h 6857546"/>
              <a:gd name="connsiteX1893" fmla="*/ 3766900 w 5970060"/>
              <a:gd name="connsiteY1893" fmla="*/ 3578469 h 6857546"/>
              <a:gd name="connsiteX1894" fmla="*/ 3801707 w 5970060"/>
              <a:gd name="connsiteY1894" fmla="*/ 3487970 h 6857546"/>
              <a:gd name="connsiteX1895" fmla="*/ 3780822 w 5970060"/>
              <a:gd name="connsiteY1895" fmla="*/ 3581949 h 6857546"/>
              <a:gd name="connsiteX1896" fmla="*/ 3822591 w 5970060"/>
              <a:gd name="connsiteY1896" fmla="*/ 3592392 h 6857546"/>
              <a:gd name="connsiteX1897" fmla="*/ 3878282 w 5970060"/>
              <a:gd name="connsiteY1897" fmla="*/ 3387005 h 6857546"/>
              <a:gd name="connsiteX1898" fmla="*/ 3881763 w 5970060"/>
              <a:gd name="connsiteY1898" fmla="*/ 3366120 h 6857546"/>
              <a:gd name="connsiteX1899" fmla="*/ 3707728 w 5970060"/>
              <a:gd name="connsiteY1899" fmla="*/ 3439241 h 6857546"/>
              <a:gd name="connsiteX1900" fmla="*/ 1291916 w 5970060"/>
              <a:gd name="connsiteY1900" fmla="*/ 3428798 h 6857546"/>
              <a:gd name="connsiteX1901" fmla="*/ 1271031 w 5970060"/>
              <a:gd name="connsiteY1901" fmla="*/ 3359184 h 6857546"/>
              <a:gd name="connsiteX1902" fmla="*/ 1187494 w 5970060"/>
              <a:gd name="connsiteY1902" fmla="*/ 3428798 h 6857546"/>
              <a:gd name="connsiteX1903" fmla="*/ 1291916 w 5970060"/>
              <a:gd name="connsiteY1903" fmla="*/ 3428798 h 6857546"/>
              <a:gd name="connsiteX1904" fmla="*/ 1838412 w 5970060"/>
              <a:gd name="connsiteY1904" fmla="*/ 3543687 h 6857546"/>
              <a:gd name="connsiteX1905" fmla="*/ 1914987 w 5970060"/>
              <a:gd name="connsiteY1905" fmla="*/ 3554129 h 6857546"/>
              <a:gd name="connsiteX1906" fmla="*/ 1928910 w 5970060"/>
              <a:gd name="connsiteY1906" fmla="*/ 3383549 h 6857546"/>
              <a:gd name="connsiteX1907" fmla="*/ 1862777 w 5970060"/>
              <a:gd name="connsiteY1907" fmla="*/ 3383549 h 6857546"/>
              <a:gd name="connsiteX1908" fmla="*/ 1838412 w 5970060"/>
              <a:gd name="connsiteY1908" fmla="*/ 3543687 h 6857546"/>
              <a:gd name="connsiteX1909" fmla="*/ 2628608 w 5970060"/>
              <a:gd name="connsiteY1909" fmla="*/ 3383549 h 6857546"/>
              <a:gd name="connsiteX1910" fmla="*/ 2569436 w 5970060"/>
              <a:gd name="connsiteY1910" fmla="*/ 3446202 h 6857546"/>
              <a:gd name="connsiteX1911" fmla="*/ 2694766 w 5970060"/>
              <a:gd name="connsiteY1911" fmla="*/ 3693357 h 6857546"/>
              <a:gd name="connsiteX1912" fmla="*/ 2673882 w 5970060"/>
              <a:gd name="connsiteY1912" fmla="*/ 3658550 h 6857546"/>
              <a:gd name="connsiteX1913" fmla="*/ 2642556 w 5970060"/>
              <a:gd name="connsiteY1913" fmla="*/ 3620262 h 6857546"/>
              <a:gd name="connsiteX1914" fmla="*/ 2604268 w 5970060"/>
              <a:gd name="connsiteY1914" fmla="*/ 3533245 h 6857546"/>
              <a:gd name="connsiteX1915" fmla="*/ 2715676 w 5970060"/>
              <a:gd name="connsiteY1915" fmla="*/ 3686421 h 6857546"/>
              <a:gd name="connsiteX1916" fmla="*/ 2677388 w 5970060"/>
              <a:gd name="connsiteY1916" fmla="*/ 3599404 h 6857546"/>
              <a:gd name="connsiteX1917" fmla="*/ 2646062 w 5970060"/>
              <a:gd name="connsiteY1917" fmla="*/ 3505399 h 6857546"/>
              <a:gd name="connsiteX1918" fmla="*/ 2726118 w 5970060"/>
              <a:gd name="connsiteY1918" fmla="*/ 3648133 h 6857546"/>
              <a:gd name="connsiteX1919" fmla="*/ 2736560 w 5970060"/>
              <a:gd name="connsiteY1919" fmla="*/ 3623768 h 6857546"/>
              <a:gd name="connsiteX1920" fmla="*/ 2691311 w 5970060"/>
              <a:gd name="connsiteY1920" fmla="*/ 3491502 h 6857546"/>
              <a:gd name="connsiteX1921" fmla="*/ 2743522 w 5970060"/>
              <a:gd name="connsiteY1921" fmla="*/ 3606365 h 6857546"/>
              <a:gd name="connsiteX1922" fmla="*/ 2736560 w 5970060"/>
              <a:gd name="connsiteY1922" fmla="*/ 3463631 h 6857546"/>
              <a:gd name="connsiteX1923" fmla="*/ 2767886 w 5970060"/>
              <a:gd name="connsiteY1923" fmla="*/ 3561116 h 6857546"/>
              <a:gd name="connsiteX1924" fmla="*/ 2813136 w 5970060"/>
              <a:gd name="connsiteY1924" fmla="*/ 3498463 h 6857546"/>
              <a:gd name="connsiteX1925" fmla="*/ 2684324 w 5970060"/>
              <a:gd name="connsiteY1925" fmla="*/ 3425368 h 6857546"/>
              <a:gd name="connsiteX1926" fmla="*/ 2628608 w 5970060"/>
              <a:gd name="connsiteY1926" fmla="*/ 3383549 h 6857546"/>
              <a:gd name="connsiteX1927" fmla="*/ 2558994 w 5970060"/>
              <a:gd name="connsiteY1927" fmla="*/ 3432279 h 6857546"/>
              <a:gd name="connsiteX1928" fmla="*/ 2423221 w 5970060"/>
              <a:gd name="connsiteY1928" fmla="*/ 3467086 h 6857546"/>
              <a:gd name="connsiteX1929" fmla="*/ 2555513 w 5970060"/>
              <a:gd name="connsiteY1929" fmla="*/ 3679435 h 6857546"/>
              <a:gd name="connsiteX1930" fmla="*/ 2471976 w 5970060"/>
              <a:gd name="connsiteY1930" fmla="*/ 3581975 h 6857546"/>
              <a:gd name="connsiteX1931" fmla="*/ 2593801 w 5970060"/>
              <a:gd name="connsiteY1931" fmla="*/ 3682940 h 6857546"/>
              <a:gd name="connsiteX1932" fmla="*/ 2482418 w 5970060"/>
              <a:gd name="connsiteY1932" fmla="*/ 3501918 h 6857546"/>
              <a:gd name="connsiteX1933" fmla="*/ 2541590 w 5970060"/>
              <a:gd name="connsiteY1933" fmla="*/ 3602859 h 6857546"/>
              <a:gd name="connsiteX1934" fmla="*/ 2646037 w 5970060"/>
              <a:gd name="connsiteY1934" fmla="*/ 3682915 h 6857546"/>
              <a:gd name="connsiteX1935" fmla="*/ 2558994 w 5970060"/>
              <a:gd name="connsiteY1935" fmla="*/ 3432279 h 6857546"/>
              <a:gd name="connsiteX1936" fmla="*/ 3202975 w 5970060"/>
              <a:gd name="connsiteY1936" fmla="*/ 3501918 h 6857546"/>
              <a:gd name="connsiteX1937" fmla="*/ 3303940 w 5970060"/>
              <a:gd name="connsiteY1937" fmla="*/ 3533245 h 6857546"/>
              <a:gd name="connsiteX1938" fmla="*/ 3415323 w 5970060"/>
              <a:gd name="connsiteY1938" fmla="*/ 3421862 h 6857546"/>
              <a:gd name="connsiteX1939" fmla="*/ 3314383 w 5970060"/>
              <a:gd name="connsiteY1939" fmla="*/ 3400978 h 6857546"/>
              <a:gd name="connsiteX1940" fmla="*/ 3202975 w 5970060"/>
              <a:gd name="connsiteY1940" fmla="*/ 3501918 h 6857546"/>
              <a:gd name="connsiteX1941" fmla="*/ 2907090 w 5970060"/>
              <a:gd name="connsiteY1941" fmla="*/ 3606340 h 6857546"/>
              <a:gd name="connsiteX1942" fmla="*/ 3119438 w 5970060"/>
              <a:gd name="connsiteY1942" fmla="*/ 3425318 h 6857546"/>
              <a:gd name="connsiteX1943" fmla="*/ 2948858 w 5970060"/>
              <a:gd name="connsiteY1943" fmla="*/ 3432279 h 6857546"/>
              <a:gd name="connsiteX1944" fmla="*/ 2726068 w 5970060"/>
              <a:gd name="connsiteY1944" fmla="*/ 3724684 h 6857546"/>
              <a:gd name="connsiteX1945" fmla="*/ 2907090 w 5970060"/>
              <a:gd name="connsiteY1945" fmla="*/ 3606340 h 6857546"/>
              <a:gd name="connsiteX1946" fmla="*/ 4101098 w 5970060"/>
              <a:gd name="connsiteY1946" fmla="*/ 3414876 h 6857546"/>
              <a:gd name="connsiteX1947" fmla="*/ 4031484 w 5970060"/>
              <a:gd name="connsiteY1947" fmla="*/ 3481009 h 6857546"/>
              <a:gd name="connsiteX1948" fmla="*/ 4083694 w 5970060"/>
              <a:gd name="connsiteY1948" fmla="*/ 3501893 h 6857546"/>
              <a:gd name="connsiteX1949" fmla="*/ 4076733 w 5970060"/>
              <a:gd name="connsiteY1949" fmla="*/ 3526258 h 6857546"/>
              <a:gd name="connsiteX1950" fmla="*/ 4160295 w 5970060"/>
              <a:gd name="connsiteY1950" fmla="*/ 3487970 h 6857546"/>
              <a:gd name="connsiteX1951" fmla="*/ 4101098 w 5970060"/>
              <a:gd name="connsiteY1951" fmla="*/ 3414876 h 6857546"/>
              <a:gd name="connsiteX1952" fmla="*/ 2082086 w 5970060"/>
              <a:gd name="connsiteY1952" fmla="*/ 3501918 h 6857546"/>
              <a:gd name="connsiteX1953" fmla="*/ 2040318 w 5970060"/>
              <a:gd name="connsiteY1953" fmla="*/ 3540206 h 6857546"/>
              <a:gd name="connsiteX1954" fmla="*/ 2061202 w 5970060"/>
              <a:gd name="connsiteY1954" fmla="*/ 3581975 h 6857546"/>
              <a:gd name="connsiteX1955" fmla="*/ 2036837 w 5970060"/>
              <a:gd name="connsiteY1955" fmla="*/ 3655069 h 6857546"/>
              <a:gd name="connsiteX1956" fmla="*/ 2096009 w 5970060"/>
              <a:gd name="connsiteY1956" fmla="*/ 3672473 h 6857546"/>
              <a:gd name="connsiteX1957" fmla="*/ 2106451 w 5970060"/>
              <a:gd name="connsiteY1957" fmla="*/ 3738606 h 6857546"/>
              <a:gd name="connsiteX1958" fmla="*/ 2270070 w 5970060"/>
              <a:gd name="connsiteY1958" fmla="*/ 3620262 h 6857546"/>
              <a:gd name="connsiteX1959" fmla="*/ 2099490 w 5970060"/>
              <a:gd name="connsiteY1959" fmla="*/ 3568052 h 6857546"/>
              <a:gd name="connsiteX1960" fmla="*/ 2256147 w 5970060"/>
              <a:gd name="connsiteY1960" fmla="*/ 3578494 h 6857546"/>
              <a:gd name="connsiteX1961" fmla="*/ 2405843 w 5970060"/>
              <a:gd name="connsiteY1961" fmla="*/ 3536725 h 6857546"/>
              <a:gd name="connsiteX1962" fmla="*/ 2405843 w 5970060"/>
              <a:gd name="connsiteY1962" fmla="*/ 3477553 h 6857546"/>
              <a:gd name="connsiteX1963" fmla="*/ 2082086 w 5970060"/>
              <a:gd name="connsiteY1963" fmla="*/ 3501918 h 6857546"/>
              <a:gd name="connsiteX1964" fmla="*/ 3321344 w 5970060"/>
              <a:gd name="connsiteY1964" fmla="*/ 3519322 h 6857546"/>
              <a:gd name="connsiteX1965" fmla="*/ 3523250 w 5970060"/>
              <a:gd name="connsiteY1965" fmla="*/ 3470592 h 6857546"/>
              <a:gd name="connsiteX1966" fmla="*/ 3530212 w 5970060"/>
              <a:gd name="connsiteY1966" fmla="*/ 3428824 h 6857546"/>
              <a:gd name="connsiteX1967" fmla="*/ 3321344 w 5970060"/>
              <a:gd name="connsiteY1967" fmla="*/ 3519322 h 6857546"/>
              <a:gd name="connsiteX1968" fmla="*/ 3711208 w 5970060"/>
              <a:gd name="connsiteY1968" fmla="*/ 3467086 h 6857546"/>
              <a:gd name="connsiteX1969" fmla="*/ 3551096 w 5970060"/>
              <a:gd name="connsiteY1969" fmla="*/ 3432279 h 6857546"/>
              <a:gd name="connsiteX1970" fmla="*/ 3523250 w 5970060"/>
              <a:gd name="connsiteY1970" fmla="*/ 3498413 h 6857546"/>
              <a:gd name="connsiteX1971" fmla="*/ 3530212 w 5970060"/>
              <a:gd name="connsiteY1971" fmla="*/ 3561065 h 6857546"/>
              <a:gd name="connsiteX1972" fmla="*/ 3669465 w 5970060"/>
              <a:gd name="connsiteY1972" fmla="*/ 3634160 h 6857546"/>
              <a:gd name="connsiteX1973" fmla="*/ 3686868 w 5970060"/>
              <a:gd name="connsiteY1973" fmla="*/ 3613276 h 6857546"/>
              <a:gd name="connsiteX1974" fmla="*/ 3592864 w 5970060"/>
              <a:gd name="connsiteY1974" fmla="*/ 3529739 h 6857546"/>
              <a:gd name="connsiteX1975" fmla="*/ 3704272 w 5970060"/>
              <a:gd name="connsiteY1975" fmla="*/ 3599353 h 6857546"/>
              <a:gd name="connsiteX1976" fmla="*/ 3721676 w 5970060"/>
              <a:gd name="connsiteY1976" fmla="*/ 3588911 h 6857546"/>
              <a:gd name="connsiteX1977" fmla="*/ 3711208 w 5970060"/>
              <a:gd name="connsiteY1977" fmla="*/ 3467086 h 6857546"/>
              <a:gd name="connsiteX1978" fmla="*/ 5225467 w 5970060"/>
              <a:gd name="connsiteY1978" fmla="*/ 3829130 h 6857546"/>
              <a:gd name="connsiteX1979" fmla="*/ 5082733 w 5970060"/>
              <a:gd name="connsiteY1979" fmla="*/ 3808246 h 6857546"/>
              <a:gd name="connsiteX1980" fmla="*/ 5051406 w 5970060"/>
              <a:gd name="connsiteY1980" fmla="*/ 3905706 h 6857546"/>
              <a:gd name="connsiteX1981" fmla="*/ 5127982 w 5970060"/>
              <a:gd name="connsiteY1981" fmla="*/ 3943993 h 6857546"/>
              <a:gd name="connsiteX1982" fmla="*/ 5340331 w 5970060"/>
              <a:gd name="connsiteY1982" fmla="*/ 3644627 h 6857546"/>
              <a:gd name="connsiteX1983" fmla="*/ 5406464 w 5970060"/>
              <a:gd name="connsiteY1983" fmla="*/ 3498413 h 6857546"/>
              <a:gd name="connsiteX1984" fmla="*/ 5430829 w 5970060"/>
              <a:gd name="connsiteY1984" fmla="*/ 3463605 h 6857546"/>
              <a:gd name="connsiteX1985" fmla="*/ 5249807 w 5970060"/>
              <a:gd name="connsiteY1985" fmla="*/ 3543662 h 6857546"/>
              <a:gd name="connsiteX1986" fmla="*/ 5242845 w 5970060"/>
              <a:gd name="connsiteY1986" fmla="*/ 3456644 h 6857546"/>
              <a:gd name="connsiteX1987" fmla="*/ 5141905 w 5970060"/>
              <a:gd name="connsiteY1987" fmla="*/ 3547142 h 6857546"/>
              <a:gd name="connsiteX1988" fmla="*/ 5121021 w 5970060"/>
              <a:gd name="connsiteY1988" fmla="*/ 3463580 h 6857546"/>
              <a:gd name="connsiteX1989" fmla="*/ 5051406 w 5970060"/>
              <a:gd name="connsiteY1989" fmla="*/ 3550623 h 6857546"/>
              <a:gd name="connsiteX1990" fmla="*/ 5016600 w 5970060"/>
              <a:gd name="connsiteY1990" fmla="*/ 3519297 h 6857546"/>
              <a:gd name="connsiteX1991" fmla="*/ 4971350 w 5970060"/>
              <a:gd name="connsiteY1991" fmla="*/ 3630679 h 6857546"/>
              <a:gd name="connsiteX1992" fmla="*/ 4953947 w 5970060"/>
              <a:gd name="connsiteY1992" fmla="*/ 3655044 h 6857546"/>
              <a:gd name="connsiteX1993" fmla="*/ 4960908 w 5970060"/>
              <a:gd name="connsiteY1993" fmla="*/ 3822143 h 6857546"/>
              <a:gd name="connsiteX1994" fmla="*/ 5023561 w 5970060"/>
              <a:gd name="connsiteY1994" fmla="*/ 3829105 h 6857546"/>
              <a:gd name="connsiteX1995" fmla="*/ 5020080 w 5970060"/>
              <a:gd name="connsiteY1995" fmla="*/ 3895238 h 6857546"/>
              <a:gd name="connsiteX1996" fmla="*/ 5034003 w 5970060"/>
              <a:gd name="connsiteY1996" fmla="*/ 3898719 h 6857546"/>
              <a:gd name="connsiteX1997" fmla="*/ 5058368 w 5970060"/>
              <a:gd name="connsiteY1997" fmla="*/ 3832586 h 6857546"/>
              <a:gd name="connsiteX1998" fmla="*/ 4988754 w 5970060"/>
              <a:gd name="connsiteY1998" fmla="*/ 3735126 h 6857546"/>
              <a:gd name="connsiteX1999" fmla="*/ 5065329 w 5970060"/>
              <a:gd name="connsiteY1999" fmla="*/ 3818663 h 6857546"/>
              <a:gd name="connsiteX2000" fmla="*/ 5086214 w 5970060"/>
              <a:gd name="connsiteY2000" fmla="*/ 3769933 h 6857546"/>
              <a:gd name="connsiteX2001" fmla="*/ 5006157 w 5970060"/>
              <a:gd name="connsiteY2001" fmla="*/ 3651589 h 6857546"/>
              <a:gd name="connsiteX2002" fmla="*/ 5093175 w 5970060"/>
              <a:gd name="connsiteY2002" fmla="*/ 3756010 h 6857546"/>
              <a:gd name="connsiteX2003" fmla="*/ 5114059 w 5970060"/>
              <a:gd name="connsiteY2003" fmla="*/ 3710761 h 6857546"/>
              <a:gd name="connsiteX2004" fmla="*/ 5047926 w 5970060"/>
              <a:gd name="connsiteY2004" fmla="*/ 3606340 h 6857546"/>
              <a:gd name="connsiteX2005" fmla="*/ 5124501 w 5970060"/>
              <a:gd name="connsiteY2005" fmla="*/ 3700319 h 6857546"/>
              <a:gd name="connsiteX2006" fmla="*/ 5166270 w 5970060"/>
              <a:gd name="connsiteY2006" fmla="*/ 3637666 h 6857546"/>
              <a:gd name="connsiteX2007" fmla="*/ 5114059 w 5970060"/>
              <a:gd name="connsiteY2007" fmla="*/ 3561090 h 6857546"/>
              <a:gd name="connsiteX2008" fmla="*/ 5176712 w 5970060"/>
              <a:gd name="connsiteY2008" fmla="*/ 3630704 h 6857546"/>
              <a:gd name="connsiteX2009" fmla="*/ 5225442 w 5970060"/>
              <a:gd name="connsiteY2009" fmla="*/ 3592417 h 6857546"/>
              <a:gd name="connsiteX2010" fmla="*/ 5124501 w 5970060"/>
              <a:gd name="connsiteY2010" fmla="*/ 3728190 h 6857546"/>
              <a:gd name="connsiteX2011" fmla="*/ 5235884 w 5970060"/>
              <a:gd name="connsiteY2011" fmla="*/ 3762997 h 6857546"/>
              <a:gd name="connsiteX2012" fmla="*/ 5114059 w 5970060"/>
              <a:gd name="connsiteY2012" fmla="*/ 3742112 h 6857546"/>
              <a:gd name="connsiteX2013" fmla="*/ 5093175 w 5970060"/>
              <a:gd name="connsiteY2013" fmla="*/ 3794323 h 6857546"/>
              <a:gd name="connsiteX2014" fmla="*/ 5225467 w 5970060"/>
              <a:gd name="connsiteY2014" fmla="*/ 3829130 h 6857546"/>
              <a:gd name="connsiteX2015" fmla="*/ 4097617 w 5970060"/>
              <a:gd name="connsiteY2015" fmla="*/ 3529764 h 6857546"/>
              <a:gd name="connsiteX2016" fmla="*/ 4108059 w 5970060"/>
              <a:gd name="connsiteY2016" fmla="*/ 3554129 h 6857546"/>
              <a:gd name="connsiteX2017" fmla="*/ 4191596 w 5970060"/>
              <a:gd name="connsiteY2017" fmla="*/ 3554129 h 6857546"/>
              <a:gd name="connsiteX2018" fmla="*/ 4264691 w 5970060"/>
              <a:gd name="connsiteY2018" fmla="*/ 3588936 h 6857546"/>
              <a:gd name="connsiteX2019" fmla="*/ 4396958 w 5970060"/>
              <a:gd name="connsiteY2019" fmla="*/ 3585455 h 6857546"/>
              <a:gd name="connsiteX2020" fmla="*/ 4219417 w 5970060"/>
              <a:gd name="connsiteY2020" fmla="*/ 3481034 h 6857546"/>
              <a:gd name="connsiteX2021" fmla="*/ 4097617 w 5970060"/>
              <a:gd name="connsiteY2021" fmla="*/ 3529764 h 6857546"/>
              <a:gd name="connsiteX2022" fmla="*/ 3836539 w 5970060"/>
              <a:gd name="connsiteY2022" fmla="*/ 3609820 h 6857546"/>
              <a:gd name="connsiteX2023" fmla="*/ 3923557 w 5970060"/>
              <a:gd name="connsiteY2023" fmla="*/ 3588936 h 6857546"/>
              <a:gd name="connsiteX2024" fmla="*/ 3850462 w 5970060"/>
              <a:gd name="connsiteY2024" fmla="*/ 3630704 h 6857546"/>
              <a:gd name="connsiteX2025" fmla="*/ 3864385 w 5970060"/>
              <a:gd name="connsiteY2025" fmla="*/ 3675954 h 6857546"/>
              <a:gd name="connsiteX2026" fmla="*/ 4000157 w 5970060"/>
              <a:gd name="connsiteY2026" fmla="*/ 3675954 h 6857546"/>
              <a:gd name="connsiteX2027" fmla="*/ 4097617 w 5970060"/>
              <a:gd name="connsiteY2027" fmla="*/ 3557584 h 6857546"/>
              <a:gd name="connsiteX2028" fmla="*/ 4066291 w 5970060"/>
              <a:gd name="connsiteY2028" fmla="*/ 3529739 h 6857546"/>
              <a:gd name="connsiteX2029" fmla="*/ 4069772 w 5970060"/>
              <a:gd name="connsiteY2029" fmla="*/ 3498413 h 6857546"/>
              <a:gd name="connsiteX2030" fmla="*/ 3836539 w 5970060"/>
              <a:gd name="connsiteY2030" fmla="*/ 3609820 h 6857546"/>
              <a:gd name="connsiteX2031" fmla="*/ 3377035 w 5970060"/>
              <a:gd name="connsiteY2031" fmla="*/ 3648108 h 6857546"/>
              <a:gd name="connsiteX2032" fmla="*/ 3349190 w 5970060"/>
              <a:gd name="connsiteY2032" fmla="*/ 3668992 h 6857546"/>
              <a:gd name="connsiteX2033" fmla="*/ 3383997 w 5970060"/>
              <a:gd name="connsiteY2033" fmla="*/ 3738606 h 6857546"/>
              <a:gd name="connsiteX2034" fmla="*/ 3363112 w 5970060"/>
              <a:gd name="connsiteY2034" fmla="*/ 3742087 h 6857546"/>
              <a:gd name="connsiteX2035" fmla="*/ 3161206 w 5970060"/>
              <a:gd name="connsiteY2035" fmla="*/ 3811701 h 6857546"/>
              <a:gd name="connsiteX2036" fmla="*/ 3223859 w 5970060"/>
              <a:gd name="connsiteY2036" fmla="*/ 3891757 h 6857546"/>
              <a:gd name="connsiteX2037" fmla="*/ 3641569 w 5970060"/>
              <a:gd name="connsiteY2037" fmla="*/ 4048414 h 6857546"/>
              <a:gd name="connsiteX2038" fmla="*/ 3672895 w 5970060"/>
              <a:gd name="connsiteY2038" fmla="*/ 3856951 h 6857546"/>
              <a:gd name="connsiteX2039" fmla="*/ 3558032 w 5970060"/>
              <a:gd name="connsiteY2039" fmla="*/ 3881315 h 6857546"/>
              <a:gd name="connsiteX2040" fmla="*/ 3509302 w 5970060"/>
              <a:gd name="connsiteY2040" fmla="*/ 3829105 h 6857546"/>
              <a:gd name="connsiteX2041" fmla="*/ 3467534 w 5970060"/>
              <a:gd name="connsiteY2041" fmla="*/ 3804740 h 6857546"/>
              <a:gd name="connsiteX2042" fmla="*/ 3474495 w 5970060"/>
              <a:gd name="connsiteY2042" fmla="*/ 3783855 h 6857546"/>
              <a:gd name="connsiteX2043" fmla="*/ 3439688 w 5970060"/>
              <a:gd name="connsiteY2043" fmla="*/ 3752529 h 6857546"/>
              <a:gd name="connsiteX2044" fmla="*/ 3467534 w 5970060"/>
              <a:gd name="connsiteY2044" fmla="*/ 3717722 h 6857546"/>
              <a:gd name="connsiteX2045" fmla="*/ 3571955 w 5970060"/>
              <a:gd name="connsiteY2045" fmla="*/ 3627224 h 6857546"/>
              <a:gd name="connsiteX2046" fmla="*/ 3519744 w 5970060"/>
              <a:gd name="connsiteY2046" fmla="*/ 3557610 h 6857546"/>
              <a:gd name="connsiteX2047" fmla="*/ 3512783 w 5970060"/>
              <a:gd name="connsiteY2047" fmla="*/ 3494957 h 6857546"/>
              <a:gd name="connsiteX2048" fmla="*/ 3314357 w 5970060"/>
              <a:gd name="connsiteY2048" fmla="*/ 3533245 h 6857546"/>
              <a:gd name="connsiteX2049" fmla="*/ 3377035 w 5970060"/>
              <a:gd name="connsiteY2049" fmla="*/ 3648108 h 6857546"/>
              <a:gd name="connsiteX2050" fmla="*/ 2346645 w 5970060"/>
              <a:gd name="connsiteY2050" fmla="*/ 3526283 h 6857546"/>
              <a:gd name="connsiteX2051" fmla="*/ 2266589 w 5970060"/>
              <a:gd name="connsiteY2051" fmla="*/ 3592417 h 6857546"/>
              <a:gd name="connsiteX2052" fmla="*/ 2454572 w 5970060"/>
              <a:gd name="connsiteY2052" fmla="*/ 3686421 h 6857546"/>
              <a:gd name="connsiteX2053" fmla="*/ 2374516 w 5970060"/>
              <a:gd name="connsiteY2053" fmla="*/ 3630730 h 6857546"/>
              <a:gd name="connsiteX2054" fmla="*/ 2506808 w 5970060"/>
              <a:gd name="connsiteY2054" fmla="*/ 3679460 h 6857546"/>
              <a:gd name="connsiteX2055" fmla="*/ 2346645 w 5970060"/>
              <a:gd name="connsiteY2055" fmla="*/ 3526283 h 6857546"/>
              <a:gd name="connsiteX2056" fmla="*/ 4108059 w 5970060"/>
              <a:gd name="connsiteY2056" fmla="*/ 3568052 h 6857546"/>
              <a:gd name="connsiteX2057" fmla="*/ 4087175 w 5970060"/>
              <a:gd name="connsiteY2057" fmla="*/ 3606340 h 6857546"/>
              <a:gd name="connsiteX2058" fmla="*/ 4289081 w 5970060"/>
              <a:gd name="connsiteY2058" fmla="*/ 3648108 h 6857546"/>
              <a:gd name="connsiteX2059" fmla="*/ 4108059 w 5970060"/>
              <a:gd name="connsiteY2059" fmla="*/ 3568052 h 6857546"/>
              <a:gd name="connsiteX2060" fmla="*/ 3822616 w 5970060"/>
              <a:gd name="connsiteY2060" fmla="*/ 3609820 h 6857546"/>
              <a:gd name="connsiteX2061" fmla="*/ 3676401 w 5970060"/>
              <a:gd name="connsiteY2061" fmla="*/ 3648108 h 6857546"/>
              <a:gd name="connsiteX2062" fmla="*/ 3843501 w 5970060"/>
              <a:gd name="connsiteY2062" fmla="*/ 3728164 h 6857546"/>
              <a:gd name="connsiteX2063" fmla="*/ 3822616 w 5970060"/>
              <a:gd name="connsiteY2063" fmla="*/ 3609820 h 6857546"/>
              <a:gd name="connsiteX2064" fmla="*/ 3063747 w 5970060"/>
              <a:gd name="connsiteY2064" fmla="*/ 3606340 h 6857546"/>
              <a:gd name="connsiteX2065" fmla="*/ 2736535 w 5970060"/>
              <a:gd name="connsiteY2065" fmla="*/ 3742112 h 6857546"/>
              <a:gd name="connsiteX2066" fmla="*/ 3143828 w 5970060"/>
              <a:gd name="connsiteY2066" fmla="*/ 3637691 h 6857546"/>
              <a:gd name="connsiteX2067" fmla="*/ 3063747 w 5970060"/>
              <a:gd name="connsiteY2067" fmla="*/ 3606340 h 6857546"/>
              <a:gd name="connsiteX2068" fmla="*/ 3477976 w 5970060"/>
              <a:gd name="connsiteY2068" fmla="*/ 3724684 h 6857546"/>
              <a:gd name="connsiteX2069" fmla="*/ 3453611 w 5970060"/>
              <a:gd name="connsiteY2069" fmla="*/ 3752529 h 6857546"/>
              <a:gd name="connsiteX2070" fmla="*/ 3488418 w 5970060"/>
              <a:gd name="connsiteY2070" fmla="*/ 3787336 h 6857546"/>
              <a:gd name="connsiteX2071" fmla="*/ 3481457 w 5970060"/>
              <a:gd name="connsiteY2071" fmla="*/ 3811701 h 6857546"/>
              <a:gd name="connsiteX2072" fmla="*/ 3512783 w 5970060"/>
              <a:gd name="connsiteY2072" fmla="*/ 3818663 h 6857546"/>
              <a:gd name="connsiteX2073" fmla="*/ 3735573 w 5970060"/>
              <a:gd name="connsiteY2073" fmla="*/ 3769933 h 6857546"/>
              <a:gd name="connsiteX2074" fmla="*/ 3686844 w 5970060"/>
              <a:gd name="connsiteY2074" fmla="*/ 3738606 h 6857546"/>
              <a:gd name="connsiteX2075" fmla="*/ 3592839 w 5970060"/>
              <a:gd name="connsiteY2075" fmla="*/ 3759491 h 6857546"/>
              <a:gd name="connsiteX2076" fmla="*/ 3679857 w 5970060"/>
              <a:gd name="connsiteY2076" fmla="*/ 3728164 h 6857546"/>
              <a:gd name="connsiteX2077" fmla="*/ 3662453 w 5970060"/>
              <a:gd name="connsiteY2077" fmla="*/ 3648108 h 6857546"/>
              <a:gd name="connsiteX2078" fmla="*/ 3477976 w 5970060"/>
              <a:gd name="connsiteY2078" fmla="*/ 3724684 h 6857546"/>
              <a:gd name="connsiteX2079" fmla="*/ 2283993 w 5970060"/>
              <a:gd name="connsiteY2079" fmla="*/ 3641147 h 6857546"/>
              <a:gd name="connsiteX2080" fmla="*/ 2113413 w 5970060"/>
              <a:gd name="connsiteY2080" fmla="*/ 3745593 h 6857546"/>
              <a:gd name="connsiteX2081" fmla="*/ 2395375 w 5970060"/>
              <a:gd name="connsiteY2081" fmla="*/ 3710786 h 6857546"/>
              <a:gd name="connsiteX2082" fmla="*/ 2283993 w 5970060"/>
              <a:gd name="connsiteY2082" fmla="*/ 3641147 h 6857546"/>
              <a:gd name="connsiteX2083" fmla="*/ 1737471 w 5970060"/>
              <a:gd name="connsiteY2083" fmla="*/ 3804765 h 6857546"/>
              <a:gd name="connsiteX2084" fmla="*/ 1800124 w 5970060"/>
              <a:gd name="connsiteY2084" fmla="*/ 3891783 h 6857546"/>
              <a:gd name="connsiteX2085" fmla="*/ 1866257 w 5970060"/>
              <a:gd name="connsiteY2085" fmla="*/ 3829130 h 6857546"/>
              <a:gd name="connsiteX2086" fmla="*/ 1869738 w 5970060"/>
              <a:gd name="connsiteY2086" fmla="*/ 3926590 h 6857546"/>
              <a:gd name="connsiteX2087" fmla="*/ 1995044 w 5970060"/>
              <a:gd name="connsiteY2087" fmla="*/ 3794323 h 6857546"/>
              <a:gd name="connsiteX2088" fmla="*/ 1995044 w 5970060"/>
              <a:gd name="connsiteY2088" fmla="*/ 3738632 h 6857546"/>
              <a:gd name="connsiteX2089" fmla="*/ 1848829 w 5970060"/>
              <a:gd name="connsiteY2089" fmla="*/ 3672498 h 6857546"/>
              <a:gd name="connsiteX2090" fmla="*/ 1782695 w 5970060"/>
              <a:gd name="connsiteY2090" fmla="*/ 3808271 h 6857546"/>
              <a:gd name="connsiteX2091" fmla="*/ 1786176 w 5970060"/>
              <a:gd name="connsiteY2091" fmla="*/ 3857001 h 6857546"/>
              <a:gd name="connsiteX2092" fmla="*/ 1779214 w 5970060"/>
              <a:gd name="connsiteY2092" fmla="*/ 3742138 h 6857546"/>
              <a:gd name="connsiteX2093" fmla="*/ 1699158 w 5970060"/>
              <a:gd name="connsiteY2093" fmla="*/ 3676004 h 6857546"/>
              <a:gd name="connsiteX2094" fmla="*/ 1636505 w 5970060"/>
              <a:gd name="connsiteY2094" fmla="*/ 3679485 h 6857546"/>
              <a:gd name="connsiteX2095" fmla="*/ 1556449 w 5970060"/>
              <a:gd name="connsiteY2095" fmla="*/ 3794373 h 6857546"/>
              <a:gd name="connsiteX2096" fmla="*/ 1622583 w 5970060"/>
              <a:gd name="connsiteY2096" fmla="*/ 3877910 h 6857546"/>
              <a:gd name="connsiteX2097" fmla="*/ 1695678 w 5970060"/>
              <a:gd name="connsiteY2097" fmla="*/ 3863987 h 6857546"/>
              <a:gd name="connsiteX2098" fmla="*/ 1737471 w 5970060"/>
              <a:gd name="connsiteY2098" fmla="*/ 3804765 h 6857546"/>
              <a:gd name="connsiteX2099" fmla="*/ 3930518 w 5970060"/>
              <a:gd name="connsiteY2099" fmla="*/ 3773439 h 6857546"/>
              <a:gd name="connsiteX2100" fmla="*/ 3829578 w 5970060"/>
              <a:gd name="connsiteY2100" fmla="*/ 3752555 h 6857546"/>
              <a:gd name="connsiteX2101" fmla="*/ 4024522 w 5970060"/>
              <a:gd name="connsiteY2101" fmla="*/ 3856976 h 6857546"/>
              <a:gd name="connsiteX2102" fmla="*/ 4007119 w 5970060"/>
              <a:gd name="connsiteY2102" fmla="*/ 3822169 h 6857546"/>
              <a:gd name="connsiteX2103" fmla="*/ 4055849 w 5970060"/>
              <a:gd name="connsiteY2103" fmla="*/ 3787361 h 6857546"/>
              <a:gd name="connsiteX2104" fmla="*/ 3864385 w 5970060"/>
              <a:gd name="connsiteY2104" fmla="*/ 3689902 h 6857546"/>
              <a:gd name="connsiteX2105" fmla="*/ 3860904 w 5970060"/>
              <a:gd name="connsiteY2105" fmla="*/ 3728190 h 6857546"/>
              <a:gd name="connsiteX2106" fmla="*/ 3930518 w 5970060"/>
              <a:gd name="connsiteY2106" fmla="*/ 3773439 h 6857546"/>
              <a:gd name="connsiteX2107" fmla="*/ 2569436 w 5970060"/>
              <a:gd name="connsiteY2107" fmla="*/ 3801284 h 6857546"/>
              <a:gd name="connsiteX2108" fmla="*/ 2712145 w 5970060"/>
              <a:gd name="connsiteY2108" fmla="*/ 3724709 h 6857546"/>
              <a:gd name="connsiteX2109" fmla="*/ 2503277 w 5970060"/>
              <a:gd name="connsiteY2109" fmla="*/ 3700344 h 6857546"/>
              <a:gd name="connsiteX2110" fmla="*/ 2308332 w 5970060"/>
              <a:gd name="connsiteY2110" fmla="*/ 3881366 h 6857546"/>
              <a:gd name="connsiteX2111" fmla="*/ 2569436 w 5970060"/>
              <a:gd name="connsiteY2111" fmla="*/ 3801284 h 6857546"/>
              <a:gd name="connsiteX2112" fmla="*/ 4494443 w 5970060"/>
              <a:gd name="connsiteY2112" fmla="*/ 3707280 h 6857546"/>
              <a:gd name="connsiteX2113" fmla="*/ 4424829 w 5970060"/>
              <a:gd name="connsiteY2113" fmla="*/ 3804740 h 6857546"/>
              <a:gd name="connsiteX2114" fmla="*/ 4386541 w 5970060"/>
              <a:gd name="connsiteY2114" fmla="*/ 3728164 h 6857546"/>
              <a:gd name="connsiteX2115" fmla="*/ 4299498 w 5970060"/>
              <a:gd name="connsiteY2115" fmla="*/ 3769933 h 6857546"/>
              <a:gd name="connsiteX2116" fmla="*/ 4250768 w 5970060"/>
              <a:gd name="connsiteY2116" fmla="*/ 3943993 h 6857546"/>
              <a:gd name="connsiteX2117" fmla="*/ 4327344 w 5970060"/>
              <a:gd name="connsiteY2117" fmla="*/ 4083222 h 6857546"/>
              <a:gd name="connsiteX2118" fmla="*/ 4428284 w 5970060"/>
              <a:gd name="connsiteY2118" fmla="*/ 4079741 h 6857546"/>
              <a:gd name="connsiteX2119" fmla="*/ 4508341 w 5970060"/>
              <a:gd name="connsiteY2119" fmla="*/ 4201566 h 6857546"/>
              <a:gd name="connsiteX2120" fmla="*/ 4536186 w 5970060"/>
              <a:gd name="connsiteY2120" fmla="*/ 4159797 h 6857546"/>
              <a:gd name="connsiteX2121" fmla="*/ 4400413 w 5970060"/>
              <a:gd name="connsiteY2121" fmla="*/ 3961371 h 6857546"/>
              <a:gd name="connsiteX2122" fmla="*/ 4553590 w 5970060"/>
              <a:gd name="connsiteY2122" fmla="*/ 4156316 h 6857546"/>
              <a:gd name="connsiteX2123" fmla="*/ 4557070 w 5970060"/>
              <a:gd name="connsiteY2123" fmla="*/ 4065818 h 6857546"/>
              <a:gd name="connsiteX2124" fmla="*/ 4588397 w 5970060"/>
              <a:gd name="connsiteY2124" fmla="*/ 3954435 h 6857546"/>
              <a:gd name="connsiteX2125" fmla="*/ 4581435 w 5970060"/>
              <a:gd name="connsiteY2125" fmla="*/ 4159822 h 6857546"/>
              <a:gd name="connsiteX2126" fmla="*/ 4664972 w 5970060"/>
              <a:gd name="connsiteY2126" fmla="*/ 4131977 h 6857546"/>
              <a:gd name="connsiteX2127" fmla="*/ 4731106 w 5970060"/>
              <a:gd name="connsiteY2127" fmla="*/ 3930071 h 6857546"/>
              <a:gd name="connsiteX2128" fmla="*/ 4605801 w 5970060"/>
              <a:gd name="connsiteY2128" fmla="*/ 3710761 h 6857546"/>
              <a:gd name="connsiteX2129" fmla="*/ 4536186 w 5970060"/>
              <a:gd name="connsiteY2129" fmla="*/ 3759491 h 6857546"/>
              <a:gd name="connsiteX2130" fmla="*/ 4494443 w 5970060"/>
              <a:gd name="connsiteY2130" fmla="*/ 3707280 h 6857546"/>
              <a:gd name="connsiteX2131" fmla="*/ 2155181 w 5970060"/>
              <a:gd name="connsiteY2131" fmla="*/ 3978800 h 6857546"/>
              <a:gd name="connsiteX2132" fmla="*/ 2179546 w 5970060"/>
              <a:gd name="connsiteY2132" fmla="*/ 4006646 h 6857546"/>
              <a:gd name="connsiteX2133" fmla="*/ 2183027 w 5970060"/>
              <a:gd name="connsiteY2133" fmla="*/ 4034492 h 6857546"/>
              <a:gd name="connsiteX2134" fmla="*/ 2245680 w 5970060"/>
              <a:gd name="connsiteY2134" fmla="*/ 4020569 h 6857546"/>
              <a:gd name="connsiteX2135" fmla="*/ 2245680 w 5970060"/>
              <a:gd name="connsiteY2135" fmla="*/ 4086702 h 6857546"/>
              <a:gd name="connsiteX2136" fmla="*/ 2395375 w 5970060"/>
              <a:gd name="connsiteY2136" fmla="*/ 4093664 h 6857546"/>
              <a:gd name="connsiteX2137" fmla="*/ 2489380 w 5970060"/>
              <a:gd name="connsiteY2137" fmla="*/ 4031011 h 6857546"/>
              <a:gd name="connsiteX2138" fmla="*/ 2485899 w 5970060"/>
              <a:gd name="connsiteY2138" fmla="*/ 3957916 h 6857546"/>
              <a:gd name="connsiteX2139" fmla="*/ 2545071 w 5970060"/>
              <a:gd name="connsiteY2139" fmla="*/ 3818663 h 6857546"/>
              <a:gd name="connsiteX2140" fmla="*/ 2322280 w 5970060"/>
              <a:gd name="connsiteY2140" fmla="*/ 3888277 h 6857546"/>
              <a:gd name="connsiteX2141" fmla="*/ 2301396 w 5970060"/>
              <a:gd name="connsiteY2141" fmla="*/ 3923084 h 6857546"/>
              <a:gd name="connsiteX2142" fmla="*/ 2364049 w 5970060"/>
              <a:gd name="connsiteY2142" fmla="*/ 3735100 h 6857546"/>
              <a:gd name="connsiteX2143" fmla="*/ 2155181 w 5970060"/>
              <a:gd name="connsiteY2143" fmla="*/ 3978800 h 6857546"/>
              <a:gd name="connsiteX2144" fmla="*/ 2733054 w 5970060"/>
              <a:gd name="connsiteY2144" fmla="*/ 3773439 h 6857546"/>
              <a:gd name="connsiteX2145" fmla="*/ 2844462 w 5970060"/>
              <a:gd name="connsiteY2145" fmla="*/ 3898744 h 6857546"/>
              <a:gd name="connsiteX2146" fmla="*/ 2868827 w 5970060"/>
              <a:gd name="connsiteY2146" fmla="*/ 3971839 h 6857546"/>
              <a:gd name="connsiteX2147" fmla="*/ 3077695 w 5970060"/>
              <a:gd name="connsiteY2147" fmla="*/ 4086702 h 6857546"/>
              <a:gd name="connsiteX2148" fmla="*/ 3084656 w 5970060"/>
              <a:gd name="connsiteY2148" fmla="*/ 4013607 h 6857546"/>
              <a:gd name="connsiteX2149" fmla="*/ 3164712 w 5970060"/>
              <a:gd name="connsiteY2149" fmla="*/ 4062337 h 6857546"/>
              <a:gd name="connsiteX2150" fmla="*/ 3203000 w 5970060"/>
              <a:gd name="connsiteY2150" fmla="*/ 4010127 h 6857546"/>
              <a:gd name="connsiteX2151" fmla="*/ 2938441 w 5970060"/>
              <a:gd name="connsiteY2151" fmla="*/ 3749049 h 6857546"/>
              <a:gd name="connsiteX2152" fmla="*/ 2882750 w 5970060"/>
              <a:gd name="connsiteY2152" fmla="*/ 3769933 h 6857546"/>
              <a:gd name="connsiteX2153" fmla="*/ 2983690 w 5970060"/>
              <a:gd name="connsiteY2153" fmla="*/ 3818663 h 6857546"/>
              <a:gd name="connsiteX2154" fmla="*/ 3091592 w 5970060"/>
              <a:gd name="connsiteY2154" fmla="*/ 3860431 h 6857546"/>
              <a:gd name="connsiteX2155" fmla="*/ 2889686 w 5970060"/>
              <a:gd name="connsiteY2155" fmla="*/ 3794298 h 6857546"/>
              <a:gd name="connsiteX2156" fmla="*/ 2997588 w 5970060"/>
              <a:gd name="connsiteY2156" fmla="*/ 3950955 h 6857546"/>
              <a:gd name="connsiteX2157" fmla="*/ 2955819 w 5970060"/>
              <a:gd name="connsiteY2157" fmla="*/ 3881341 h 6857546"/>
              <a:gd name="connsiteX2158" fmla="*/ 2844437 w 5970060"/>
              <a:gd name="connsiteY2158" fmla="*/ 3776919 h 6857546"/>
              <a:gd name="connsiteX2159" fmla="*/ 2813111 w 5970060"/>
              <a:gd name="connsiteY2159" fmla="*/ 3780400 h 6857546"/>
              <a:gd name="connsiteX2160" fmla="*/ 2753938 w 5970060"/>
              <a:gd name="connsiteY2160" fmla="*/ 3766477 h 6857546"/>
              <a:gd name="connsiteX2161" fmla="*/ 2722612 w 5970060"/>
              <a:gd name="connsiteY2161" fmla="*/ 3752555 h 6857546"/>
              <a:gd name="connsiteX2162" fmla="*/ 2733054 w 5970060"/>
              <a:gd name="connsiteY2162" fmla="*/ 3773439 h 6857546"/>
              <a:gd name="connsiteX2163" fmla="*/ 3773861 w 5970060"/>
              <a:gd name="connsiteY2163" fmla="*/ 3884821 h 6857546"/>
              <a:gd name="connsiteX2164" fmla="*/ 3773861 w 5970060"/>
              <a:gd name="connsiteY2164" fmla="*/ 3773414 h 6857546"/>
              <a:gd name="connsiteX2165" fmla="*/ 3739054 w 5970060"/>
              <a:gd name="connsiteY2165" fmla="*/ 3801259 h 6857546"/>
              <a:gd name="connsiteX2166" fmla="*/ 3676401 w 5970060"/>
              <a:gd name="connsiteY2166" fmla="*/ 3909161 h 6857546"/>
              <a:gd name="connsiteX2167" fmla="*/ 3777342 w 5970060"/>
              <a:gd name="connsiteY2167" fmla="*/ 3937007 h 6857546"/>
              <a:gd name="connsiteX2168" fmla="*/ 3805187 w 5970060"/>
              <a:gd name="connsiteY2168" fmla="*/ 3968333 h 6857546"/>
              <a:gd name="connsiteX2169" fmla="*/ 3812149 w 5970060"/>
              <a:gd name="connsiteY2169" fmla="*/ 3762946 h 6857546"/>
              <a:gd name="connsiteX2170" fmla="*/ 3773861 w 5970060"/>
              <a:gd name="connsiteY2170" fmla="*/ 3884821 h 6857546"/>
              <a:gd name="connsiteX2171" fmla="*/ 2861840 w 5970060"/>
              <a:gd name="connsiteY2171" fmla="*/ 4093689 h 6857546"/>
              <a:gd name="connsiteX2172" fmla="*/ 2705183 w 5970060"/>
              <a:gd name="connsiteY2172" fmla="*/ 3769958 h 6857546"/>
              <a:gd name="connsiteX2173" fmla="*/ 2659934 w 5970060"/>
              <a:gd name="connsiteY2173" fmla="*/ 3801284 h 6857546"/>
              <a:gd name="connsiteX2174" fmla="*/ 2750433 w 5970060"/>
              <a:gd name="connsiteY2174" fmla="*/ 4020594 h 6857546"/>
              <a:gd name="connsiteX2175" fmla="*/ 2698222 w 5970060"/>
              <a:gd name="connsiteY2175" fmla="*/ 3870898 h 6857546"/>
              <a:gd name="connsiteX2176" fmla="*/ 2635569 w 5970060"/>
              <a:gd name="connsiteY2176" fmla="*/ 3808246 h 6857546"/>
              <a:gd name="connsiteX2177" fmla="*/ 2618166 w 5970060"/>
              <a:gd name="connsiteY2177" fmla="*/ 4048440 h 6857546"/>
              <a:gd name="connsiteX2178" fmla="*/ 2652973 w 5970060"/>
              <a:gd name="connsiteY2178" fmla="*/ 3902225 h 6857546"/>
              <a:gd name="connsiteX2179" fmla="*/ 2621646 w 5970060"/>
              <a:gd name="connsiteY2179" fmla="*/ 3808246 h 6857546"/>
              <a:gd name="connsiteX2180" fmla="*/ 2562474 w 5970060"/>
              <a:gd name="connsiteY2180" fmla="*/ 3818688 h 6857546"/>
              <a:gd name="connsiteX2181" fmla="*/ 2503302 w 5970060"/>
              <a:gd name="connsiteY2181" fmla="*/ 4076285 h 6857546"/>
              <a:gd name="connsiteX2182" fmla="*/ 2569436 w 5970060"/>
              <a:gd name="connsiteY2182" fmla="*/ 4187693 h 6857546"/>
              <a:gd name="connsiteX2183" fmla="*/ 2639050 w 5970060"/>
              <a:gd name="connsiteY2183" fmla="*/ 4212058 h 6857546"/>
              <a:gd name="connsiteX2184" fmla="*/ 2684299 w 5970060"/>
              <a:gd name="connsiteY2184" fmla="*/ 4180732 h 6857546"/>
              <a:gd name="connsiteX2185" fmla="*/ 2726068 w 5970060"/>
              <a:gd name="connsiteY2185" fmla="*/ 4229462 h 6857546"/>
              <a:gd name="connsiteX2186" fmla="*/ 2750433 w 5970060"/>
              <a:gd name="connsiteY2186" fmla="*/ 4156367 h 6857546"/>
              <a:gd name="connsiteX2187" fmla="*/ 2799162 w 5970060"/>
              <a:gd name="connsiteY2187" fmla="*/ 4187693 h 6857546"/>
              <a:gd name="connsiteX2188" fmla="*/ 2861840 w 5970060"/>
              <a:gd name="connsiteY2188" fmla="*/ 4093689 h 6857546"/>
              <a:gd name="connsiteX2189" fmla="*/ 1465951 w 5970060"/>
              <a:gd name="connsiteY2189" fmla="*/ 3856976 h 6857546"/>
              <a:gd name="connsiteX2190" fmla="*/ 1445067 w 5970060"/>
              <a:gd name="connsiteY2190" fmla="*/ 3856976 h 6857546"/>
              <a:gd name="connsiteX2191" fmla="*/ 1452028 w 5970060"/>
              <a:gd name="connsiteY2191" fmla="*/ 3989268 h 6857546"/>
              <a:gd name="connsiteX2192" fmla="*/ 1556449 w 5970060"/>
              <a:gd name="connsiteY2192" fmla="*/ 4055401 h 6857546"/>
              <a:gd name="connsiteX2193" fmla="*/ 1629544 w 5970060"/>
              <a:gd name="connsiteY2193" fmla="*/ 4034517 h 6857546"/>
              <a:gd name="connsiteX2194" fmla="*/ 1612141 w 5970060"/>
              <a:gd name="connsiteY2194" fmla="*/ 3888302 h 6857546"/>
              <a:gd name="connsiteX2195" fmla="*/ 1542527 w 5970060"/>
              <a:gd name="connsiteY2195" fmla="*/ 3787361 h 6857546"/>
              <a:gd name="connsiteX2196" fmla="*/ 1465951 w 5970060"/>
              <a:gd name="connsiteY2196" fmla="*/ 3856976 h 6857546"/>
              <a:gd name="connsiteX2197" fmla="*/ 2078606 w 5970060"/>
              <a:gd name="connsiteY2197" fmla="*/ 3808246 h 6857546"/>
              <a:gd name="connsiteX2198" fmla="*/ 2106451 w 5970060"/>
              <a:gd name="connsiteY2198" fmla="*/ 3839572 h 6857546"/>
              <a:gd name="connsiteX2199" fmla="*/ 2193469 w 5970060"/>
              <a:gd name="connsiteY2199" fmla="*/ 3794323 h 6857546"/>
              <a:gd name="connsiteX2200" fmla="*/ 2078606 w 5970060"/>
              <a:gd name="connsiteY2200" fmla="*/ 3808246 h 6857546"/>
              <a:gd name="connsiteX2201" fmla="*/ 2102971 w 5970060"/>
              <a:gd name="connsiteY2201" fmla="*/ 3881341 h 6857546"/>
              <a:gd name="connsiteX2202" fmla="*/ 2102971 w 5970060"/>
              <a:gd name="connsiteY2202" fmla="*/ 3856976 h 6857546"/>
              <a:gd name="connsiteX2203" fmla="*/ 1974159 w 5970060"/>
              <a:gd name="connsiteY2203" fmla="*/ 3815207 h 6857546"/>
              <a:gd name="connsiteX2204" fmla="*/ 1876700 w 5970060"/>
              <a:gd name="connsiteY2204" fmla="*/ 3947474 h 6857546"/>
              <a:gd name="connsiteX2205" fmla="*/ 1894103 w 5970060"/>
              <a:gd name="connsiteY2205" fmla="*/ 4058882 h 6857546"/>
              <a:gd name="connsiteX2206" fmla="*/ 1956756 w 5970060"/>
              <a:gd name="connsiteY2206" fmla="*/ 4086728 h 6857546"/>
              <a:gd name="connsiteX2207" fmla="*/ 2144739 w 5970060"/>
              <a:gd name="connsiteY2207" fmla="*/ 3989268 h 6857546"/>
              <a:gd name="connsiteX2208" fmla="*/ 2141259 w 5970060"/>
              <a:gd name="connsiteY2208" fmla="*/ 3919654 h 6857546"/>
              <a:gd name="connsiteX2209" fmla="*/ 2102971 w 5970060"/>
              <a:gd name="connsiteY2209" fmla="*/ 3881341 h 6857546"/>
              <a:gd name="connsiteX2210" fmla="*/ 4912153 w 5970060"/>
              <a:gd name="connsiteY2210" fmla="*/ 3822169 h 6857546"/>
              <a:gd name="connsiteX2211" fmla="*/ 4713727 w 5970060"/>
              <a:gd name="connsiteY2211" fmla="*/ 4003191 h 6857546"/>
              <a:gd name="connsiteX2212" fmla="*/ 4678921 w 5970060"/>
              <a:gd name="connsiteY2212" fmla="*/ 4131977 h 6857546"/>
              <a:gd name="connsiteX2213" fmla="*/ 4734612 w 5970060"/>
              <a:gd name="connsiteY2213" fmla="*/ 4205071 h 6857546"/>
              <a:gd name="connsiteX2214" fmla="*/ 4849475 w 5970060"/>
              <a:gd name="connsiteY2214" fmla="*/ 4149380 h 6857546"/>
              <a:gd name="connsiteX2215" fmla="*/ 4933012 w 5970060"/>
              <a:gd name="connsiteY2215" fmla="*/ 4250321 h 6857546"/>
              <a:gd name="connsiteX2216" fmla="*/ 5117515 w 5970060"/>
              <a:gd name="connsiteY2216" fmla="*/ 4093664 h 6857546"/>
              <a:gd name="connsiteX2217" fmla="*/ 5107073 w 5970060"/>
              <a:gd name="connsiteY2217" fmla="*/ 3978800 h 6857546"/>
              <a:gd name="connsiteX2218" fmla="*/ 4999171 w 5970060"/>
              <a:gd name="connsiteY2218" fmla="*/ 3891783 h 6857546"/>
              <a:gd name="connsiteX2219" fmla="*/ 5009613 w 5970060"/>
              <a:gd name="connsiteY2219" fmla="*/ 3839572 h 6857546"/>
              <a:gd name="connsiteX2220" fmla="*/ 4912153 w 5970060"/>
              <a:gd name="connsiteY2220" fmla="*/ 3822169 h 6857546"/>
              <a:gd name="connsiteX2221" fmla="*/ 1727029 w 5970060"/>
              <a:gd name="connsiteY2221" fmla="*/ 3926590 h 6857546"/>
              <a:gd name="connsiteX2222" fmla="*/ 1803605 w 5970060"/>
              <a:gd name="connsiteY2222" fmla="*/ 4006646 h 6857546"/>
              <a:gd name="connsiteX2223" fmla="*/ 1793163 w 5970060"/>
              <a:gd name="connsiteY2223" fmla="*/ 3909186 h 6857546"/>
              <a:gd name="connsiteX2224" fmla="*/ 1730510 w 5970060"/>
              <a:gd name="connsiteY2224" fmla="*/ 3829130 h 6857546"/>
              <a:gd name="connsiteX2225" fmla="*/ 1727029 w 5970060"/>
              <a:gd name="connsiteY2225" fmla="*/ 3926590 h 6857546"/>
              <a:gd name="connsiteX2226" fmla="*/ 1152662 w 5970060"/>
              <a:gd name="connsiteY2226" fmla="*/ 3971839 h 6857546"/>
              <a:gd name="connsiteX2227" fmla="*/ 1420702 w 5970060"/>
              <a:gd name="connsiteY2227" fmla="*/ 3909186 h 6857546"/>
              <a:gd name="connsiteX2228" fmla="*/ 1427663 w 5970060"/>
              <a:gd name="connsiteY2228" fmla="*/ 3856976 h 6857546"/>
              <a:gd name="connsiteX2229" fmla="*/ 1152662 w 5970060"/>
              <a:gd name="connsiteY2229" fmla="*/ 3971839 h 6857546"/>
              <a:gd name="connsiteX2230" fmla="*/ 5176737 w 5970060"/>
              <a:gd name="connsiteY2230" fmla="*/ 4090208 h 6857546"/>
              <a:gd name="connsiteX2231" fmla="*/ 5302042 w 5970060"/>
              <a:gd name="connsiteY2231" fmla="*/ 4149380 h 6857546"/>
              <a:gd name="connsiteX2232" fmla="*/ 5309004 w 5970060"/>
              <a:gd name="connsiteY2232" fmla="*/ 4003165 h 6857546"/>
              <a:gd name="connsiteX2233" fmla="*/ 5322927 w 5970060"/>
              <a:gd name="connsiteY2233" fmla="*/ 4173745 h 6857546"/>
              <a:gd name="connsiteX2234" fmla="*/ 5385580 w 5970060"/>
              <a:gd name="connsiteY2234" fmla="*/ 3978800 h 6857546"/>
              <a:gd name="connsiteX2235" fmla="*/ 5396022 w 5970060"/>
              <a:gd name="connsiteY2235" fmla="*/ 4135457 h 6857546"/>
              <a:gd name="connsiteX2236" fmla="*/ 5437790 w 5970060"/>
              <a:gd name="connsiteY2236" fmla="*/ 4114573 h 6857546"/>
              <a:gd name="connsiteX2237" fmla="*/ 5458674 w 5970060"/>
              <a:gd name="connsiteY2237" fmla="*/ 3975320 h 6857546"/>
              <a:gd name="connsiteX2238" fmla="*/ 5458674 w 5970060"/>
              <a:gd name="connsiteY2238" fmla="*/ 4104131 h 6857546"/>
              <a:gd name="connsiteX2239" fmla="*/ 5531769 w 5970060"/>
              <a:gd name="connsiteY2239" fmla="*/ 3982306 h 6857546"/>
              <a:gd name="connsiteX2240" fmla="*/ 5524808 w 5970060"/>
              <a:gd name="connsiteY2240" fmla="*/ 4072805 h 6857546"/>
              <a:gd name="connsiteX2241" fmla="*/ 5674478 w 5970060"/>
              <a:gd name="connsiteY2241" fmla="*/ 4034517 h 6857546"/>
              <a:gd name="connsiteX2242" fmla="*/ 5538731 w 5970060"/>
              <a:gd name="connsiteY2242" fmla="*/ 4086728 h 6857546"/>
              <a:gd name="connsiteX2243" fmla="*/ 5622293 w 5970060"/>
              <a:gd name="connsiteY2243" fmla="*/ 4121534 h 6857546"/>
              <a:gd name="connsiteX2244" fmla="*/ 5458674 w 5970060"/>
              <a:gd name="connsiteY2244" fmla="*/ 4121534 h 6857546"/>
              <a:gd name="connsiteX2245" fmla="*/ 5524808 w 5970060"/>
              <a:gd name="connsiteY2245" fmla="*/ 4191149 h 6857546"/>
              <a:gd name="connsiteX2246" fmla="*/ 5441271 w 5970060"/>
              <a:gd name="connsiteY2246" fmla="*/ 4125015 h 6857546"/>
              <a:gd name="connsiteX2247" fmla="*/ 5392541 w 5970060"/>
              <a:gd name="connsiteY2247" fmla="*/ 4152861 h 6857546"/>
              <a:gd name="connsiteX2248" fmla="*/ 5455193 w 5970060"/>
              <a:gd name="connsiteY2248" fmla="*/ 4229436 h 6857546"/>
              <a:gd name="connsiteX2249" fmla="*/ 5378618 w 5970060"/>
              <a:gd name="connsiteY2249" fmla="*/ 4156342 h 6857546"/>
              <a:gd name="connsiteX2250" fmla="*/ 5340331 w 5970060"/>
              <a:gd name="connsiteY2250" fmla="*/ 4180707 h 6857546"/>
              <a:gd name="connsiteX2251" fmla="*/ 5350773 w 5970060"/>
              <a:gd name="connsiteY2251" fmla="*/ 4205071 h 6857546"/>
              <a:gd name="connsiteX2252" fmla="*/ 5298562 w 5970060"/>
              <a:gd name="connsiteY2252" fmla="*/ 4250321 h 6857546"/>
              <a:gd name="connsiteX2253" fmla="*/ 5430829 w 5970060"/>
              <a:gd name="connsiteY2253" fmla="*/ 4295570 h 6857546"/>
              <a:gd name="connsiteX2254" fmla="*/ 5838097 w 5970060"/>
              <a:gd name="connsiteY2254" fmla="*/ 4037972 h 6857546"/>
              <a:gd name="connsiteX2255" fmla="*/ 5604864 w 5970060"/>
              <a:gd name="connsiteY2255" fmla="*/ 3982281 h 6857546"/>
              <a:gd name="connsiteX2256" fmla="*/ 5664036 w 5970060"/>
              <a:gd name="connsiteY2256" fmla="*/ 3905680 h 6857546"/>
              <a:gd name="connsiteX2257" fmla="*/ 5510860 w 5970060"/>
              <a:gd name="connsiteY2257" fmla="*/ 3940487 h 6857546"/>
              <a:gd name="connsiteX2258" fmla="*/ 5542186 w 5970060"/>
              <a:gd name="connsiteY2258" fmla="*/ 3877835 h 6857546"/>
              <a:gd name="connsiteX2259" fmla="*/ 5427323 w 5970060"/>
              <a:gd name="connsiteY2259" fmla="*/ 3909161 h 6857546"/>
              <a:gd name="connsiteX2260" fmla="*/ 5448207 w 5970060"/>
              <a:gd name="connsiteY2260" fmla="*/ 3853470 h 6857546"/>
              <a:gd name="connsiteX2261" fmla="*/ 5176737 w 5970060"/>
              <a:gd name="connsiteY2261" fmla="*/ 4090208 h 6857546"/>
              <a:gd name="connsiteX2262" fmla="*/ 1831450 w 5970060"/>
              <a:gd name="connsiteY2262" fmla="*/ 3863937 h 6857546"/>
              <a:gd name="connsiteX2263" fmla="*/ 1880180 w 5970060"/>
              <a:gd name="connsiteY2263" fmla="*/ 4051920 h 6857546"/>
              <a:gd name="connsiteX2264" fmla="*/ 1831450 w 5970060"/>
              <a:gd name="connsiteY2264" fmla="*/ 3863937 h 6857546"/>
              <a:gd name="connsiteX2265" fmla="*/ 1692222 w 5970060"/>
              <a:gd name="connsiteY2265" fmla="*/ 3877860 h 6857546"/>
              <a:gd name="connsiteX2266" fmla="*/ 1587801 w 5970060"/>
              <a:gd name="connsiteY2266" fmla="*/ 3999710 h 6857546"/>
              <a:gd name="connsiteX2267" fmla="*/ 1643492 w 5970060"/>
              <a:gd name="connsiteY2267" fmla="*/ 4020594 h 6857546"/>
              <a:gd name="connsiteX2268" fmla="*/ 1723548 w 5970060"/>
              <a:gd name="connsiteY2268" fmla="*/ 3971864 h 6857546"/>
              <a:gd name="connsiteX2269" fmla="*/ 1692222 w 5970060"/>
              <a:gd name="connsiteY2269" fmla="*/ 3877860 h 6857546"/>
              <a:gd name="connsiteX2270" fmla="*/ 3223884 w 5970060"/>
              <a:gd name="connsiteY2270" fmla="*/ 3905706 h 6857546"/>
              <a:gd name="connsiteX2271" fmla="*/ 3220404 w 5970060"/>
              <a:gd name="connsiteY2271" fmla="*/ 4003191 h 6857546"/>
              <a:gd name="connsiteX2272" fmla="*/ 3384022 w 5970060"/>
              <a:gd name="connsiteY2272" fmla="*/ 3964903 h 6857546"/>
              <a:gd name="connsiteX2273" fmla="*/ 3283056 w 5970060"/>
              <a:gd name="connsiteY2273" fmla="*/ 3989268 h 6857546"/>
              <a:gd name="connsiteX2274" fmla="*/ 3203000 w 5970060"/>
              <a:gd name="connsiteY2274" fmla="*/ 4037997 h 6857546"/>
              <a:gd name="connsiteX2275" fmla="*/ 3453636 w 5970060"/>
              <a:gd name="connsiteY2275" fmla="*/ 4020594 h 6857546"/>
              <a:gd name="connsiteX2276" fmla="*/ 3272614 w 5970060"/>
              <a:gd name="connsiteY2276" fmla="*/ 4062362 h 6857546"/>
              <a:gd name="connsiteX2277" fmla="*/ 3328306 w 5970060"/>
              <a:gd name="connsiteY2277" fmla="*/ 4100650 h 6857546"/>
              <a:gd name="connsiteX2278" fmla="*/ 3474520 w 5970060"/>
              <a:gd name="connsiteY2278" fmla="*/ 4083247 h 6857546"/>
              <a:gd name="connsiteX2279" fmla="*/ 3338748 w 5970060"/>
              <a:gd name="connsiteY2279" fmla="*/ 4111093 h 6857546"/>
              <a:gd name="connsiteX2280" fmla="*/ 3387477 w 5970060"/>
              <a:gd name="connsiteY2280" fmla="*/ 4149380 h 6857546"/>
              <a:gd name="connsiteX2281" fmla="*/ 3516289 w 5970060"/>
              <a:gd name="connsiteY2281" fmla="*/ 4142419 h 6857546"/>
              <a:gd name="connsiteX2282" fmla="*/ 3394464 w 5970060"/>
              <a:gd name="connsiteY2282" fmla="*/ 4163303 h 6857546"/>
              <a:gd name="connsiteX2283" fmla="*/ 3432752 w 5970060"/>
              <a:gd name="connsiteY2283" fmla="*/ 4201591 h 6857546"/>
              <a:gd name="connsiteX2284" fmla="*/ 3561563 w 5970060"/>
              <a:gd name="connsiteY2284" fmla="*/ 4218994 h 6857546"/>
              <a:gd name="connsiteX2285" fmla="*/ 3443194 w 5970060"/>
              <a:gd name="connsiteY2285" fmla="*/ 4212033 h 6857546"/>
              <a:gd name="connsiteX2286" fmla="*/ 3509328 w 5970060"/>
              <a:gd name="connsiteY2286" fmla="*/ 4326922 h 6857546"/>
              <a:gd name="connsiteX2287" fmla="*/ 3453636 w 5970060"/>
              <a:gd name="connsiteY2287" fmla="*/ 4253827 h 6857546"/>
              <a:gd name="connsiteX2288" fmla="*/ 3432752 w 5970060"/>
              <a:gd name="connsiteY2288" fmla="*/ 4306037 h 6857546"/>
              <a:gd name="connsiteX2289" fmla="*/ 3443194 w 5970060"/>
              <a:gd name="connsiteY2289" fmla="*/ 4236423 h 6857546"/>
              <a:gd name="connsiteX2290" fmla="*/ 3397945 w 5970060"/>
              <a:gd name="connsiteY2290" fmla="*/ 4184213 h 6857546"/>
              <a:gd name="connsiteX2291" fmla="*/ 3380541 w 5970060"/>
              <a:gd name="connsiteY2291" fmla="*/ 4295620 h 6857546"/>
              <a:gd name="connsiteX2292" fmla="*/ 3387503 w 5970060"/>
              <a:gd name="connsiteY2292" fmla="*/ 4170315 h 6857546"/>
              <a:gd name="connsiteX2293" fmla="*/ 3338773 w 5970060"/>
              <a:gd name="connsiteY2293" fmla="*/ 4135508 h 6857546"/>
              <a:gd name="connsiteX2294" fmla="*/ 3317889 w 5970060"/>
              <a:gd name="connsiteY2294" fmla="*/ 4260813 h 6857546"/>
              <a:gd name="connsiteX2295" fmla="*/ 3324850 w 5970060"/>
              <a:gd name="connsiteY2295" fmla="*/ 4114598 h 6857546"/>
              <a:gd name="connsiteX2296" fmla="*/ 3300485 w 5970060"/>
              <a:gd name="connsiteY2296" fmla="*/ 4100676 h 6857546"/>
              <a:gd name="connsiteX2297" fmla="*/ 3279601 w 5970060"/>
              <a:gd name="connsiteY2297" fmla="*/ 4236448 h 6857546"/>
              <a:gd name="connsiteX2298" fmla="*/ 3286562 w 5970060"/>
              <a:gd name="connsiteY2298" fmla="*/ 4090233 h 6857546"/>
              <a:gd name="connsiteX2299" fmla="*/ 3196064 w 5970060"/>
              <a:gd name="connsiteY2299" fmla="*/ 4048465 h 6857546"/>
              <a:gd name="connsiteX2300" fmla="*/ 3161257 w 5970060"/>
              <a:gd name="connsiteY2300" fmla="*/ 4076311 h 6857546"/>
              <a:gd name="connsiteX2301" fmla="*/ 3098604 w 5970060"/>
              <a:gd name="connsiteY2301" fmla="*/ 4038023 h 6857546"/>
              <a:gd name="connsiteX2302" fmla="*/ 3074239 w 5970060"/>
              <a:gd name="connsiteY2302" fmla="*/ 4104156 h 6857546"/>
              <a:gd name="connsiteX2303" fmla="*/ 3025509 w 5970060"/>
              <a:gd name="connsiteY2303" fmla="*/ 4086753 h 6857546"/>
              <a:gd name="connsiteX2304" fmla="*/ 3331837 w 5970060"/>
              <a:gd name="connsiteY2304" fmla="*/ 4379157 h 6857546"/>
              <a:gd name="connsiteX2305" fmla="*/ 3338798 w 5970060"/>
              <a:gd name="connsiteY2305" fmla="*/ 4354793 h 6857546"/>
              <a:gd name="connsiteX2306" fmla="*/ 3429296 w 5970060"/>
              <a:gd name="connsiteY2306" fmla="*/ 4393080 h 6857546"/>
              <a:gd name="connsiteX2307" fmla="*/ 3425816 w 5970060"/>
              <a:gd name="connsiteY2307" fmla="*/ 4368715 h 6857546"/>
              <a:gd name="connsiteX2308" fmla="*/ 3620760 w 5970060"/>
              <a:gd name="connsiteY2308" fmla="*/ 4490565 h 6857546"/>
              <a:gd name="connsiteX2309" fmla="*/ 3554627 w 5970060"/>
              <a:gd name="connsiteY2309" fmla="*/ 4285178 h 6857546"/>
              <a:gd name="connsiteX2310" fmla="*/ 3652087 w 5970060"/>
              <a:gd name="connsiteY2310" fmla="*/ 4309543 h 6857546"/>
              <a:gd name="connsiteX2311" fmla="*/ 3544185 w 5970060"/>
              <a:gd name="connsiteY2311" fmla="*/ 4159873 h 6857546"/>
              <a:gd name="connsiteX2312" fmla="*/ 3645125 w 5970060"/>
              <a:gd name="connsiteY2312" fmla="*/ 4152911 h 6857546"/>
              <a:gd name="connsiteX2313" fmla="*/ 3575511 w 5970060"/>
              <a:gd name="connsiteY2313" fmla="*/ 4065894 h 6857546"/>
              <a:gd name="connsiteX2314" fmla="*/ 3627722 w 5970060"/>
              <a:gd name="connsiteY2314" fmla="*/ 4055452 h 6857546"/>
              <a:gd name="connsiteX2315" fmla="*/ 3223884 w 5970060"/>
              <a:gd name="connsiteY2315" fmla="*/ 3905706 h 6857546"/>
              <a:gd name="connsiteX2316" fmla="*/ 4233365 w 5970060"/>
              <a:gd name="connsiteY2316" fmla="*/ 3947474 h 6857546"/>
              <a:gd name="connsiteX2317" fmla="*/ 4066266 w 5970060"/>
              <a:gd name="connsiteY2317" fmla="*/ 3912667 h 6857546"/>
              <a:gd name="connsiteX2318" fmla="*/ 4062785 w 5970060"/>
              <a:gd name="connsiteY2318" fmla="*/ 3943993 h 6857546"/>
              <a:gd name="connsiteX2319" fmla="*/ 3986209 w 5970060"/>
              <a:gd name="connsiteY2319" fmla="*/ 3957916 h 6857546"/>
              <a:gd name="connsiteX2320" fmla="*/ 4014055 w 5970060"/>
              <a:gd name="connsiteY2320" fmla="*/ 4017088 h 6857546"/>
              <a:gd name="connsiteX2321" fmla="*/ 3930518 w 5970060"/>
              <a:gd name="connsiteY2321" fmla="*/ 4037972 h 6857546"/>
              <a:gd name="connsiteX2322" fmla="*/ 4003613 w 5970060"/>
              <a:gd name="connsiteY2322" fmla="*/ 4218994 h 6857546"/>
              <a:gd name="connsiteX2323" fmla="*/ 4118476 w 5970060"/>
              <a:gd name="connsiteY2323" fmla="*/ 4253802 h 6857546"/>
              <a:gd name="connsiteX2324" fmla="*/ 4240301 w 5970060"/>
              <a:gd name="connsiteY2324" fmla="*/ 4260763 h 6857546"/>
              <a:gd name="connsiteX2325" fmla="*/ 4289031 w 5970060"/>
              <a:gd name="connsiteY2325" fmla="*/ 4083222 h 6857546"/>
              <a:gd name="connsiteX2326" fmla="*/ 4309915 w 5970060"/>
              <a:gd name="connsiteY2326" fmla="*/ 4076260 h 6857546"/>
              <a:gd name="connsiteX2327" fmla="*/ 4233365 w 5970060"/>
              <a:gd name="connsiteY2327" fmla="*/ 3947474 h 6857546"/>
              <a:gd name="connsiteX2328" fmla="*/ 3658998 w 5970060"/>
              <a:gd name="connsiteY2328" fmla="*/ 4177226 h 6857546"/>
              <a:gd name="connsiteX2329" fmla="*/ 3833058 w 5970060"/>
              <a:gd name="connsiteY2329" fmla="*/ 4699382 h 6857546"/>
              <a:gd name="connsiteX2330" fmla="*/ 3892230 w 5970060"/>
              <a:gd name="connsiteY2330" fmla="*/ 4904769 h 6857546"/>
              <a:gd name="connsiteX2331" fmla="*/ 3975767 w 5970060"/>
              <a:gd name="connsiteY2331" fmla="*/ 4908250 h 6857546"/>
              <a:gd name="connsiteX2332" fmla="*/ 3979248 w 5970060"/>
              <a:gd name="connsiteY2332" fmla="*/ 4838636 h 6857546"/>
              <a:gd name="connsiteX2333" fmla="*/ 3927037 w 5970060"/>
              <a:gd name="connsiteY2333" fmla="*/ 4716811 h 6857546"/>
              <a:gd name="connsiteX2334" fmla="*/ 3718170 w 5970060"/>
              <a:gd name="connsiteY2334" fmla="*/ 3971864 h 6857546"/>
              <a:gd name="connsiteX2335" fmla="*/ 3669440 w 5970060"/>
              <a:gd name="connsiteY2335" fmla="*/ 3926615 h 6857546"/>
              <a:gd name="connsiteX2336" fmla="*/ 3672921 w 5970060"/>
              <a:gd name="connsiteY2336" fmla="*/ 4163328 h 6857546"/>
              <a:gd name="connsiteX2337" fmla="*/ 3658998 w 5970060"/>
              <a:gd name="connsiteY2337" fmla="*/ 4177226 h 6857546"/>
              <a:gd name="connsiteX2338" fmla="*/ 4128943 w 5970060"/>
              <a:gd name="connsiteY2338" fmla="*/ 4974383 h 6857546"/>
              <a:gd name="connsiteX2339" fmla="*/ 4097617 w 5970060"/>
              <a:gd name="connsiteY2339" fmla="*/ 4963941 h 6857546"/>
              <a:gd name="connsiteX2340" fmla="*/ 4034964 w 5970060"/>
              <a:gd name="connsiteY2340" fmla="*/ 4897808 h 6857546"/>
              <a:gd name="connsiteX2341" fmla="*/ 3975792 w 5970060"/>
              <a:gd name="connsiteY2341" fmla="*/ 4915211 h 6857546"/>
              <a:gd name="connsiteX2342" fmla="*/ 4104604 w 5970060"/>
              <a:gd name="connsiteY2342" fmla="*/ 5012671 h 6857546"/>
              <a:gd name="connsiteX2343" fmla="*/ 4139411 w 5970060"/>
              <a:gd name="connsiteY2343" fmla="*/ 5047478 h 6857546"/>
              <a:gd name="connsiteX2344" fmla="*/ 4031509 w 5970060"/>
              <a:gd name="connsiteY2344" fmla="*/ 4977864 h 6857546"/>
              <a:gd name="connsiteX2345" fmla="*/ 3975818 w 5970060"/>
              <a:gd name="connsiteY2345" fmla="*/ 5005710 h 6857546"/>
              <a:gd name="connsiteX2346" fmla="*/ 4400514 w 5970060"/>
              <a:gd name="connsiteY2346" fmla="*/ 5374690 h 6857546"/>
              <a:gd name="connsiteX2347" fmla="*/ 4658112 w 5970060"/>
              <a:gd name="connsiteY2347" fmla="*/ 6575660 h 6857546"/>
              <a:gd name="connsiteX2348" fmla="*/ 4689438 w 5970060"/>
              <a:gd name="connsiteY2348" fmla="*/ 6554775 h 6857546"/>
              <a:gd name="connsiteX2349" fmla="*/ 4727726 w 5970060"/>
              <a:gd name="connsiteY2349" fmla="*/ 6523449 h 6857546"/>
              <a:gd name="connsiteX2350" fmla="*/ 4734687 w 5970060"/>
              <a:gd name="connsiteY2350" fmla="*/ 6088310 h 6857546"/>
              <a:gd name="connsiteX2351" fmla="*/ 4706842 w 5970060"/>
              <a:gd name="connsiteY2351" fmla="*/ 5938640 h 6857546"/>
              <a:gd name="connsiteX2352" fmla="*/ 4727726 w 5970060"/>
              <a:gd name="connsiteY2352" fmla="*/ 5151924 h 6857546"/>
              <a:gd name="connsiteX2353" fmla="*/ 4668554 w 5970060"/>
              <a:gd name="connsiteY2353" fmla="*/ 5207616 h 6857546"/>
              <a:gd name="connsiteX2354" fmla="*/ 4654631 w 5970060"/>
              <a:gd name="connsiteY2354" fmla="*/ 5385157 h 6857546"/>
              <a:gd name="connsiteX2355" fmla="*/ 4661593 w 5970060"/>
              <a:gd name="connsiteY2355" fmla="*/ 5900352 h 6857546"/>
              <a:gd name="connsiteX2356" fmla="*/ 4672035 w 5970060"/>
              <a:gd name="connsiteY2356" fmla="*/ 6032644 h 6857546"/>
              <a:gd name="connsiteX2357" fmla="*/ 4640708 w 5970060"/>
              <a:gd name="connsiteY2357" fmla="*/ 5809854 h 6857546"/>
              <a:gd name="connsiteX2358" fmla="*/ 4595459 w 5970060"/>
              <a:gd name="connsiteY2358" fmla="*/ 5607947 h 6857546"/>
              <a:gd name="connsiteX2359" fmla="*/ 4574575 w 5970060"/>
              <a:gd name="connsiteY2359" fmla="*/ 5381676 h 6857546"/>
              <a:gd name="connsiteX2360" fmla="*/ 4591979 w 5970060"/>
              <a:gd name="connsiteY2360" fmla="*/ 5319024 h 6857546"/>
              <a:gd name="connsiteX2361" fmla="*/ 4539768 w 5970060"/>
              <a:gd name="connsiteY2361" fmla="*/ 5322504 h 6857546"/>
              <a:gd name="connsiteX2362" fmla="*/ 4543249 w 5970060"/>
              <a:gd name="connsiteY2362" fmla="*/ 5562698 h 6857546"/>
              <a:gd name="connsiteX2363" fmla="*/ 4128943 w 5970060"/>
              <a:gd name="connsiteY2363" fmla="*/ 4974383 h 6857546"/>
              <a:gd name="connsiteX2364" fmla="*/ 1667857 w 5970060"/>
              <a:gd name="connsiteY2364" fmla="*/ 3992748 h 6857546"/>
              <a:gd name="connsiteX2365" fmla="*/ 1636531 w 5970060"/>
              <a:gd name="connsiteY2365" fmla="*/ 4058882 h 6857546"/>
              <a:gd name="connsiteX2366" fmla="*/ 1671338 w 5970060"/>
              <a:gd name="connsiteY2366" fmla="*/ 4107612 h 6857546"/>
              <a:gd name="connsiteX2367" fmla="*/ 1873244 w 5970060"/>
              <a:gd name="connsiteY2367" fmla="*/ 4065843 h 6857546"/>
              <a:gd name="connsiteX2368" fmla="*/ 1667857 w 5970060"/>
              <a:gd name="connsiteY2368" fmla="*/ 3992748 h 6857546"/>
              <a:gd name="connsiteX2369" fmla="*/ 2078606 w 5970060"/>
              <a:gd name="connsiteY2369" fmla="*/ 4083247 h 6857546"/>
              <a:gd name="connsiteX2370" fmla="*/ 2127336 w 5970060"/>
              <a:gd name="connsiteY2370" fmla="*/ 4138938 h 6857546"/>
              <a:gd name="connsiteX2371" fmla="*/ 2158662 w 5970060"/>
              <a:gd name="connsiteY2371" fmla="*/ 3996204 h 6857546"/>
              <a:gd name="connsiteX2372" fmla="*/ 2078606 w 5970060"/>
              <a:gd name="connsiteY2372" fmla="*/ 4083247 h 6857546"/>
              <a:gd name="connsiteX2373" fmla="*/ 3122918 w 5970060"/>
              <a:gd name="connsiteY2373" fmla="*/ 4406978 h 6857546"/>
              <a:gd name="connsiteX2374" fmla="*/ 3011536 w 5970060"/>
              <a:gd name="connsiteY2374" fmla="*/ 4079766 h 6857546"/>
              <a:gd name="connsiteX2375" fmla="*/ 2872282 w 5970060"/>
              <a:gd name="connsiteY2375" fmla="*/ 3999710 h 6857546"/>
              <a:gd name="connsiteX2376" fmla="*/ 2868802 w 5970060"/>
              <a:gd name="connsiteY2376" fmla="*/ 4118079 h 6857546"/>
              <a:gd name="connsiteX2377" fmla="*/ 2980210 w 5970060"/>
              <a:gd name="connsiteY2377" fmla="*/ 4142444 h 6857546"/>
              <a:gd name="connsiteX2378" fmla="*/ 2861840 w 5970060"/>
              <a:gd name="connsiteY2378" fmla="*/ 4135483 h 6857546"/>
              <a:gd name="connsiteX2379" fmla="*/ 2879244 w 5970060"/>
              <a:gd name="connsiteY2379" fmla="*/ 4187693 h 6857546"/>
              <a:gd name="connsiteX2380" fmla="*/ 2994107 w 5970060"/>
              <a:gd name="connsiteY2380" fmla="*/ 4201616 h 6857546"/>
              <a:gd name="connsiteX2381" fmla="*/ 2882725 w 5970060"/>
              <a:gd name="connsiteY2381" fmla="*/ 4198135 h 6857546"/>
              <a:gd name="connsiteX2382" fmla="*/ 2896647 w 5970060"/>
              <a:gd name="connsiteY2382" fmla="*/ 4232942 h 6857546"/>
              <a:gd name="connsiteX2383" fmla="*/ 3011536 w 5970060"/>
              <a:gd name="connsiteY2383" fmla="*/ 4257307 h 6857546"/>
              <a:gd name="connsiteX2384" fmla="*/ 2907090 w 5970060"/>
              <a:gd name="connsiteY2384" fmla="*/ 4253827 h 6857546"/>
              <a:gd name="connsiteX2385" fmla="*/ 2934935 w 5970060"/>
              <a:gd name="connsiteY2385" fmla="*/ 4299076 h 6857546"/>
              <a:gd name="connsiteX2386" fmla="*/ 3049798 w 5970060"/>
              <a:gd name="connsiteY2386" fmla="*/ 4316479 h 6857546"/>
              <a:gd name="connsiteX2387" fmla="*/ 2948858 w 5970060"/>
              <a:gd name="connsiteY2387" fmla="*/ 4312999 h 6857546"/>
              <a:gd name="connsiteX2388" fmla="*/ 2983665 w 5970060"/>
              <a:gd name="connsiteY2388" fmla="*/ 4365209 h 6857546"/>
              <a:gd name="connsiteX2389" fmla="*/ 3067227 w 5970060"/>
              <a:gd name="connsiteY2389" fmla="*/ 4372171 h 6857546"/>
              <a:gd name="connsiteX2390" fmla="*/ 2994133 w 5970060"/>
              <a:gd name="connsiteY2390" fmla="*/ 4375651 h 6857546"/>
              <a:gd name="connsiteX2391" fmla="*/ 3035901 w 5970060"/>
              <a:gd name="connsiteY2391" fmla="*/ 4441785 h 6857546"/>
              <a:gd name="connsiteX2392" fmla="*/ 2931480 w 5970060"/>
              <a:gd name="connsiteY2392" fmla="*/ 4316479 h 6857546"/>
              <a:gd name="connsiteX2393" fmla="*/ 2914076 w 5970060"/>
              <a:gd name="connsiteY2393" fmla="*/ 4403497 h 6857546"/>
              <a:gd name="connsiteX2394" fmla="*/ 2889711 w 5970060"/>
              <a:gd name="connsiteY2394" fmla="*/ 4250321 h 6857546"/>
              <a:gd name="connsiteX2395" fmla="*/ 2868827 w 5970060"/>
              <a:gd name="connsiteY2395" fmla="*/ 4340819 h 6857546"/>
              <a:gd name="connsiteX2396" fmla="*/ 2834020 w 5970060"/>
              <a:gd name="connsiteY2396" fmla="*/ 4389549 h 6857546"/>
              <a:gd name="connsiteX2397" fmla="*/ 2847943 w 5970060"/>
              <a:gd name="connsiteY2397" fmla="*/ 4152836 h 6857546"/>
              <a:gd name="connsiteX2398" fmla="*/ 2788771 w 5970060"/>
              <a:gd name="connsiteY2398" fmla="*/ 4208527 h 6857546"/>
              <a:gd name="connsiteX2399" fmla="*/ 2757444 w 5970060"/>
              <a:gd name="connsiteY2399" fmla="*/ 4177201 h 6857546"/>
              <a:gd name="connsiteX2400" fmla="*/ 2722637 w 5970060"/>
              <a:gd name="connsiteY2400" fmla="*/ 4250296 h 6857546"/>
              <a:gd name="connsiteX2401" fmla="*/ 2875814 w 5970060"/>
              <a:gd name="connsiteY2401" fmla="*/ 4514854 h 6857546"/>
              <a:gd name="connsiteX2402" fmla="*/ 2893217 w 5970060"/>
              <a:gd name="connsiteY2402" fmla="*/ 4438279 h 6857546"/>
              <a:gd name="connsiteX2403" fmla="*/ 2966312 w 5970060"/>
              <a:gd name="connsiteY2403" fmla="*/ 4511374 h 6857546"/>
              <a:gd name="connsiteX2404" fmla="*/ 2990677 w 5970060"/>
              <a:gd name="connsiteY2404" fmla="*/ 4462644 h 6857546"/>
              <a:gd name="connsiteX2405" fmla="*/ 3098579 w 5970060"/>
              <a:gd name="connsiteY2405" fmla="*/ 4581013 h 6857546"/>
              <a:gd name="connsiteX2406" fmla="*/ 3122918 w 5970060"/>
              <a:gd name="connsiteY2406" fmla="*/ 4406978 h 6857546"/>
              <a:gd name="connsiteX2407" fmla="*/ 1591282 w 5970060"/>
              <a:gd name="connsiteY2407" fmla="*/ 4072805 h 6857546"/>
              <a:gd name="connsiteX2408" fmla="*/ 1479874 w 5970060"/>
              <a:gd name="connsiteY2408" fmla="*/ 4031036 h 6857546"/>
              <a:gd name="connsiteX2409" fmla="*/ 1427663 w 5970060"/>
              <a:gd name="connsiteY2409" fmla="*/ 4114573 h 6857546"/>
              <a:gd name="connsiteX2410" fmla="*/ 1406779 w 5970060"/>
              <a:gd name="connsiteY2410" fmla="*/ 4163303 h 6857546"/>
              <a:gd name="connsiteX2411" fmla="*/ 1427663 w 5970060"/>
              <a:gd name="connsiteY2411" fmla="*/ 4229436 h 6857546"/>
              <a:gd name="connsiteX2412" fmla="*/ 1504239 w 5970060"/>
              <a:gd name="connsiteY2412" fmla="*/ 4253802 h 6857546"/>
              <a:gd name="connsiteX2413" fmla="*/ 1601698 w 5970060"/>
              <a:gd name="connsiteY2413" fmla="*/ 4215514 h 6857546"/>
              <a:gd name="connsiteX2414" fmla="*/ 1646948 w 5970060"/>
              <a:gd name="connsiteY2414" fmla="*/ 4097170 h 6857546"/>
              <a:gd name="connsiteX2415" fmla="*/ 1591282 w 5970060"/>
              <a:gd name="connsiteY2415" fmla="*/ 4072805 h 6857546"/>
              <a:gd name="connsiteX2416" fmla="*/ 2228301 w 5970060"/>
              <a:gd name="connsiteY2416" fmla="*/ 4037997 h 6857546"/>
              <a:gd name="connsiteX2417" fmla="*/ 2127361 w 5970060"/>
              <a:gd name="connsiteY2417" fmla="*/ 4166809 h 6857546"/>
              <a:gd name="connsiteX2418" fmla="*/ 2158687 w 5970060"/>
              <a:gd name="connsiteY2418" fmla="*/ 4194655 h 6857546"/>
              <a:gd name="connsiteX2419" fmla="*/ 2151726 w 5970060"/>
              <a:gd name="connsiteY2419" fmla="*/ 4260788 h 6857546"/>
              <a:gd name="connsiteX2420" fmla="*/ 2102996 w 5970060"/>
              <a:gd name="connsiteY2420" fmla="*/ 4285153 h 6857546"/>
              <a:gd name="connsiteX2421" fmla="*/ 2102996 w 5970060"/>
              <a:gd name="connsiteY2421" fmla="*/ 4337364 h 6857546"/>
              <a:gd name="connsiteX2422" fmla="*/ 2054266 w 5970060"/>
              <a:gd name="connsiteY2422" fmla="*/ 4358248 h 6857546"/>
              <a:gd name="connsiteX2423" fmla="*/ 2162168 w 5970060"/>
              <a:gd name="connsiteY2423" fmla="*/ 4622807 h 6857546"/>
              <a:gd name="connsiteX2424" fmla="*/ 2245705 w 5970060"/>
              <a:gd name="connsiteY2424" fmla="*/ 4125015 h 6857546"/>
              <a:gd name="connsiteX2425" fmla="*/ 2263108 w 5970060"/>
              <a:gd name="connsiteY2425" fmla="*/ 4093689 h 6857546"/>
              <a:gd name="connsiteX2426" fmla="*/ 2238743 w 5970060"/>
              <a:gd name="connsiteY2426" fmla="*/ 4107612 h 6857546"/>
              <a:gd name="connsiteX2427" fmla="*/ 2228301 w 5970060"/>
              <a:gd name="connsiteY2427" fmla="*/ 4037997 h 6857546"/>
              <a:gd name="connsiteX2428" fmla="*/ 2350126 w 5970060"/>
              <a:gd name="connsiteY2428" fmla="*/ 4104131 h 6857546"/>
              <a:gd name="connsiteX2429" fmla="*/ 2231757 w 5970060"/>
              <a:gd name="connsiteY2429" fmla="*/ 4427862 h 6857546"/>
              <a:gd name="connsiteX2430" fmla="*/ 2214353 w 5970060"/>
              <a:gd name="connsiteY2430" fmla="*/ 4584519 h 6857546"/>
              <a:gd name="connsiteX2431" fmla="*/ 2360568 w 5970060"/>
              <a:gd name="connsiteY2431" fmla="*/ 4494021 h 6857546"/>
              <a:gd name="connsiteX2432" fmla="*/ 2350126 w 5970060"/>
              <a:gd name="connsiteY2432" fmla="*/ 4574077 h 6857546"/>
              <a:gd name="connsiteX2433" fmla="*/ 2447586 w 5970060"/>
              <a:gd name="connsiteY2433" fmla="*/ 4494021 h 6857546"/>
              <a:gd name="connsiteX2434" fmla="*/ 2471951 w 5970060"/>
              <a:gd name="connsiteY2434" fmla="*/ 4549712 h 6857546"/>
              <a:gd name="connsiteX2435" fmla="*/ 2632089 w 5970060"/>
              <a:gd name="connsiteY2435" fmla="*/ 4225981 h 6857546"/>
              <a:gd name="connsiteX2436" fmla="*/ 2531148 w 5970060"/>
              <a:gd name="connsiteY2436" fmla="*/ 4163328 h 6857546"/>
              <a:gd name="connsiteX2437" fmla="*/ 2503302 w 5970060"/>
              <a:gd name="connsiteY2437" fmla="*/ 4212058 h 6857546"/>
              <a:gd name="connsiteX2438" fmla="*/ 2565955 w 5970060"/>
              <a:gd name="connsiteY2438" fmla="*/ 4337389 h 6857546"/>
              <a:gd name="connsiteX2439" fmla="*/ 2489380 w 5970060"/>
              <a:gd name="connsiteY2439" fmla="*/ 4225981 h 6857546"/>
              <a:gd name="connsiteX2440" fmla="*/ 2465015 w 5970060"/>
              <a:gd name="connsiteY2440" fmla="*/ 4274711 h 6857546"/>
              <a:gd name="connsiteX2441" fmla="*/ 2527667 w 5970060"/>
              <a:gd name="connsiteY2441" fmla="*/ 4400042 h 6857546"/>
              <a:gd name="connsiteX2442" fmla="*/ 2458053 w 5970060"/>
              <a:gd name="connsiteY2442" fmla="*/ 4288634 h 6857546"/>
              <a:gd name="connsiteX2443" fmla="*/ 2461534 w 5970060"/>
              <a:gd name="connsiteY2443" fmla="*/ 4365209 h 6857546"/>
              <a:gd name="connsiteX2444" fmla="*/ 2482418 w 5970060"/>
              <a:gd name="connsiteY2444" fmla="*/ 4417420 h 6857546"/>
              <a:gd name="connsiteX2445" fmla="*/ 2423246 w 5970060"/>
              <a:gd name="connsiteY2445" fmla="*/ 4333883 h 6857546"/>
              <a:gd name="connsiteX2446" fmla="*/ 2398881 w 5970060"/>
              <a:gd name="connsiteY2446" fmla="*/ 4379132 h 6857546"/>
              <a:gd name="connsiteX2447" fmla="*/ 2426727 w 5970060"/>
              <a:gd name="connsiteY2447" fmla="*/ 4455708 h 6857546"/>
              <a:gd name="connsiteX2448" fmla="*/ 2391920 w 5970060"/>
              <a:gd name="connsiteY2448" fmla="*/ 4396536 h 6857546"/>
              <a:gd name="connsiteX2449" fmla="*/ 2364074 w 5970060"/>
              <a:gd name="connsiteY2449" fmla="*/ 4427862 h 6857546"/>
              <a:gd name="connsiteX2450" fmla="*/ 2398881 w 5970060"/>
              <a:gd name="connsiteY2450" fmla="*/ 4347806 h 6857546"/>
              <a:gd name="connsiteX2451" fmla="*/ 2290979 w 5970060"/>
              <a:gd name="connsiteY2451" fmla="*/ 4340844 h 6857546"/>
              <a:gd name="connsiteX2452" fmla="*/ 2419791 w 5970060"/>
              <a:gd name="connsiteY2452" fmla="*/ 4312999 h 6857546"/>
              <a:gd name="connsiteX2453" fmla="*/ 2315344 w 5970060"/>
              <a:gd name="connsiteY2453" fmla="*/ 4264269 h 6857546"/>
              <a:gd name="connsiteX2454" fmla="*/ 2426752 w 5970060"/>
              <a:gd name="connsiteY2454" fmla="*/ 4302557 h 6857546"/>
              <a:gd name="connsiteX2455" fmla="*/ 2444156 w 5970060"/>
              <a:gd name="connsiteY2455" fmla="*/ 4267750 h 6857546"/>
              <a:gd name="connsiteX2456" fmla="*/ 2332773 w 5970060"/>
              <a:gd name="connsiteY2456" fmla="*/ 4222500 h 6857546"/>
              <a:gd name="connsiteX2457" fmla="*/ 2454598 w 5970060"/>
              <a:gd name="connsiteY2457" fmla="*/ 4257307 h 6857546"/>
              <a:gd name="connsiteX2458" fmla="*/ 2475482 w 5970060"/>
              <a:gd name="connsiteY2458" fmla="*/ 4222500 h 6857546"/>
              <a:gd name="connsiteX2459" fmla="*/ 2360619 w 5970060"/>
              <a:gd name="connsiteY2459" fmla="*/ 4166809 h 6857546"/>
              <a:gd name="connsiteX2460" fmla="*/ 2485924 w 5970060"/>
              <a:gd name="connsiteY2460" fmla="*/ 4212058 h 6857546"/>
              <a:gd name="connsiteX2461" fmla="*/ 2524212 w 5970060"/>
              <a:gd name="connsiteY2461" fmla="*/ 4152886 h 6857546"/>
              <a:gd name="connsiteX2462" fmla="*/ 2489405 w 5970060"/>
              <a:gd name="connsiteY2462" fmla="*/ 4058907 h 6857546"/>
              <a:gd name="connsiteX2463" fmla="*/ 2350126 w 5970060"/>
              <a:gd name="connsiteY2463" fmla="*/ 4104131 h 6857546"/>
              <a:gd name="connsiteX2464" fmla="*/ 2064683 w 5970060"/>
              <a:gd name="connsiteY2464" fmla="*/ 4090208 h 6857546"/>
              <a:gd name="connsiteX2465" fmla="*/ 1887142 w 5970060"/>
              <a:gd name="connsiteY2465" fmla="*/ 4072805 h 6857546"/>
              <a:gd name="connsiteX2466" fmla="*/ 1880180 w 5970060"/>
              <a:gd name="connsiteY2466" fmla="*/ 4288634 h 6857546"/>
              <a:gd name="connsiteX2467" fmla="*/ 2022914 w 5970060"/>
              <a:gd name="connsiteY2467" fmla="*/ 4372171 h 6857546"/>
              <a:gd name="connsiteX2468" fmla="*/ 2061202 w 5970060"/>
              <a:gd name="connsiteY2468" fmla="*/ 4337364 h 6857546"/>
              <a:gd name="connsiteX2469" fmla="*/ 2089048 w 5970060"/>
              <a:gd name="connsiteY2469" fmla="*/ 4330402 h 6857546"/>
              <a:gd name="connsiteX2470" fmla="*/ 2089048 w 5970060"/>
              <a:gd name="connsiteY2470" fmla="*/ 4281673 h 6857546"/>
              <a:gd name="connsiteX2471" fmla="*/ 2137778 w 5970060"/>
              <a:gd name="connsiteY2471" fmla="*/ 4257307 h 6857546"/>
              <a:gd name="connsiteX2472" fmla="*/ 2127336 w 5970060"/>
              <a:gd name="connsiteY2472" fmla="*/ 4225981 h 6857546"/>
              <a:gd name="connsiteX2473" fmla="*/ 2144739 w 5970060"/>
              <a:gd name="connsiteY2473" fmla="*/ 4194655 h 6857546"/>
              <a:gd name="connsiteX2474" fmla="*/ 2064683 w 5970060"/>
              <a:gd name="connsiteY2474" fmla="*/ 4090208 h 6857546"/>
              <a:gd name="connsiteX2475" fmla="*/ 1869738 w 5970060"/>
              <a:gd name="connsiteY2475" fmla="*/ 4090208 h 6857546"/>
              <a:gd name="connsiteX2476" fmla="*/ 1852335 w 5970060"/>
              <a:gd name="connsiteY2476" fmla="*/ 4104131 h 6857546"/>
              <a:gd name="connsiteX2477" fmla="*/ 1869738 w 5970060"/>
              <a:gd name="connsiteY2477" fmla="*/ 4278192 h 6857546"/>
              <a:gd name="connsiteX2478" fmla="*/ 1869738 w 5970060"/>
              <a:gd name="connsiteY2478" fmla="*/ 4090208 h 6857546"/>
              <a:gd name="connsiteX2479" fmla="*/ 3826097 w 5970060"/>
              <a:gd name="connsiteY2479" fmla="*/ 4090208 h 6857546"/>
              <a:gd name="connsiteX2480" fmla="*/ 3718195 w 5970060"/>
              <a:gd name="connsiteY2480" fmla="*/ 4201591 h 6857546"/>
              <a:gd name="connsiteX2481" fmla="*/ 3746041 w 5970060"/>
              <a:gd name="connsiteY2481" fmla="*/ 4351287 h 6857546"/>
              <a:gd name="connsiteX2482" fmla="*/ 3850462 w 5970060"/>
              <a:gd name="connsiteY2482" fmla="*/ 4114573 h 6857546"/>
              <a:gd name="connsiteX2483" fmla="*/ 3826097 w 5970060"/>
              <a:gd name="connsiteY2483" fmla="*/ 4090208 h 6857546"/>
              <a:gd name="connsiteX2484" fmla="*/ 4296017 w 5970060"/>
              <a:gd name="connsiteY2484" fmla="*/ 4125015 h 6857546"/>
              <a:gd name="connsiteX2485" fmla="*/ 4376074 w 5970060"/>
              <a:gd name="connsiteY2485" fmla="*/ 4406978 h 6857546"/>
              <a:gd name="connsiteX2486" fmla="*/ 4309940 w 5970060"/>
              <a:gd name="connsiteY2486" fmla="*/ 4271205 h 6857546"/>
              <a:gd name="connsiteX2487" fmla="*/ 4414387 w 5970060"/>
              <a:gd name="connsiteY2487" fmla="*/ 4420901 h 6857546"/>
              <a:gd name="connsiteX2488" fmla="*/ 4358696 w 5970060"/>
              <a:gd name="connsiteY2488" fmla="*/ 4260763 h 6857546"/>
              <a:gd name="connsiteX2489" fmla="*/ 4435296 w 5970060"/>
              <a:gd name="connsiteY2489" fmla="*/ 4434824 h 6857546"/>
              <a:gd name="connsiteX2490" fmla="*/ 4414412 w 5970060"/>
              <a:gd name="connsiteY2490" fmla="*/ 4260763 h 6857546"/>
              <a:gd name="connsiteX2491" fmla="*/ 4466623 w 5970060"/>
              <a:gd name="connsiteY2491" fmla="*/ 4462669 h 6857546"/>
              <a:gd name="connsiteX2492" fmla="*/ 4497949 w 5970060"/>
              <a:gd name="connsiteY2492" fmla="*/ 4212033 h 6857546"/>
              <a:gd name="connsiteX2493" fmla="*/ 4424854 w 5970060"/>
              <a:gd name="connsiteY2493" fmla="*/ 4097170 h 6857546"/>
              <a:gd name="connsiteX2494" fmla="*/ 4303004 w 5970060"/>
              <a:gd name="connsiteY2494" fmla="*/ 4090208 h 6857546"/>
              <a:gd name="connsiteX2495" fmla="*/ 4296017 w 5970060"/>
              <a:gd name="connsiteY2495" fmla="*/ 4125015 h 6857546"/>
              <a:gd name="connsiteX2496" fmla="*/ 5155828 w 5970060"/>
              <a:gd name="connsiteY2496" fmla="*/ 4100650 h 6857546"/>
              <a:gd name="connsiteX2497" fmla="*/ 4933037 w 5970060"/>
              <a:gd name="connsiteY2497" fmla="*/ 4323441 h 6857546"/>
              <a:gd name="connsiteX2498" fmla="*/ 4985248 w 5970060"/>
              <a:gd name="connsiteY2498" fmla="*/ 4347806 h 6857546"/>
              <a:gd name="connsiteX2499" fmla="*/ 5079227 w 5970060"/>
              <a:gd name="connsiteY2499" fmla="*/ 4170264 h 6857546"/>
              <a:gd name="connsiteX2500" fmla="*/ 5079227 w 5970060"/>
              <a:gd name="connsiteY2500" fmla="*/ 4232917 h 6857546"/>
              <a:gd name="connsiteX2501" fmla="*/ 4999171 w 5970060"/>
              <a:gd name="connsiteY2501" fmla="*/ 4361729 h 6857546"/>
              <a:gd name="connsiteX2502" fmla="*/ 5058343 w 5970060"/>
              <a:gd name="connsiteY2502" fmla="*/ 4337364 h 6857546"/>
              <a:gd name="connsiteX2503" fmla="*/ 5183648 w 5970060"/>
              <a:gd name="connsiteY2503" fmla="*/ 4319960 h 6857546"/>
              <a:gd name="connsiteX2504" fmla="*/ 5016549 w 5970060"/>
              <a:gd name="connsiteY2504" fmla="*/ 4382613 h 6857546"/>
              <a:gd name="connsiteX2505" fmla="*/ 5033953 w 5970060"/>
              <a:gd name="connsiteY2505" fmla="*/ 4455708 h 6857546"/>
              <a:gd name="connsiteX2506" fmla="*/ 5180168 w 5970060"/>
              <a:gd name="connsiteY2506" fmla="*/ 4431343 h 6857546"/>
              <a:gd name="connsiteX2507" fmla="*/ 5228897 w 5970060"/>
              <a:gd name="connsiteY2507" fmla="*/ 4441785 h 6857546"/>
              <a:gd name="connsiteX2508" fmla="*/ 5319396 w 5970060"/>
              <a:gd name="connsiteY2508" fmla="*/ 4337364 h 6857546"/>
              <a:gd name="connsiteX2509" fmla="*/ 5340280 w 5970060"/>
              <a:gd name="connsiteY2509" fmla="*/ 4292114 h 6857546"/>
              <a:gd name="connsiteX2510" fmla="*/ 5277627 w 5970060"/>
              <a:gd name="connsiteY2510" fmla="*/ 4250346 h 6857546"/>
              <a:gd name="connsiteX2511" fmla="*/ 5329838 w 5970060"/>
              <a:gd name="connsiteY2511" fmla="*/ 4201616 h 6857546"/>
              <a:gd name="connsiteX2512" fmla="*/ 5155828 w 5970060"/>
              <a:gd name="connsiteY2512" fmla="*/ 4100650 h 6857546"/>
              <a:gd name="connsiteX2513" fmla="*/ 1653934 w 5970060"/>
              <a:gd name="connsiteY2513" fmla="*/ 4114573 h 6857546"/>
              <a:gd name="connsiteX2514" fmla="*/ 1612166 w 5970060"/>
              <a:gd name="connsiteY2514" fmla="*/ 4145899 h 6857546"/>
              <a:gd name="connsiteX2515" fmla="*/ 1615647 w 5970060"/>
              <a:gd name="connsiteY2515" fmla="*/ 4205071 h 6857546"/>
              <a:gd name="connsiteX2516" fmla="*/ 1821033 w 5970060"/>
              <a:gd name="connsiteY2516" fmla="*/ 4180707 h 6857546"/>
              <a:gd name="connsiteX2517" fmla="*/ 1838437 w 5970060"/>
              <a:gd name="connsiteY2517" fmla="*/ 4118054 h 6857546"/>
              <a:gd name="connsiteX2518" fmla="*/ 1653934 w 5970060"/>
              <a:gd name="connsiteY2518" fmla="*/ 4114573 h 6857546"/>
              <a:gd name="connsiteX2519" fmla="*/ 4522289 w 5970060"/>
              <a:gd name="connsiteY2519" fmla="*/ 4212033 h 6857546"/>
              <a:gd name="connsiteX2520" fmla="*/ 4484001 w 5970060"/>
              <a:gd name="connsiteY2520" fmla="*/ 4487034 h 6857546"/>
              <a:gd name="connsiteX2521" fmla="*/ 4511847 w 5970060"/>
              <a:gd name="connsiteY2521" fmla="*/ 4521841 h 6857546"/>
              <a:gd name="connsiteX2522" fmla="*/ 4497924 w 5970060"/>
              <a:gd name="connsiteY2522" fmla="*/ 4285128 h 6857546"/>
              <a:gd name="connsiteX2523" fmla="*/ 4518808 w 5970060"/>
              <a:gd name="connsiteY2523" fmla="*/ 4497476 h 6857546"/>
              <a:gd name="connsiteX2524" fmla="*/ 4539692 w 5970060"/>
              <a:gd name="connsiteY2524" fmla="*/ 4292089 h 6857546"/>
              <a:gd name="connsiteX2525" fmla="*/ 4546654 w 5970060"/>
              <a:gd name="connsiteY2525" fmla="*/ 4417395 h 6857546"/>
              <a:gd name="connsiteX2526" fmla="*/ 4588422 w 5970060"/>
              <a:gd name="connsiteY2526" fmla="*/ 4264218 h 6857546"/>
              <a:gd name="connsiteX2527" fmla="*/ 4588422 w 5970060"/>
              <a:gd name="connsiteY2527" fmla="*/ 4344275 h 6857546"/>
              <a:gd name="connsiteX2528" fmla="*/ 4654556 w 5970060"/>
              <a:gd name="connsiteY2528" fmla="*/ 4218969 h 6857546"/>
              <a:gd name="connsiteX2529" fmla="*/ 4644113 w 5970060"/>
              <a:gd name="connsiteY2529" fmla="*/ 4312948 h 6857546"/>
              <a:gd name="connsiteX2530" fmla="*/ 4699805 w 5970060"/>
              <a:gd name="connsiteY2530" fmla="*/ 4316429 h 6857546"/>
              <a:gd name="connsiteX2531" fmla="*/ 4588397 w 5970060"/>
              <a:gd name="connsiteY2531" fmla="*/ 4177175 h 6857546"/>
              <a:gd name="connsiteX2532" fmla="*/ 4522289 w 5970060"/>
              <a:gd name="connsiteY2532" fmla="*/ 4212033 h 6857546"/>
              <a:gd name="connsiteX2533" fmla="*/ 3571980 w 5970060"/>
              <a:gd name="connsiteY2533" fmla="*/ 4173745 h 6857546"/>
              <a:gd name="connsiteX2534" fmla="*/ 3655542 w 5970060"/>
              <a:gd name="connsiteY2534" fmla="*/ 4274686 h 6857546"/>
              <a:gd name="connsiteX2535" fmla="*/ 3648581 w 5970060"/>
              <a:gd name="connsiteY2535" fmla="*/ 4163278 h 6857546"/>
              <a:gd name="connsiteX2536" fmla="*/ 3571980 w 5970060"/>
              <a:gd name="connsiteY2536" fmla="*/ 4173745 h 6857546"/>
              <a:gd name="connsiteX2537" fmla="*/ 4842539 w 5970060"/>
              <a:gd name="connsiteY2537" fmla="*/ 4163303 h 6857546"/>
              <a:gd name="connsiteX2538" fmla="*/ 4734637 w 5970060"/>
              <a:gd name="connsiteY2538" fmla="*/ 4225956 h 6857546"/>
              <a:gd name="connsiteX2539" fmla="*/ 4738118 w 5970060"/>
              <a:gd name="connsiteY2539" fmla="*/ 4250321 h 6857546"/>
              <a:gd name="connsiteX2540" fmla="*/ 4717233 w 5970060"/>
              <a:gd name="connsiteY2540" fmla="*/ 4323416 h 6857546"/>
              <a:gd name="connsiteX2541" fmla="*/ 4769444 w 5970060"/>
              <a:gd name="connsiteY2541" fmla="*/ 4243359 h 6857546"/>
              <a:gd name="connsiteX2542" fmla="*/ 4741598 w 5970060"/>
              <a:gd name="connsiteY2542" fmla="*/ 4326896 h 6857546"/>
              <a:gd name="connsiteX2543" fmla="*/ 4755521 w 5970060"/>
              <a:gd name="connsiteY2543" fmla="*/ 4333858 h 6857546"/>
              <a:gd name="connsiteX2544" fmla="*/ 4807732 w 5970060"/>
              <a:gd name="connsiteY2544" fmla="*/ 4271205 h 6857546"/>
              <a:gd name="connsiteX2545" fmla="*/ 4776406 w 5970060"/>
              <a:gd name="connsiteY2545" fmla="*/ 4351261 h 6857546"/>
              <a:gd name="connsiteX2546" fmla="*/ 4839058 w 5970060"/>
              <a:gd name="connsiteY2546" fmla="*/ 4292089 h 6857546"/>
              <a:gd name="connsiteX2547" fmla="*/ 4790328 w 5970060"/>
              <a:gd name="connsiteY2547" fmla="*/ 4365184 h 6857546"/>
              <a:gd name="connsiteX2548" fmla="*/ 4807732 w 5970060"/>
              <a:gd name="connsiteY2548" fmla="*/ 4382587 h 6857546"/>
              <a:gd name="connsiteX2549" fmla="*/ 4919114 w 5970060"/>
              <a:gd name="connsiteY2549" fmla="*/ 4323416 h 6857546"/>
              <a:gd name="connsiteX2550" fmla="*/ 4842539 w 5970060"/>
              <a:gd name="connsiteY2550" fmla="*/ 4163303 h 6857546"/>
              <a:gd name="connsiteX2551" fmla="*/ 1727029 w 5970060"/>
              <a:gd name="connsiteY2551" fmla="*/ 4330402 h 6857546"/>
              <a:gd name="connsiteX2552" fmla="*/ 1855840 w 5970060"/>
              <a:gd name="connsiteY2552" fmla="*/ 4288634 h 6857546"/>
              <a:gd name="connsiteX2553" fmla="*/ 1814072 w 5970060"/>
              <a:gd name="connsiteY2553" fmla="*/ 4198135 h 6857546"/>
              <a:gd name="connsiteX2554" fmla="*/ 1727029 w 5970060"/>
              <a:gd name="connsiteY2554" fmla="*/ 4330402 h 6857546"/>
              <a:gd name="connsiteX2555" fmla="*/ 1483354 w 5970060"/>
              <a:gd name="connsiteY2555" fmla="*/ 4358248 h 6857546"/>
              <a:gd name="connsiteX2556" fmla="*/ 1479874 w 5970060"/>
              <a:gd name="connsiteY2556" fmla="*/ 4312999 h 6857546"/>
              <a:gd name="connsiteX2557" fmla="*/ 1358049 w 5970060"/>
              <a:gd name="connsiteY2557" fmla="*/ 4215539 h 6857546"/>
              <a:gd name="connsiteX2558" fmla="*/ 1483354 w 5970060"/>
              <a:gd name="connsiteY2558" fmla="*/ 4358248 h 6857546"/>
              <a:gd name="connsiteX2559" fmla="*/ 1493797 w 5970060"/>
              <a:gd name="connsiteY2559" fmla="*/ 4306037 h 6857546"/>
              <a:gd name="connsiteX2560" fmla="*/ 1539046 w 5970060"/>
              <a:gd name="connsiteY2560" fmla="*/ 4438304 h 6857546"/>
              <a:gd name="connsiteX2561" fmla="*/ 1629544 w 5970060"/>
              <a:gd name="connsiteY2561" fmla="*/ 4455708 h 6857546"/>
              <a:gd name="connsiteX2562" fmla="*/ 1716562 w 5970060"/>
              <a:gd name="connsiteY2562" fmla="*/ 4253802 h 6857546"/>
              <a:gd name="connsiteX2563" fmla="*/ 1608660 w 5970060"/>
              <a:gd name="connsiteY2563" fmla="*/ 4225956 h 6857546"/>
              <a:gd name="connsiteX2564" fmla="*/ 1493797 w 5970060"/>
              <a:gd name="connsiteY2564" fmla="*/ 4306037 h 6857546"/>
              <a:gd name="connsiteX2565" fmla="*/ 3822616 w 5970060"/>
              <a:gd name="connsiteY2565" fmla="*/ 4302557 h 6857546"/>
              <a:gd name="connsiteX2566" fmla="*/ 3840020 w 5970060"/>
              <a:gd name="connsiteY2566" fmla="*/ 4326922 h 6857546"/>
              <a:gd name="connsiteX2567" fmla="*/ 3794770 w 5970060"/>
              <a:gd name="connsiteY2567" fmla="*/ 4413939 h 6857546"/>
              <a:gd name="connsiteX2568" fmla="*/ 3867865 w 5970060"/>
              <a:gd name="connsiteY2568" fmla="*/ 4438304 h 6857546"/>
              <a:gd name="connsiteX2569" fmla="*/ 4177674 w 5970060"/>
              <a:gd name="connsiteY2569" fmla="*/ 4542750 h 6857546"/>
              <a:gd name="connsiteX2570" fmla="*/ 4111540 w 5970060"/>
              <a:gd name="connsiteY2570" fmla="*/ 4532309 h 6857546"/>
              <a:gd name="connsiteX2571" fmla="*/ 4184635 w 5970060"/>
              <a:gd name="connsiteY2571" fmla="*/ 4494021 h 6857546"/>
              <a:gd name="connsiteX2572" fmla="*/ 4108059 w 5970060"/>
              <a:gd name="connsiteY2572" fmla="*/ 4264269 h 6857546"/>
              <a:gd name="connsiteX2573" fmla="*/ 3822616 w 5970060"/>
              <a:gd name="connsiteY2573" fmla="*/ 4302557 h 6857546"/>
              <a:gd name="connsiteX2574" fmla="*/ 1351088 w 5970060"/>
              <a:gd name="connsiteY2574" fmla="*/ 4312999 h 6857546"/>
              <a:gd name="connsiteX2575" fmla="*/ 1257083 w 5970060"/>
              <a:gd name="connsiteY2575" fmla="*/ 4239904 h 6857546"/>
              <a:gd name="connsiteX2576" fmla="*/ 1445067 w 5970060"/>
              <a:gd name="connsiteY2576" fmla="*/ 4379157 h 6857546"/>
              <a:gd name="connsiteX2577" fmla="*/ 1351088 w 5970060"/>
              <a:gd name="connsiteY2577" fmla="*/ 4312999 h 6857546"/>
              <a:gd name="connsiteX2578" fmla="*/ 4135905 w 5970060"/>
              <a:gd name="connsiteY2578" fmla="*/ 4257307 h 6857546"/>
              <a:gd name="connsiteX2579" fmla="*/ 4094137 w 5970060"/>
              <a:gd name="connsiteY2579" fmla="*/ 4386093 h 6857546"/>
              <a:gd name="connsiteX2580" fmla="*/ 4355215 w 5970060"/>
              <a:gd name="connsiteY2580" fmla="*/ 4546231 h 6857546"/>
              <a:gd name="connsiteX2581" fmla="*/ 4233365 w 5970060"/>
              <a:gd name="connsiteY2581" fmla="*/ 4413964 h 6857546"/>
              <a:gd name="connsiteX2582" fmla="*/ 4250768 w 5970060"/>
              <a:gd name="connsiteY2582" fmla="*/ 4403522 h 6857546"/>
              <a:gd name="connsiteX2583" fmla="*/ 4188116 w 5970060"/>
              <a:gd name="connsiteY2583" fmla="*/ 4354793 h 6857546"/>
              <a:gd name="connsiteX2584" fmla="*/ 4268172 w 5970060"/>
              <a:gd name="connsiteY2584" fmla="*/ 4403522 h 6857546"/>
              <a:gd name="connsiteX2585" fmla="*/ 4330825 w 5970060"/>
              <a:gd name="connsiteY2585" fmla="*/ 4400042 h 6857546"/>
              <a:gd name="connsiteX2586" fmla="*/ 4243807 w 5970060"/>
              <a:gd name="connsiteY2586" fmla="*/ 4274711 h 6857546"/>
              <a:gd name="connsiteX2587" fmla="*/ 4135905 w 5970060"/>
              <a:gd name="connsiteY2587" fmla="*/ 4257307 h 6857546"/>
              <a:gd name="connsiteX2588" fmla="*/ 3283056 w 5970060"/>
              <a:gd name="connsiteY2588" fmla="*/ 4413939 h 6857546"/>
              <a:gd name="connsiteX2589" fmla="*/ 3206481 w 5970060"/>
              <a:gd name="connsiteY2589" fmla="*/ 4337364 h 6857546"/>
              <a:gd name="connsiteX2590" fmla="*/ 3154270 w 5970060"/>
              <a:gd name="connsiteY2590" fmla="*/ 4306037 h 6857546"/>
              <a:gd name="connsiteX2591" fmla="*/ 3112502 w 5970060"/>
              <a:gd name="connsiteY2591" fmla="*/ 4278192 h 6857546"/>
              <a:gd name="connsiteX2592" fmla="*/ 3133386 w 5970060"/>
              <a:gd name="connsiteY2592" fmla="*/ 4361729 h 6857546"/>
              <a:gd name="connsiteX2593" fmla="*/ 3237807 w 5970060"/>
              <a:gd name="connsiteY2593" fmla="*/ 4462694 h 6857546"/>
              <a:gd name="connsiteX2594" fmla="*/ 3345709 w 5970060"/>
              <a:gd name="connsiteY2594" fmla="*/ 4560154 h 6857546"/>
              <a:gd name="connsiteX2595" fmla="*/ 3380516 w 5970060"/>
              <a:gd name="connsiteY2595" fmla="*/ 4598442 h 6857546"/>
              <a:gd name="connsiteX2596" fmla="*/ 3450130 w 5970060"/>
              <a:gd name="connsiteY2596" fmla="*/ 4574077 h 6857546"/>
              <a:gd name="connsiteX2597" fmla="*/ 3564993 w 5970060"/>
              <a:gd name="connsiteY2597" fmla="*/ 4706369 h 6857546"/>
              <a:gd name="connsiteX2598" fmla="*/ 3648530 w 5970060"/>
              <a:gd name="connsiteY2598" fmla="*/ 4744657 h 6857546"/>
              <a:gd name="connsiteX2599" fmla="*/ 3732067 w 5970060"/>
              <a:gd name="connsiteY2599" fmla="*/ 4723772 h 6857546"/>
              <a:gd name="connsiteX2600" fmla="*/ 3283056 w 5970060"/>
              <a:gd name="connsiteY2600" fmla="*/ 4413939 h 6857546"/>
              <a:gd name="connsiteX2601" fmla="*/ 5507430 w 5970060"/>
              <a:gd name="connsiteY2601" fmla="*/ 4288634 h 6857546"/>
              <a:gd name="connsiteX2602" fmla="*/ 5354253 w 5970060"/>
              <a:gd name="connsiteY2602" fmla="*/ 4299076 h 6857546"/>
              <a:gd name="connsiteX2603" fmla="*/ 5357734 w 5970060"/>
              <a:gd name="connsiteY2603" fmla="*/ 4368690 h 6857546"/>
              <a:gd name="connsiteX2604" fmla="*/ 5570082 w 5970060"/>
              <a:gd name="connsiteY2604" fmla="*/ 4382613 h 6857546"/>
              <a:gd name="connsiteX2605" fmla="*/ 5939062 w 5970060"/>
              <a:gd name="connsiteY2605" fmla="*/ 4403497 h 6857546"/>
              <a:gd name="connsiteX2606" fmla="*/ 5507430 w 5970060"/>
              <a:gd name="connsiteY2606" fmla="*/ 4288634 h 6857546"/>
              <a:gd name="connsiteX2607" fmla="*/ 3571980 w 5970060"/>
              <a:gd name="connsiteY2607" fmla="*/ 4295595 h 6857546"/>
              <a:gd name="connsiteX2608" fmla="*/ 3627671 w 5970060"/>
              <a:gd name="connsiteY2608" fmla="*/ 4535789 h 6857546"/>
              <a:gd name="connsiteX2609" fmla="*/ 3752977 w 5970060"/>
              <a:gd name="connsiteY2609" fmla="*/ 4577558 h 6857546"/>
              <a:gd name="connsiteX2610" fmla="*/ 3672921 w 5970060"/>
              <a:gd name="connsiteY2610" fmla="*/ 4330402 h 6857546"/>
              <a:gd name="connsiteX2611" fmla="*/ 3571980 w 5970060"/>
              <a:gd name="connsiteY2611" fmla="*/ 4295595 h 6857546"/>
              <a:gd name="connsiteX2612" fmla="*/ 1727029 w 5970060"/>
              <a:gd name="connsiteY2612" fmla="*/ 4354767 h 6857546"/>
              <a:gd name="connsiteX2613" fmla="*/ 1720068 w 5970060"/>
              <a:gd name="connsiteY2613" fmla="*/ 4466150 h 6857546"/>
              <a:gd name="connsiteX2614" fmla="*/ 1761836 w 5970060"/>
              <a:gd name="connsiteY2614" fmla="*/ 4480073 h 6857546"/>
              <a:gd name="connsiteX2615" fmla="*/ 1807085 w 5970060"/>
              <a:gd name="connsiteY2615" fmla="*/ 4500957 h 6857546"/>
              <a:gd name="connsiteX2616" fmla="*/ 1848854 w 5970060"/>
              <a:gd name="connsiteY2616" fmla="*/ 4483553 h 6857546"/>
              <a:gd name="connsiteX2617" fmla="*/ 1918468 w 5970060"/>
              <a:gd name="connsiteY2617" fmla="*/ 4466150 h 6857546"/>
              <a:gd name="connsiteX2618" fmla="*/ 1935871 w 5970060"/>
              <a:gd name="connsiteY2618" fmla="*/ 4375651 h 6857546"/>
              <a:gd name="connsiteX2619" fmla="*/ 1866257 w 5970060"/>
              <a:gd name="connsiteY2619" fmla="*/ 4299076 h 6857546"/>
              <a:gd name="connsiteX2620" fmla="*/ 1727029 w 5970060"/>
              <a:gd name="connsiteY2620" fmla="*/ 4354767 h 6857546"/>
              <a:gd name="connsiteX2621" fmla="*/ 4745079 w 5970060"/>
              <a:gd name="connsiteY2621" fmla="*/ 4581038 h 6857546"/>
              <a:gd name="connsiteX2622" fmla="*/ 4804251 w 5970060"/>
              <a:gd name="connsiteY2622" fmla="*/ 4400016 h 6857546"/>
              <a:gd name="connsiteX2623" fmla="*/ 4602345 w 5970060"/>
              <a:gd name="connsiteY2623" fmla="*/ 4351287 h 6857546"/>
              <a:gd name="connsiteX2624" fmla="*/ 4543173 w 5970060"/>
              <a:gd name="connsiteY2624" fmla="*/ 4650652 h 6857546"/>
              <a:gd name="connsiteX2625" fmla="*/ 4602345 w 5970060"/>
              <a:gd name="connsiteY2625" fmla="*/ 4452227 h 6857546"/>
              <a:gd name="connsiteX2626" fmla="*/ 4553615 w 5970060"/>
              <a:gd name="connsiteY2626" fmla="*/ 4692421 h 6857546"/>
              <a:gd name="connsiteX2627" fmla="*/ 4647594 w 5970060"/>
              <a:gd name="connsiteY2627" fmla="*/ 4497476 h 6857546"/>
              <a:gd name="connsiteX2628" fmla="*/ 4588422 w 5970060"/>
              <a:gd name="connsiteY2628" fmla="*/ 4661095 h 6857546"/>
              <a:gd name="connsiteX2629" fmla="*/ 4717233 w 5970060"/>
              <a:gd name="connsiteY2629" fmla="*/ 4518360 h 6857546"/>
              <a:gd name="connsiteX2630" fmla="*/ 4637177 w 5970060"/>
              <a:gd name="connsiteY2630" fmla="*/ 4615820 h 6857546"/>
              <a:gd name="connsiteX2631" fmla="*/ 4745079 w 5970060"/>
              <a:gd name="connsiteY2631" fmla="*/ 4581038 h 6857546"/>
              <a:gd name="connsiteX2632" fmla="*/ 5023561 w 5970060"/>
              <a:gd name="connsiteY2632" fmla="*/ 4483553 h 6857546"/>
              <a:gd name="connsiteX2633" fmla="*/ 4922595 w 5970060"/>
              <a:gd name="connsiteY2633" fmla="*/ 4333858 h 6857546"/>
              <a:gd name="connsiteX2634" fmla="*/ 4821655 w 5970060"/>
              <a:gd name="connsiteY2634" fmla="*/ 4406953 h 6857546"/>
              <a:gd name="connsiteX2635" fmla="*/ 4912153 w 5970060"/>
              <a:gd name="connsiteY2635" fmla="*/ 4382587 h 6857546"/>
              <a:gd name="connsiteX2636" fmla="*/ 4821655 w 5970060"/>
              <a:gd name="connsiteY2636" fmla="*/ 4420875 h 6857546"/>
              <a:gd name="connsiteX2637" fmla="*/ 4825135 w 5970060"/>
              <a:gd name="connsiteY2637" fmla="*/ 4452202 h 6857546"/>
              <a:gd name="connsiteX2638" fmla="*/ 4905192 w 5970060"/>
              <a:gd name="connsiteY2638" fmla="*/ 4431318 h 6857546"/>
              <a:gd name="connsiteX2639" fmla="*/ 4821629 w 5970060"/>
              <a:gd name="connsiteY2639" fmla="*/ 4469605 h 6857546"/>
              <a:gd name="connsiteX2640" fmla="*/ 4814668 w 5970060"/>
              <a:gd name="connsiteY2640" fmla="*/ 4497451 h 6857546"/>
              <a:gd name="connsiteX2641" fmla="*/ 4922570 w 5970060"/>
              <a:gd name="connsiteY2641" fmla="*/ 4473086 h 6857546"/>
              <a:gd name="connsiteX2642" fmla="*/ 4783317 w 5970060"/>
              <a:gd name="connsiteY2642" fmla="*/ 4553142 h 6857546"/>
              <a:gd name="connsiteX2643" fmla="*/ 4912128 w 5970060"/>
              <a:gd name="connsiteY2643" fmla="*/ 4532258 h 6857546"/>
              <a:gd name="connsiteX2644" fmla="*/ 4790278 w 5970060"/>
              <a:gd name="connsiteY2644" fmla="*/ 4567065 h 6857546"/>
              <a:gd name="connsiteX2645" fmla="*/ 4769394 w 5970060"/>
              <a:gd name="connsiteY2645" fmla="*/ 4574026 h 6857546"/>
              <a:gd name="connsiteX2646" fmla="*/ 4946935 w 5970060"/>
              <a:gd name="connsiteY2646" fmla="*/ 4584469 h 6857546"/>
              <a:gd name="connsiteX2647" fmla="*/ 5023561 w 5970060"/>
              <a:gd name="connsiteY2647" fmla="*/ 4483553 h 6857546"/>
              <a:gd name="connsiteX2648" fmla="*/ 1389375 w 5970060"/>
              <a:gd name="connsiteY2648" fmla="*/ 4413939 h 6857546"/>
              <a:gd name="connsiteX2649" fmla="*/ 1264045 w 5970060"/>
              <a:gd name="connsiteY2649" fmla="*/ 4358248 h 6857546"/>
              <a:gd name="connsiteX2650" fmla="*/ 1159624 w 5970060"/>
              <a:gd name="connsiteY2650" fmla="*/ 4413939 h 6857546"/>
              <a:gd name="connsiteX2651" fmla="*/ 1107413 w 5970060"/>
              <a:gd name="connsiteY2651" fmla="*/ 4473111 h 6857546"/>
              <a:gd name="connsiteX2652" fmla="*/ 1170066 w 5970060"/>
              <a:gd name="connsiteY2652" fmla="*/ 4500957 h 6857546"/>
              <a:gd name="connsiteX2653" fmla="*/ 1149181 w 5970060"/>
              <a:gd name="connsiteY2653" fmla="*/ 4567090 h 6857546"/>
              <a:gd name="connsiteX2654" fmla="*/ 1152662 w 5970060"/>
              <a:gd name="connsiteY2654" fmla="*/ 4574052 h 6857546"/>
              <a:gd name="connsiteX2655" fmla="*/ 1190950 w 5970060"/>
              <a:gd name="connsiteY2655" fmla="*/ 4577532 h 6857546"/>
              <a:gd name="connsiteX2656" fmla="*/ 1448547 w 5970060"/>
              <a:gd name="connsiteY2656" fmla="*/ 4469630 h 6857546"/>
              <a:gd name="connsiteX2657" fmla="*/ 1490316 w 5970060"/>
              <a:gd name="connsiteY2657" fmla="*/ 4375651 h 6857546"/>
              <a:gd name="connsiteX2658" fmla="*/ 1389375 w 5970060"/>
              <a:gd name="connsiteY2658" fmla="*/ 4413939 h 6857546"/>
              <a:gd name="connsiteX2659" fmla="*/ 3394439 w 5970060"/>
              <a:gd name="connsiteY2659" fmla="*/ 4490515 h 6857546"/>
              <a:gd name="connsiteX2660" fmla="*/ 3390958 w 5970060"/>
              <a:gd name="connsiteY2660" fmla="*/ 4400016 h 6857546"/>
              <a:gd name="connsiteX2661" fmla="*/ 3345709 w 5970060"/>
              <a:gd name="connsiteY2661" fmla="*/ 4375651 h 6857546"/>
              <a:gd name="connsiteX2662" fmla="*/ 3248249 w 5970060"/>
              <a:gd name="connsiteY2662" fmla="*/ 4361729 h 6857546"/>
              <a:gd name="connsiteX2663" fmla="*/ 3394439 w 5970060"/>
              <a:gd name="connsiteY2663" fmla="*/ 4490515 h 6857546"/>
              <a:gd name="connsiteX2664" fmla="*/ 5758066 w 5970060"/>
              <a:gd name="connsiteY2664" fmla="*/ 4549712 h 6857546"/>
              <a:gd name="connsiteX2665" fmla="*/ 5357734 w 5970060"/>
              <a:gd name="connsiteY2665" fmla="*/ 4382613 h 6857546"/>
              <a:gd name="connsiteX2666" fmla="*/ 5249832 w 5970060"/>
              <a:gd name="connsiteY2666" fmla="*/ 4452227 h 6857546"/>
              <a:gd name="connsiteX2667" fmla="*/ 5340331 w 5970060"/>
              <a:gd name="connsiteY2667" fmla="*/ 4528803 h 6857546"/>
              <a:gd name="connsiteX2668" fmla="*/ 5420387 w 5970060"/>
              <a:gd name="connsiteY2668" fmla="*/ 4441785 h 6857546"/>
              <a:gd name="connsiteX2669" fmla="*/ 5375137 w 5970060"/>
              <a:gd name="connsiteY2669" fmla="*/ 4525322 h 6857546"/>
              <a:gd name="connsiteX2670" fmla="*/ 5430829 w 5970060"/>
              <a:gd name="connsiteY2670" fmla="*/ 4528803 h 6857546"/>
              <a:gd name="connsiteX2671" fmla="*/ 5496962 w 5970060"/>
              <a:gd name="connsiteY2671" fmla="*/ 4434824 h 6857546"/>
              <a:gd name="connsiteX2672" fmla="*/ 5448232 w 5970060"/>
              <a:gd name="connsiteY2672" fmla="*/ 4528803 h 6857546"/>
              <a:gd name="connsiteX2673" fmla="*/ 5490001 w 5970060"/>
              <a:gd name="connsiteY2673" fmla="*/ 4532283 h 6857546"/>
              <a:gd name="connsiteX2674" fmla="*/ 5559615 w 5970060"/>
              <a:gd name="connsiteY2674" fmla="*/ 4448746 h 6857546"/>
              <a:gd name="connsiteX2675" fmla="*/ 5503924 w 5970060"/>
              <a:gd name="connsiteY2675" fmla="*/ 4535764 h 6857546"/>
              <a:gd name="connsiteX2676" fmla="*/ 5542211 w 5970060"/>
              <a:gd name="connsiteY2676" fmla="*/ 4539245 h 6857546"/>
              <a:gd name="connsiteX2677" fmla="*/ 5615306 w 5970060"/>
              <a:gd name="connsiteY2677" fmla="*/ 4462669 h 6857546"/>
              <a:gd name="connsiteX2678" fmla="*/ 5559615 w 5970060"/>
              <a:gd name="connsiteY2678" fmla="*/ 4546206 h 6857546"/>
              <a:gd name="connsiteX2679" fmla="*/ 5594422 w 5970060"/>
              <a:gd name="connsiteY2679" fmla="*/ 4553167 h 6857546"/>
              <a:gd name="connsiteX2680" fmla="*/ 5664036 w 5970060"/>
              <a:gd name="connsiteY2680" fmla="*/ 4493995 h 6857546"/>
              <a:gd name="connsiteX2681" fmla="*/ 5608344 w 5970060"/>
              <a:gd name="connsiteY2681" fmla="*/ 4560129 h 6857546"/>
              <a:gd name="connsiteX2682" fmla="*/ 5712791 w 5970060"/>
              <a:gd name="connsiteY2682" fmla="*/ 4608859 h 6857546"/>
              <a:gd name="connsiteX2683" fmla="*/ 5594422 w 5970060"/>
              <a:gd name="connsiteY2683" fmla="*/ 4570571 h 6857546"/>
              <a:gd name="connsiteX2684" fmla="*/ 5611825 w 5970060"/>
              <a:gd name="connsiteY2684" fmla="*/ 4650627 h 6857546"/>
              <a:gd name="connsiteX2685" fmla="*/ 5577018 w 5970060"/>
              <a:gd name="connsiteY2685" fmla="*/ 4563609 h 6857546"/>
              <a:gd name="connsiteX2686" fmla="*/ 5350747 w 5970060"/>
              <a:gd name="connsiteY2686" fmla="*/ 4539245 h 6857546"/>
              <a:gd name="connsiteX2687" fmla="*/ 5395996 w 5970060"/>
              <a:gd name="connsiteY2687" fmla="*/ 4629743 h 6857546"/>
              <a:gd name="connsiteX2688" fmla="*/ 5378593 w 5970060"/>
              <a:gd name="connsiteY2688" fmla="*/ 4716761 h 6857546"/>
              <a:gd name="connsiteX2689" fmla="*/ 5583980 w 5970060"/>
              <a:gd name="connsiteY2689" fmla="*/ 4793336 h 6857546"/>
              <a:gd name="connsiteX2690" fmla="*/ 5594422 w 5970060"/>
              <a:gd name="connsiteY2690" fmla="*/ 4779413 h 6857546"/>
              <a:gd name="connsiteX2691" fmla="*/ 5570057 w 5970060"/>
              <a:gd name="connsiteY2691" fmla="*/ 4716761 h 6857546"/>
              <a:gd name="connsiteX2692" fmla="*/ 5677959 w 5970060"/>
              <a:gd name="connsiteY2692" fmla="*/ 4772452 h 6857546"/>
              <a:gd name="connsiteX2693" fmla="*/ 5657075 w 5970060"/>
              <a:gd name="connsiteY2693" fmla="*/ 4678473 h 6857546"/>
              <a:gd name="connsiteX2694" fmla="*/ 5733650 w 5970060"/>
              <a:gd name="connsiteY2694" fmla="*/ 4758529 h 6857546"/>
              <a:gd name="connsiteX2695" fmla="*/ 5733650 w 5970060"/>
              <a:gd name="connsiteY2695" fmla="*/ 4671511 h 6857546"/>
              <a:gd name="connsiteX2696" fmla="*/ 5932076 w 5970060"/>
              <a:gd name="connsiteY2696" fmla="*/ 4643666 h 6857546"/>
              <a:gd name="connsiteX2697" fmla="*/ 5758066 w 5970060"/>
              <a:gd name="connsiteY2697" fmla="*/ 4549712 h 6857546"/>
              <a:gd name="connsiteX2698" fmla="*/ 1556449 w 5970060"/>
              <a:gd name="connsiteY2698" fmla="*/ 4612365 h 6857546"/>
              <a:gd name="connsiteX2699" fmla="*/ 1507719 w 5970060"/>
              <a:gd name="connsiteY2699" fmla="*/ 4393055 h 6857546"/>
              <a:gd name="connsiteX2700" fmla="*/ 1556449 w 5970060"/>
              <a:gd name="connsiteY2700" fmla="*/ 4612365 h 6857546"/>
              <a:gd name="connsiteX2701" fmla="*/ 3752977 w 5970060"/>
              <a:gd name="connsiteY2701" fmla="*/ 4654133 h 6857546"/>
              <a:gd name="connsiteX2702" fmla="*/ 3592839 w 5970060"/>
              <a:gd name="connsiteY2702" fmla="*/ 4601923 h 6857546"/>
              <a:gd name="connsiteX2703" fmla="*/ 3453611 w 5970060"/>
              <a:gd name="connsiteY2703" fmla="*/ 4393055 h 6857546"/>
              <a:gd name="connsiteX2704" fmla="*/ 3474495 w 5970060"/>
              <a:gd name="connsiteY2704" fmla="*/ 4556673 h 6857546"/>
              <a:gd name="connsiteX2705" fmla="*/ 3610268 w 5970060"/>
              <a:gd name="connsiteY2705" fmla="*/ 4647172 h 6857546"/>
              <a:gd name="connsiteX2706" fmla="*/ 3759938 w 5970060"/>
              <a:gd name="connsiteY2706" fmla="*/ 4727228 h 6857546"/>
              <a:gd name="connsiteX2707" fmla="*/ 3843501 w 5970060"/>
              <a:gd name="connsiteY2707" fmla="*/ 4741151 h 6857546"/>
              <a:gd name="connsiteX2708" fmla="*/ 3752977 w 5970060"/>
              <a:gd name="connsiteY2708" fmla="*/ 4654133 h 6857546"/>
              <a:gd name="connsiteX2709" fmla="*/ 3408362 w 5970060"/>
              <a:gd name="connsiteY2709" fmla="*/ 4500957 h 6857546"/>
              <a:gd name="connsiteX2710" fmla="*/ 3460572 w 5970060"/>
              <a:gd name="connsiteY2710" fmla="*/ 4539245 h 6857546"/>
              <a:gd name="connsiteX2711" fmla="*/ 3443169 w 5970060"/>
              <a:gd name="connsiteY2711" fmla="*/ 4403472 h 6857546"/>
              <a:gd name="connsiteX2712" fmla="*/ 3397920 w 5970060"/>
              <a:gd name="connsiteY2712" fmla="*/ 4406953 h 6857546"/>
              <a:gd name="connsiteX2713" fmla="*/ 3408362 w 5970060"/>
              <a:gd name="connsiteY2713" fmla="*/ 4500957 h 6857546"/>
              <a:gd name="connsiteX2714" fmla="*/ 4254249 w 5970060"/>
              <a:gd name="connsiteY2714" fmla="*/ 4424381 h 6857546"/>
              <a:gd name="connsiteX2715" fmla="*/ 4386541 w 5970060"/>
              <a:gd name="connsiteY2715" fmla="*/ 4570596 h 6857546"/>
              <a:gd name="connsiteX2716" fmla="*/ 4484001 w 5970060"/>
              <a:gd name="connsiteY2716" fmla="*/ 4643691 h 6857546"/>
              <a:gd name="connsiteX2717" fmla="*/ 4529250 w 5970060"/>
              <a:gd name="connsiteY2717" fmla="*/ 4678498 h 6857546"/>
              <a:gd name="connsiteX2718" fmla="*/ 4254249 w 5970060"/>
              <a:gd name="connsiteY2718" fmla="*/ 4424381 h 6857546"/>
              <a:gd name="connsiteX2719" fmla="*/ 1692222 w 5970060"/>
              <a:gd name="connsiteY2719" fmla="*/ 4434824 h 6857546"/>
              <a:gd name="connsiteX2720" fmla="*/ 1730510 w 5970060"/>
              <a:gd name="connsiteY2720" fmla="*/ 4723747 h 6857546"/>
              <a:gd name="connsiteX2721" fmla="*/ 1744433 w 5970060"/>
              <a:gd name="connsiteY2721" fmla="*/ 4493995 h 6857546"/>
              <a:gd name="connsiteX2722" fmla="*/ 1692222 w 5970060"/>
              <a:gd name="connsiteY2722" fmla="*/ 4434824 h 6857546"/>
              <a:gd name="connsiteX2723" fmla="*/ 5382099 w 5970060"/>
              <a:gd name="connsiteY2723" fmla="*/ 4629768 h 6857546"/>
              <a:gd name="connsiteX2724" fmla="*/ 5322927 w 5970060"/>
              <a:gd name="connsiteY2724" fmla="*/ 4539270 h 6857546"/>
              <a:gd name="connsiteX2725" fmla="*/ 5277678 w 5970060"/>
              <a:gd name="connsiteY2725" fmla="*/ 4483579 h 6857546"/>
              <a:gd name="connsiteX2726" fmla="*/ 5037484 w 5970060"/>
              <a:gd name="connsiteY2726" fmla="*/ 4469656 h 6857546"/>
              <a:gd name="connsiteX2727" fmla="*/ 5006157 w 5970060"/>
              <a:gd name="connsiteY2727" fmla="*/ 4556673 h 6857546"/>
              <a:gd name="connsiteX2728" fmla="*/ 5239390 w 5970060"/>
              <a:gd name="connsiteY2728" fmla="*/ 4560154 h 6857546"/>
              <a:gd name="connsiteX2729" fmla="*/ 4967869 w 5970060"/>
              <a:gd name="connsiteY2729" fmla="*/ 4594961 h 6857546"/>
              <a:gd name="connsiteX2730" fmla="*/ 5023561 w 5970060"/>
              <a:gd name="connsiteY2730" fmla="*/ 4591480 h 6857546"/>
              <a:gd name="connsiteX2731" fmla="*/ 5190660 w 5970060"/>
              <a:gd name="connsiteY2731" fmla="*/ 4668056 h 6857546"/>
              <a:gd name="connsiteX2732" fmla="*/ 4995715 w 5970060"/>
              <a:gd name="connsiteY2732" fmla="*/ 4612365 h 6857546"/>
              <a:gd name="connsiteX2733" fmla="*/ 5040965 w 5970060"/>
              <a:gd name="connsiteY2733" fmla="*/ 4695902 h 6857546"/>
              <a:gd name="connsiteX2734" fmla="*/ 4943505 w 5970060"/>
              <a:gd name="connsiteY2734" fmla="*/ 4657614 h 6857546"/>
              <a:gd name="connsiteX2735" fmla="*/ 4828641 w 5970060"/>
              <a:gd name="connsiteY2735" fmla="*/ 4692421 h 6857546"/>
              <a:gd name="connsiteX2736" fmla="*/ 4922620 w 5970060"/>
              <a:gd name="connsiteY2736" fmla="*/ 4702863 h 6857546"/>
              <a:gd name="connsiteX2737" fmla="*/ 5103642 w 5970060"/>
              <a:gd name="connsiteY2737" fmla="*/ 4782919 h 6857546"/>
              <a:gd name="connsiteX2738" fmla="*/ 5148891 w 5970060"/>
              <a:gd name="connsiteY2738" fmla="*/ 4824688 h 6857546"/>
              <a:gd name="connsiteX2739" fmla="*/ 5302068 w 5970060"/>
              <a:gd name="connsiteY2739" fmla="*/ 4817726 h 6857546"/>
              <a:gd name="connsiteX2740" fmla="*/ 5371682 w 5970060"/>
              <a:gd name="connsiteY2740" fmla="*/ 4765516 h 6857546"/>
              <a:gd name="connsiteX2741" fmla="*/ 5350798 w 5970060"/>
              <a:gd name="connsiteY2741" fmla="*/ 4709825 h 6857546"/>
              <a:gd name="connsiteX2742" fmla="*/ 5406489 w 5970060"/>
              <a:gd name="connsiteY2742" fmla="*/ 4688940 h 6857546"/>
              <a:gd name="connsiteX2743" fmla="*/ 5382099 w 5970060"/>
              <a:gd name="connsiteY2743" fmla="*/ 4629768 h 6857546"/>
              <a:gd name="connsiteX2744" fmla="*/ 2666896 w 5970060"/>
              <a:gd name="connsiteY2744" fmla="*/ 4452227 h 6857546"/>
              <a:gd name="connsiteX2745" fmla="*/ 2840956 w 5970060"/>
              <a:gd name="connsiteY2745" fmla="*/ 4789881 h 6857546"/>
              <a:gd name="connsiteX2746" fmla="*/ 2868802 w 5970060"/>
              <a:gd name="connsiteY2746" fmla="*/ 4699382 h 6857546"/>
              <a:gd name="connsiteX2747" fmla="*/ 2666896 w 5970060"/>
              <a:gd name="connsiteY2747" fmla="*/ 4452227 h 6857546"/>
              <a:gd name="connsiteX2748" fmla="*/ 1264045 w 5970060"/>
              <a:gd name="connsiteY2748" fmla="*/ 4755074 h 6857546"/>
              <a:gd name="connsiteX2749" fmla="*/ 1326698 w 5970060"/>
              <a:gd name="connsiteY2749" fmla="*/ 4793362 h 6857546"/>
              <a:gd name="connsiteX2750" fmla="*/ 1382389 w 5970060"/>
              <a:gd name="connsiteY2750" fmla="*/ 4775958 h 6857546"/>
              <a:gd name="connsiteX2751" fmla="*/ 1431119 w 5970060"/>
              <a:gd name="connsiteY2751" fmla="*/ 4772477 h 6857546"/>
              <a:gd name="connsiteX2752" fmla="*/ 1514681 w 5970060"/>
              <a:gd name="connsiteY2752" fmla="*/ 4608859 h 6857546"/>
              <a:gd name="connsiteX2753" fmla="*/ 1445067 w 5970060"/>
              <a:gd name="connsiteY2753" fmla="*/ 4497451 h 6857546"/>
              <a:gd name="connsiteX2754" fmla="*/ 1264045 w 5970060"/>
              <a:gd name="connsiteY2754" fmla="*/ 4755074 h 6857546"/>
              <a:gd name="connsiteX2755" fmla="*/ 4376074 w 5970060"/>
              <a:gd name="connsiteY2755" fmla="*/ 4574077 h 6857546"/>
              <a:gd name="connsiteX2756" fmla="*/ 4156764 w 5970060"/>
              <a:gd name="connsiteY2756" fmla="*/ 4521866 h 6857546"/>
              <a:gd name="connsiteX2757" fmla="*/ 4487456 w 5970060"/>
              <a:gd name="connsiteY2757" fmla="*/ 4675043 h 6857546"/>
              <a:gd name="connsiteX2758" fmla="*/ 4376074 w 5970060"/>
              <a:gd name="connsiteY2758" fmla="*/ 4574077 h 6857546"/>
              <a:gd name="connsiteX2759" fmla="*/ 3763419 w 5970060"/>
              <a:gd name="connsiteY2759" fmla="*/ 4598442 h 6857546"/>
              <a:gd name="connsiteX2760" fmla="*/ 3613723 w 5970060"/>
              <a:gd name="connsiteY2760" fmla="*/ 4581038 h 6857546"/>
              <a:gd name="connsiteX2761" fmla="*/ 3815630 w 5970060"/>
              <a:gd name="connsiteY2761" fmla="*/ 4695902 h 6857546"/>
              <a:gd name="connsiteX2762" fmla="*/ 3763419 w 5970060"/>
              <a:gd name="connsiteY2762" fmla="*/ 4598442 h 6857546"/>
              <a:gd name="connsiteX2763" fmla="*/ 4195077 w 5970060"/>
              <a:gd name="connsiteY2763" fmla="*/ 4553193 h 6857546"/>
              <a:gd name="connsiteX2764" fmla="*/ 3916595 w 5970060"/>
              <a:gd name="connsiteY2764" fmla="*/ 4688966 h 6857546"/>
              <a:gd name="connsiteX2765" fmla="*/ 3930518 w 5970060"/>
              <a:gd name="connsiteY2765" fmla="*/ 4814271 h 6857546"/>
              <a:gd name="connsiteX2766" fmla="*/ 3993171 w 5970060"/>
              <a:gd name="connsiteY2766" fmla="*/ 4824713 h 6857546"/>
              <a:gd name="connsiteX2767" fmla="*/ 3989690 w 5970060"/>
              <a:gd name="connsiteY2767" fmla="*/ 4894327 h 6857546"/>
              <a:gd name="connsiteX2768" fmla="*/ 4115021 w 5970060"/>
              <a:gd name="connsiteY2768" fmla="*/ 4956980 h 6857546"/>
              <a:gd name="connsiteX2769" fmla="*/ 4261236 w 5970060"/>
              <a:gd name="connsiteY2769" fmla="*/ 4897808 h 6857546"/>
              <a:gd name="connsiteX2770" fmla="*/ 4438777 w 5970060"/>
              <a:gd name="connsiteY2770" fmla="*/ 4685460 h 6857546"/>
              <a:gd name="connsiteX2771" fmla="*/ 4209025 w 5970060"/>
              <a:gd name="connsiteY2771" fmla="*/ 4734189 h 6857546"/>
              <a:gd name="connsiteX2772" fmla="*/ 4170737 w 5970060"/>
              <a:gd name="connsiteY2772" fmla="*/ 4796842 h 6857546"/>
              <a:gd name="connsiteX2773" fmla="*/ 4334356 w 5970060"/>
              <a:gd name="connsiteY2773" fmla="*/ 4647146 h 6857546"/>
              <a:gd name="connsiteX2774" fmla="*/ 4226454 w 5970060"/>
              <a:gd name="connsiteY2774" fmla="*/ 4633224 h 6857546"/>
              <a:gd name="connsiteX2775" fmla="*/ 4101148 w 5970060"/>
              <a:gd name="connsiteY2775" fmla="*/ 4716786 h 6857546"/>
              <a:gd name="connsiteX2776" fmla="*/ 4292612 w 5970060"/>
              <a:gd name="connsiteY2776" fmla="*/ 4612365 h 6857546"/>
              <a:gd name="connsiteX2777" fmla="*/ 4195077 w 5970060"/>
              <a:gd name="connsiteY2777" fmla="*/ 4553193 h 6857546"/>
              <a:gd name="connsiteX2778" fmla="*/ 3136841 w 5970060"/>
              <a:gd name="connsiteY2778" fmla="*/ 4643691 h 6857546"/>
              <a:gd name="connsiteX2779" fmla="*/ 3112476 w 5970060"/>
              <a:gd name="connsiteY2779" fmla="*/ 4734189 h 6857546"/>
              <a:gd name="connsiteX2780" fmla="*/ 3140322 w 5970060"/>
              <a:gd name="connsiteY2780" fmla="*/ 4904769 h 6857546"/>
              <a:gd name="connsiteX2781" fmla="*/ 3046343 w 5970060"/>
              <a:gd name="connsiteY2781" fmla="*/ 4720266 h 6857546"/>
              <a:gd name="connsiteX2782" fmla="*/ 2969767 w 5970060"/>
              <a:gd name="connsiteY2782" fmla="*/ 4688940 h 6857546"/>
              <a:gd name="connsiteX2783" fmla="*/ 2910596 w 5970060"/>
              <a:gd name="connsiteY2783" fmla="*/ 4734189 h 6857546"/>
              <a:gd name="connsiteX2784" fmla="*/ 2879269 w 5970060"/>
              <a:gd name="connsiteY2784" fmla="*/ 4713305 h 6857546"/>
              <a:gd name="connsiteX2785" fmla="*/ 2858385 w 5970060"/>
              <a:gd name="connsiteY2785" fmla="*/ 4828168 h 6857546"/>
              <a:gd name="connsiteX2786" fmla="*/ 2764406 w 5970060"/>
              <a:gd name="connsiteY2786" fmla="*/ 4814246 h 6857546"/>
              <a:gd name="connsiteX2787" fmla="*/ 2750483 w 5970060"/>
              <a:gd name="connsiteY2787" fmla="*/ 4859495 h 6857546"/>
              <a:gd name="connsiteX2788" fmla="*/ 2673907 w 5970060"/>
              <a:gd name="connsiteY2788" fmla="*/ 4932590 h 6857546"/>
              <a:gd name="connsiteX2789" fmla="*/ 2694792 w 5970060"/>
              <a:gd name="connsiteY2789" fmla="*/ 4988281 h 6857546"/>
              <a:gd name="connsiteX2790" fmla="*/ 2820097 w 5970060"/>
              <a:gd name="connsiteY2790" fmla="*/ 5103144 h 6857546"/>
              <a:gd name="connsiteX2791" fmla="*/ 2865346 w 5970060"/>
              <a:gd name="connsiteY2791" fmla="*/ 5151874 h 6857546"/>
              <a:gd name="connsiteX2792" fmla="*/ 2868827 w 5970060"/>
              <a:gd name="connsiteY2792" fmla="*/ 5179720 h 6857546"/>
              <a:gd name="connsiteX2793" fmla="*/ 2955845 w 5970060"/>
              <a:gd name="connsiteY2793" fmla="*/ 5162316 h 6857546"/>
              <a:gd name="connsiteX2794" fmla="*/ 2973248 w 5970060"/>
              <a:gd name="connsiteY2794" fmla="*/ 5019582 h 6857546"/>
              <a:gd name="connsiteX2795" fmla="*/ 3015017 w 5970060"/>
              <a:gd name="connsiteY2795" fmla="*/ 4956929 h 6857546"/>
              <a:gd name="connsiteX2796" fmla="*/ 3088112 w 5970060"/>
              <a:gd name="connsiteY2796" fmla="*/ 4932564 h 6857546"/>
              <a:gd name="connsiteX2797" fmla="*/ 3248224 w 5970060"/>
              <a:gd name="connsiteY2797" fmla="*/ 4991736 h 6857546"/>
              <a:gd name="connsiteX2798" fmla="*/ 3356126 w 5970060"/>
              <a:gd name="connsiteY2798" fmla="*/ 4803753 h 6857546"/>
              <a:gd name="connsiteX2799" fmla="*/ 3394414 w 5970060"/>
              <a:gd name="connsiteY2799" fmla="*/ 5078754 h 6857546"/>
              <a:gd name="connsiteX2800" fmla="*/ 3460547 w 5970060"/>
              <a:gd name="connsiteY2800" fmla="*/ 4967346 h 6857546"/>
              <a:gd name="connsiteX2801" fmla="*/ 3491873 w 5970060"/>
              <a:gd name="connsiteY2801" fmla="*/ 4883809 h 6857546"/>
              <a:gd name="connsiteX2802" fmla="*/ 3540603 w 5970060"/>
              <a:gd name="connsiteY2802" fmla="*/ 4817676 h 6857546"/>
              <a:gd name="connsiteX2803" fmla="*/ 3551045 w 5970060"/>
              <a:gd name="connsiteY2803" fmla="*/ 4695851 h 6857546"/>
              <a:gd name="connsiteX2804" fmla="*/ 3460547 w 5970060"/>
              <a:gd name="connsiteY2804" fmla="*/ 4591430 h 6857546"/>
              <a:gd name="connsiteX2805" fmla="*/ 3397894 w 5970060"/>
              <a:gd name="connsiteY2805" fmla="*/ 4612314 h 6857546"/>
              <a:gd name="connsiteX2806" fmla="*/ 3321319 w 5970060"/>
              <a:gd name="connsiteY2806" fmla="*/ 4560104 h 6857546"/>
              <a:gd name="connsiteX2807" fmla="*/ 3136841 w 5970060"/>
              <a:gd name="connsiteY2807" fmla="*/ 4643691 h 6857546"/>
              <a:gd name="connsiteX2808" fmla="*/ 4581461 w 5970060"/>
              <a:gd name="connsiteY2808" fmla="*/ 4702863 h 6857546"/>
              <a:gd name="connsiteX2809" fmla="*/ 5009638 w 5970060"/>
              <a:gd name="connsiteY2809" fmla="*/ 4654133 h 6857546"/>
              <a:gd name="connsiteX2810" fmla="*/ 4581461 w 5970060"/>
              <a:gd name="connsiteY2810" fmla="*/ 4702863 h 6857546"/>
              <a:gd name="connsiteX2811" fmla="*/ 2565955 w 5970060"/>
              <a:gd name="connsiteY2811" fmla="*/ 4588000 h 6857546"/>
              <a:gd name="connsiteX2812" fmla="*/ 2698222 w 5970060"/>
              <a:gd name="connsiteY2812" fmla="*/ 4904769 h 6857546"/>
              <a:gd name="connsiteX2813" fmla="*/ 2746952 w 5970060"/>
              <a:gd name="connsiteY2813" fmla="*/ 4814271 h 6857546"/>
              <a:gd name="connsiteX2814" fmla="*/ 2565955 w 5970060"/>
              <a:gd name="connsiteY2814" fmla="*/ 4588000 h 6857546"/>
              <a:gd name="connsiteX2815" fmla="*/ 4403945 w 5970060"/>
              <a:gd name="connsiteY2815" fmla="*/ 4814246 h 6857546"/>
              <a:gd name="connsiteX2816" fmla="*/ 4480520 w 5970060"/>
              <a:gd name="connsiteY2816" fmla="*/ 4692421 h 6857546"/>
              <a:gd name="connsiteX2817" fmla="*/ 4271653 w 5970060"/>
              <a:gd name="connsiteY2817" fmla="*/ 4925653 h 6857546"/>
              <a:gd name="connsiteX2818" fmla="*/ 4358670 w 5970060"/>
              <a:gd name="connsiteY2818" fmla="*/ 5165848 h 6857546"/>
              <a:gd name="connsiteX2819" fmla="*/ 4396958 w 5970060"/>
              <a:gd name="connsiteY2819" fmla="*/ 5148444 h 6857546"/>
              <a:gd name="connsiteX2820" fmla="*/ 4414362 w 5970060"/>
              <a:gd name="connsiteY2820" fmla="*/ 5231981 h 6857546"/>
              <a:gd name="connsiteX2821" fmla="*/ 4504860 w 5970060"/>
              <a:gd name="connsiteY2821" fmla="*/ 5165848 h 6857546"/>
              <a:gd name="connsiteX2822" fmla="*/ 4518783 w 5970060"/>
              <a:gd name="connsiteY2822" fmla="*/ 5245904 h 6857546"/>
              <a:gd name="connsiteX2823" fmla="*/ 4738092 w 5970060"/>
              <a:gd name="connsiteY2823" fmla="*/ 5085766 h 6857546"/>
              <a:gd name="connsiteX2824" fmla="*/ 4644088 w 5970060"/>
              <a:gd name="connsiteY2824" fmla="*/ 5002229 h 6857546"/>
              <a:gd name="connsiteX2825" fmla="*/ 4654530 w 5970060"/>
              <a:gd name="connsiteY2825" fmla="*/ 4925653 h 6857546"/>
              <a:gd name="connsiteX2826" fmla="*/ 4574474 w 5970060"/>
              <a:gd name="connsiteY2826" fmla="*/ 4713305 h 6857546"/>
              <a:gd name="connsiteX2827" fmla="*/ 4494418 w 5970060"/>
              <a:gd name="connsiteY2827" fmla="*/ 4688940 h 6857546"/>
              <a:gd name="connsiteX2828" fmla="*/ 4616243 w 5970060"/>
              <a:gd name="connsiteY2828" fmla="*/ 4876924 h 6857546"/>
              <a:gd name="connsiteX2829" fmla="*/ 4483976 w 5970060"/>
              <a:gd name="connsiteY2829" fmla="*/ 4734189 h 6857546"/>
              <a:gd name="connsiteX2830" fmla="*/ 4417842 w 5970060"/>
              <a:gd name="connsiteY2830" fmla="*/ 4821207 h 6857546"/>
              <a:gd name="connsiteX2831" fmla="*/ 4483976 w 5970060"/>
              <a:gd name="connsiteY2831" fmla="*/ 4936096 h 6857546"/>
              <a:gd name="connsiteX2832" fmla="*/ 4403945 w 5970060"/>
              <a:gd name="connsiteY2832" fmla="*/ 4814246 h 6857546"/>
              <a:gd name="connsiteX2833" fmla="*/ 4908672 w 5970060"/>
              <a:gd name="connsiteY2833" fmla="*/ 4748112 h 6857546"/>
              <a:gd name="connsiteX2834" fmla="*/ 4807732 w 5970060"/>
              <a:gd name="connsiteY2834" fmla="*/ 4699382 h 6857546"/>
              <a:gd name="connsiteX2835" fmla="*/ 4647594 w 5970060"/>
              <a:gd name="connsiteY2835" fmla="*/ 4744631 h 6857546"/>
              <a:gd name="connsiteX2836" fmla="*/ 4724170 w 5970060"/>
              <a:gd name="connsiteY2836" fmla="*/ 4838611 h 6857546"/>
              <a:gd name="connsiteX2837" fmla="*/ 4765938 w 5970060"/>
              <a:gd name="connsiteY2837" fmla="*/ 4974358 h 6857546"/>
              <a:gd name="connsiteX2838" fmla="*/ 4856437 w 5970060"/>
              <a:gd name="connsiteY2838" fmla="*/ 5134496 h 6857546"/>
              <a:gd name="connsiteX2839" fmla="*/ 4974780 w 5970060"/>
              <a:gd name="connsiteY2839" fmla="*/ 5144938 h 6857546"/>
              <a:gd name="connsiteX2840" fmla="*/ 5016549 w 5970060"/>
              <a:gd name="connsiteY2840" fmla="*/ 5169303 h 6857546"/>
              <a:gd name="connsiteX2841" fmla="*/ 5040914 w 5970060"/>
              <a:gd name="connsiteY2841" fmla="*/ 5124054 h 6857546"/>
              <a:gd name="connsiteX2842" fmla="*/ 5096605 w 5970060"/>
              <a:gd name="connsiteY2842" fmla="*/ 5141457 h 6857546"/>
              <a:gd name="connsiteX2843" fmla="*/ 5166220 w 5970060"/>
              <a:gd name="connsiteY2843" fmla="*/ 4991762 h 6857546"/>
              <a:gd name="connsiteX2844" fmla="*/ 5141855 w 5970060"/>
              <a:gd name="connsiteY2844" fmla="*/ 4904744 h 6857546"/>
              <a:gd name="connsiteX2845" fmla="*/ 4908672 w 5970060"/>
              <a:gd name="connsiteY2845" fmla="*/ 4748112 h 6857546"/>
              <a:gd name="connsiteX2846" fmla="*/ 5117540 w 5970060"/>
              <a:gd name="connsiteY2846" fmla="*/ 4810765 h 6857546"/>
              <a:gd name="connsiteX2847" fmla="*/ 4884307 w 5970060"/>
              <a:gd name="connsiteY2847" fmla="*/ 4720266 h 6857546"/>
              <a:gd name="connsiteX2848" fmla="*/ 4926076 w 5970060"/>
              <a:gd name="connsiteY2848" fmla="*/ 4744631 h 6857546"/>
              <a:gd name="connsiteX2849" fmla="*/ 5176712 w 5970060"/>
              <a:gd name="connsiteY2849" fmla="*/ 4894327 h 6857546"/>
              <a:gd name="connsiteX2850" fmla="*/ 5117540 w 5970060"/>
              <a:gd name="connsiteY2850" fmla="*/ 4810765 h 6857546"/>
              <a:gd name="connsiteX2851" fmla="*/ 2329242 w 5970060"/>
              <a:gd name="connsiteY2851" fmla="*/ 4758554 h 6857546"/>
              <a:gd name="connsiteX2852" fmla="*/ 2290954 w 5970060"/>
              <a:gd name="connsiteY2852" fmla="*/ 4768996 h 6857546"/>
              <a:gd name="connsiteX2853" fmla="*/ 2277031 w 5970060"/>
              <a:gd name="connsiteY2853" fmla="*/ 4723747 h 6857546"/>
              <a:gd name="connsiteX2854" fmla="*/ 2155207 w 5970060"/>
              <a:gd name="connsiteY2854" fmla="*/ 5002229 h 6857546"/>
              <a:gd name="connsiteX2855" fmla="*/ 2263108 w 5970060"/>
              <a:gd name="connsiteY2855" fmla="*/ 5005710 h 6857546"/>
              <a:gd name="connsiteX2856" fmla="*/ 2329242 w 5970060"/>
              <a:gd name="connsiteY2856" fmla="*/ 4758554 h 6857546"/>
              <a:gd name="connsiteX2857" fmla="*/ 3902672 w 5970060"/>
              <a:gd name="connsiteY2857" fmla="*/ 4845597 h 6857546"/>
              <a:gd name="connsiteX2858" fmla="*/ 3874827 w 5970060"/>
              <a:gd name="connsiteY2858" fmla="*/ 4796867 h 6857546"/>
              <a:gd name="connsiteX2859" fmla="*/ 3780822 w 5970060"/>
              <a:gd name="connsiteY2859" fmla="*/ 4737695 h 6857546"/>
              <a:gd name="connsiteX2860" fmla="*/ 3484937 w 5970060"/>
              <a:gd name="connsiteY2860" fmla="*/ 4950044 h 6857546"/>
              <a:gd name="connsiteX2861" fmla="*/ 3631152 w 5970060"/>
              <a:gd name="connsiteY2861" fmla="*/ 4911756 h 6857546"/>
              <a:gd name="connsiteX2862" fmla="*/ 3464053 w 5970060"/>
              <a:gd name="connsiteY2862" fmla="*/ 5315568 h 6857546"/>
              <a:gd name="connsiteX2863" fmla="*/ 3923557 w 5970060"/>
              <a:gd name="connsiteY2863" fmla="*/ 5176315 h 6857546"/>
              <a:gd name="connsiteX2864" fmla="*/ 3968806 w 5970060"/>
              <a:gd name="connsiteY2864" fmla="*/ 5075349 h 6857546"/>
              <a:gd name="connsiteX2865" fmla="*/ 4000132 w 5970060"/>
              <a:gd name="connsiteY2865" fmla="*/ 5030100 h 6857546"/>
              <a:gd name="connsiteX2866" fmla="*/ 3951402 w 5970060"/>
              <a:gd name="connsiteY2866" fmla="*/ 5012696 h 6857546"/>
              <a:gd name="connsiteX2867" fmla="*/ 4024497 w 5970060"/>
              <a:gd name="connsiteY2867" fmla="*/ 4960486 h 6857546"/>
              <a:gd name="connsiteX2868" fmla="*/ 3930518 w 5970060"/>
              <a:gd name="connsiteY2868" fmla="*/ 4911756 h 6857546"/>
              <a:gd name="connsiteX2869" fmla="*/ 3864385 w 5970060"/>
              <a:gd name="connsiteY2869" fmla="*/ 4925679 h 6857546"/>
              <a:gd name="connsiteX2870" fmla="*/ 3902672 w 5970060"/>
              <a:gd name="connsiteY2870" fmla="*/ 4845597 h 6857546"/>
              <a:gd name="connsiteX2871" fmla="*/ 4696349 w 5970060"/>
              <a:gd name="connsiteY2871" fmla="*/ 4828194 h 6857546"/>
              <a:gd name="connsiteX2872" fmla="*/ 4612812 w 5970060"/>
              <a:gd name="connsiteY2872" fmla="*/ 4741176 h 6857546"/>
              <a:gd name="connsiteX2873" fmla="*/ 4658061 w 5970060"/>
              <a:gd name="connsiteY2873" fmla="*/ 4838636 h 6857546"/>
              <a:gd name="connsiteX2874" fmla="*/ 4741598 w 5970060"/>
              <a:gd name="connsiteY2874" fmla="*/ 5071868 h 6857546"/>
              <a:gd name="connsiteX2875" fmla="*/ 4696349 w 5970060"/>
              <a:gd name="connsiteY2875" fmla="*/ 4828194 h 6857546"/>
              <a:gd name="connsiteX2876" fmla="*/ 2078606 w 5970060"/>
              <a:gd name="connsiteY2876" fmla="*/ 4859520 h 6857546"/>
              <a:gd name="connsiteX2877" fmla="*/ 1953300 w 5970060"/>
              <a:gd name="connsiteY2877" fmla="*/ 4876924 h 6857546"/>
              <a:gd name="connsiteX2878" fmla="*/ 1939377 w 5970060"/>
              <a:gd name="connsiteY2878" fmla="*/ 4970902 h 6857546"/>
              <a:gd name="connsiteX2879" fmla="*/ 2102996 w 5970060"/>
              <a:gd name="connsiteY2879" fmla="*/ 5071868 h 6857546"/>
              <a:gd name="connsiteX2880" fmla="*/ 2144764 w 5970060"/>
              <a:gd name="connsiteY2880" fmla="*/ 5012696 h 6857546"/>
              <a:gd name="connsiteX2881" fmla="*/ 2078606 w 5970060"/>
              <a:gd name="connsiteY2881" fmla="*/ 4859520 h 6857546"/>
              <a:gd name="connsiteX2882" fmla="*/ 3366593 w 5970060"/>
              <a:gd name="connsiteY2882" fmla="*/ 5211097 h 6857546"/>
              <a:gd name="connsiteX2883" fmla="*/ 3380516 w 5970060"/>
              <a:gd name="connsiteY2883" fmla="*/ 5110131 h 6857546"/>
              <a:gd name="connsiteX2884" fmla="*/ 3321344 w 5970060"/>
              <a:gd name="connsiteY2884" fmla="*/ 4838611 h 6857546"/>
              <a:gd name="connsiteX2885" fmla="*/ 3251730 w 5970060"/>
              <a:gd name="connsiteY2885" fmla="*/ 5085766 h 6857546"/>
              <a:gd name="connsiteX2886" fmla="*/ 3370099 w 5970060"/>
              <a:gd name="connsiteY2886" fmla="*/ 5346844 h 6857546"/>
              <a:gd name="connsiteX2887" fmla="*/ 3394464 w 5970060"/>
              <a:gd name="connsiteY2887" fmla="*/ 5364248 h 6857546"/>
              <a:gd name="connsiteX2888" fmla="*/ 3366593 w 5970060"/>
              <a:gd name="connsiteY2888" fmla="*/ 5211097 h 6857546"/>
              <a:gd name="connsiteX2889" fmla="*/ 5242871 w 5970060"/>
              <a:gd name="connsiteY2889" fmla="*/ 4845597 h 6857546"/>
              <a:gd name="connsiteX2890" fmla="*/ 5166295 w 5970060"/>
              <a:gd name="connsiteY2890" fmla="*/ 4842117 h 6857546"/>
              <a:gd name="connsiteX2891" fmla="*/ 5194140 w 5970060"/>
              <a:gd name="connsiteY2891" fmla="*/ 4918692 h 6857546"/>
              <a:gd name="connsiteX2892" fmla="*/ 5155853 w 5970060"/>
              <a:gd name="connsiteY2892" fmla="*/ 4911731 h 6857546"/>
              <a:gd name="connsiteX2893" fmla="*/ 5448257 w 5970060"/>
              <a:gd name="connsiteY2893" fmla="*/ 5061426 h 6857546"/>
              <a:gd name="connsiteX2894" fmla="*/ 5507430 w 5970060"/>
              <a:gd name="connsiteY2894" fmla="*/ 5165848 h 6857546"/>
              <a:gd name="connsiteX2895" fmla="*/ 5242871 w 5970060"/>
              <a:gd name="connsiteY2895" fmla="*/ 4845597 h 6857546"/>
              <a:gd name="connsiteX2896" fmla="*/ 5291601 w 5970060"/>
              <a:gd name="connsiteY2896" fmla="*/ 4852559 h 6857546"/>
              <a:gd name="connsiteX2897" fmla="*/ 5444777 w 5970060"/>
              <a:gd name="connsiteY2897" fmla="*/ 4956980 h 6857546"/>
              <a:gd name="connsiteX2898" fmla="*/ 5688451 w 5970060"/>
              <a:gd name="connsiteY2898" fmla="*/ 5037036 h 6857546"/>
              <a:gd name="connsiteX2899" fmla="*/ 5740662 w 5970060"/>
              <a:gd name="connsiteY2899" fmla="*/ 5082285 h 6857546"/>
              <a:gd name="connsiteX2900" fmla="*/ 5291601 w 5970060"/>
              <a:gd name="connsiteY2900" fmla="*/ 4852559 h 6857546"/>
              <a:gd name="connsiteX2901" fmla="*/ 1650454 w 5970060"/>
              <a:gd name="connsiteY2901" fmla="*/ 4863001 h 6857546"/>
              <a:gd name="connsiteX2902" fmla="*/ 1908051 w 5970060"/>
              <a:gd name="connsiteY2902" fmla="*/ 5172809 h 6857546"/>
              <a:gd name="connsiteX2903" fmla="*/ 1915013 w 5970060"/>
              <a:gd name="connsiteY2903" fmla="*/ 5103195 h 6857546"/>
              <a:gd name="connsiteX2904" fmla="*/ 1772304 w 5970060"/>
              <a:gd name="connsiteY2904" fmla="*/ 4998773 h 6857546"/>
              <a:gd name="connsiteX2905" fmla="*/ 1921974 w 5970060"/>
              <a:gd name="connsiteY2905" fmla="*/ 5089272 h 6857546"/>
              <a:gd name="connsiteX2906" fmla="*/ 1946339 w 5970060"/>
              <a:gd name="connsiteY2906" fmla="*/ 5061426 h 6857546"/>
              <a:gd name="connsiteX2907" fmla="*/ 1650454 w 5970060"/>
              <a:gd name="connsiteY2907" fmla="*/ 4863001 h 6857546"/>
              <a:gd name="connsiteX2908" fmla="*/ 4396983 w 5970060"/>
              <a:gd name="connsiteY2908" fmla="*/ 5162367 h 6857546"/>
              <a:gd name="connsiteX2909" fmla="*/ 4351734 w 5970060"/>
              <a:gd name="connsiteY2909" fmla="*/ 5176290 h 6857546"/>
              <a:gd name="connsiteX2910" fmla="*/ 4261236 w 5970060"/>
              <a:gd name="connsiteY2910" fmla="*/ 4918692 h 6857546"/>
              <a:gd name="connsiteX2911" fmla="*/ 4142866 w 5970060"/>
              <a:gd name="connsiteY2911" fmla="*/ 4967422 h 6857546"/>
              <a:gd name="connsiteX2912" fmla="*/ 4236871 w 5970060"/>
              <a:gd name="connsiteY2912" fmla="*/ 5075324 h 6857546"/>
              <a:gd name="connsiteX2913" fmla="*/ 4334331 w 5970060"/>
              <a:gd name="connsiteY2913" fmla="*/ 5183226 h 6857546"/>
              <a:gd name="connsiteX2914" fmla="*/ 4501430 w 5970060"/>
              <a:gd name="connsiteY2914" fmla="*/ 5426901 h 6857546"/>
              <a:gd name="connsiteX2915" fmla="*/ 4609357 w 5970060"/>
              <a:gd name="connsiteY2915" fmla="*/ 5322454 h 6857546"/>
              <a:gd name="connsiteX2916" fmla="*/ 4584992 w 5970060"/>
              <a:gd name="connsiteY2916" fmla="*/ 5385107 h 6857546"/>
              <a:gd name="connsiteX2917" fmla="*/ 4637202 w 5970060"/>
              <a:gd name="connsiteY2917" fmla="*/ 5747151 h 6857546"/>
              <a:gd name="connsiteX2918" fmla="*/ 4658087 w 5970060"/>
              <a:gd name="connsiteY2918" fmla="*/ 5204110 h 6857546"/>
              <a:gd name="connsiteX2919" fmla="*/ 4501430 w 5970060"/>
              <a:gd name="connsiteY2919" fmla="*/ 5259802 h 6857546"/>
              <a:gd name="connsiteX2920" fmla="*/ 4504910 w 5970060"/>
              <a:gd name="connsiteY2920" fmla="*/ 5179745 h 6857546"/>
              <a:gd name="connsiteX2921" fmla="*/ 4400489 w 5970060"/>
              <a:gd name="connsiteY2921" fmla="*/ 5242398 h 6857546"/>
              <a:gd name="connsiteX2922" fmla="*/ 4396983 w 5970060"/>
              <a:gd name="connsiteY2922" fmla="*/ 5162367 h 6857546"/>
              <a:gd name="connsiteX2923" fmla="*/ 3554577 w 5970060"/>
              <a:gd name="connsiteY2923" fmla="*/ 4960461 h 6857546"/>
              <a:gd name="connsiteX2924" fmla="*/ 3582422 w 5970060"/>
              <a:gd name="connsiteY2924" fmla="*/ 4922173 h 6857546"/>
              <a:gd name="connsiteX2925" fmla="*/ 3411842 w 5970060"/>
              <a:gd name="connsiteY2925" fmla="*/ 5364273 h 6857546"/>
              <a:gd name="connsiteX2926" fmla="*/ 3554577 w 5970060"/>
              <a:gd name="connsiteY2926" fmla="*/ 4960461 h 6857546"/>
              <a:gd name="connsiteX2927" fmla="*/ 2339684 w 5970060"/>
              <a:gd name="connsiteY2927" fmla="*/ 4932615 h 6857546"/>
              <a:gd name="connsiteX2928" fmla="*/ 2273550 w 5970060"/>
              <a:gd name="connsiteY2928" fmla="*/ 5019633 h 6857546"/>
              <a:gd name="connsiteX2929" fmla="*/ 2297916 w 5970060"/>
              <a:gd name="connsiteY2929" fmla="*/ 5057920 h 6857546"/>
              <a:gd name="connsiteX2930" fmla="*/ 2294435 w 5970060"/>
              <a:gd name="connsiteY2930" fmla="*/ 5120573 h 6857546"/>
              <a:gd name="connsiteX2931" fmla="*/ 2538109 w 5970060"/>
              <a:gd name="connsiteY2931" fmla="*/ 5061401 h 6857546"/>
              <a:gd name="connsiteX2932" fmla="*/ 2492860 w 5970060"/>
              <a:gd name="connsiteY2932" fmla="*/ 5019633 h 6857546"/>
              <a:gd name="connsiteX2933" fmla="*/ 2538109 w 5970060"/>
              <a:gd name="connsiteY2933" fmla="*/ 4991787 h 6857546"/>
              <a:gd name="connsiteX2934" fmla="*/ 2339684 w 5970060"/>
              <a:gd name="connsiteY2934" fmla="*/ 4932615 h 6857546"/>
              <a:gd name="connsiteX2935" fmla="*/ 5232429 w 5970060"/>
              <a:gd name="connsiteY2935" fmla="*/ 5071843 h 6857546"/>
              <a:gd name="connsiteX2936" fmla="*/ 5173256 w 5970060"/>
              <a:gd name="connsiteY2936" fmla="*/ 5023113 h 6857546"/>
              <a:gd name="connsiteX2937" fmla="*/ 5166295 w 5970060"/>
              <a:gd name="connsiteY2937" fmla="*/ 5054439 h 6857546"/>
              <a:gd name="connsiteX2938" fmla="*/ 5197622 w 5970060"/>
              <a:gd name="connsiteY2938" fmla="*/ 5346844 h 6857546"/>
              <a:gd name="connsiteX2939" fmla="*/ 5382124 w 5970060"/>
              <a:gd name="connsiteY2939" fmla="*/ 5426901 h 6857546"/>
              <a:gd name="connsiteX2940" fmla="*/ 5430854 w 5970060"/>
              <a:gd name="connsiteY2940" fmla="*/ 5468669 h 6857546"/>
              <a:gd name="connsiteX2941" fmla="*/ 5434334 w 5970060"/>
              <a:gd name="connsiteY2941" fmla="*/ 5440823 h 6857546"/>
              <a:gd name="connsiteX2942" fmla="*/ 5524833 w 5970060"/>
              <a:gd name="connsiteY2942" fmla="*/ 5238917 h 6857546"/>
              <a:gd name="connsiteX2943" fmla="*/ 5507430 w 5970060"/>
              <a:gd name="connsiteY2943" fmla="*/ 5214552 h 6857546"/>
              <a:gd name="connsiteX2944" fmla="*/ 5159334 w 5970060"/>
              <a:gd name="connsiteY2944" fmla="*/ 4936070 h 6857546"/>
              <a:gd name="connsiteX2945" fmla="*/ 5176737 w 5970060"/>
              <a:gd name="connsiteY2945" fmla="*/ 5002204 h 6857546"/>
              <a:gd name="connsiteX2946" fmla="*/ 5235909 w 5970060"/>
              <a:gd name="connsiteY2946" fmla="*/ 5057895 h 6857546"/>
              <a:gd name="connsiteX2947" fmla="*/ 5399528 w 5970060"/>
              <a:gd name="connsiteY2947" fmla="*/ 5057895 h 6857546"/>
              <a:gd name="connsiteX2948" fmla="*/ 5246352 w 5970060"/>
              <a:gd name="connsiteY2948" fmla="*/ 5071818 h 6857546"/>
              <a:gd name="connsiteX2949" fmla="*/ 5288120 w 5970060"/>
              <a:gd name="connsiteY2949" fmla="*/ 5120548 h 6857546"/>
              <a:gd name="connsiteX2950" fmla="*/ 5444777 w 5970060"/>
              <a:gd name="connsiteY2950" fmla="*/ 5141432 h 6857546"/>
              <a:gd name="connsiteX2951" fmla="*/ 5295081 w 5970060"/>
              <a:gd name="connsiteY2951" fmla="*/ 5134471 h 6857546"/>
              <a:gd name="connsiteX2952" fmla="*/ 5329888 w 5970060"/>
              <a:gd name="connsiteY2952" fmla="*/ 5186681 h 6857546"/>
              <a:gd name="connsiteX2953" fmla="*/ 5441271 w 5970060"/>
              <a:gd name="connsiteY2953" fmla="*/ 5207565 h 6857546"/>
              <a:gd name="connsiteX2954" fmla="*/ 5333369 w 5970060"/>
              <a:gd name="connsiteY2954" fmla="*/ 5204085 h 6857546"/>
              <a:gd name="connsiteX2955" fmla="*/ 5343811 w 5970060"/>
              <a:gd name="connsiteY2955" fmla="*/ 5231931 h 6857546"/>
              <a:gd name="connsiteX2956" fmla="*/ 5476103 w 5970060"/>
              <a:gd name="connsiteY2956" fmla="*/ 5277180 h 6857546"/>
              <a:gd name="connsiteX2957" fmla="*/ 5354253 w 5970060"/>
              <a:gd name="connsiteY2957" fmla="*/ 5252815 h 6857546"/>
              <a:gd name="connsiteX2958" fmla="*/ 5382099 w 5970060"/>
              <a:gd name="connsiteY2958" fmla="*/ 5364222 h 6857546"/>
              <a:gd name="connsiteX2959" fmla="*/ 5319446 w 5970060"/>
              <a:gd name="connsiteY2959" fmla="*/ 5207565 h 6857546"/>
              <a:gd name="connsiteX2960" fmla="*/ 5288120 w 5970060"/>
              <a:gd name="connsiteY2960" fmla="*/ 5311987 h 6857546"/>
              <a:gd name="connsiteX2961" fmla="*/ 5309004 w 5970060"/>
              <a:gd name="connsiteY2961" fmla="*/ 5186681 h 6857546"/>
              <a:gd name="connsiteX2962" fmla="*/ 5277678 w 5970060"/>
              <a:gd name="connsiteY2962" fmla="*/ 5141432 h 6857546"/>
              <a:gd name="connsiteX2963" fmla="*/ 5225467 w 5970060"/>
              <a:gd name="connsiteY2963" fmla="*/ 5266738 h 6857546"/>
              <a:gd name="connsiteX2964" fmla="*/ 5274197 w 5970060"/>
              <a:gd name="connsiteY2964" fmla="*/ 5127509 h 6857546"/>
              <a:gd name="connsiteX2965" fmla="*/ 5239390 w 5970060"/>
              <a:gd name="connsiteY2965" fmla="*/ 5085741 h 6857546"/>
              <a:gd name="connsiteX2966" fmla="*/ 5194140 w 5970060"/>
              <a:gd name="connsiteY2966" fmla="*/ 5186706 h 6857546"/>
              <a:gd name="connsiteX2967" fmla="*/ 5232429 w 5970060"/>
              <a:gd name="connsiteY2967" fmla="*/ 5071843 h 6857546"/>
              <a:gd name="connsiteX2968" fmla="*/ 3088112 w 5970060"/>
              <a:gd name="connsiteY2968" fmla="*/ 4946538 h 6857546"/>
              <a:gd name="connsiteX2969" fmla="*/ 3008055 w 5970060"/>
              <a:gd name="connsiteY2969" fmla="*/ 4974383 h 6857546"/>
              <a:gd name="connsiteX2970" fmla="*/ 2955845 w 5970060"/>
              <a:gd name="connsiteY2970" fmla="*/ 5103195 h 6857546"/>
              <a:gd name="connsiteX2971" fmla="*/ 3032420 w 5970060"/>
              <a:gd name="connsiteY2971" fmla="*/ 5214577 h 6857546"/>
              <a:gd name="connsiteX2972" fmla="*/ 3088112 w 5970060"/>
              <a:gd name="connsiteY2972" fmla="*/ 5186731 h 6857546"/>
              <a:gd name="connsiteX2973" fmla="*/ 3018497 w 5970060"/>
              <a:gd name="connsiteY2973" fmla="*/ 5134521 h 6857546"/>
              <a:gd name="connsiteX2974" fmla="*/ 3147309 w 5970060"/>
              <a:gd name="connsiteY2974" fmla="*/ 5169328 h 6857546"/>
              <a:gd name="connsiteX2975" fmla="*/ 3042862 w 5970060"/>
              <a:gd name="connsiteY2975" fmla="*/ 5064882 h 6857546"/>
              <a:gd name="connsiteX2976" fmla="*/ 3227365 w 5970060"/>
              <a:gd name="connsiteY2976" fmla="*/ 5169328 h 6857546"/>
              <a:gd name="connsiteX2977" fmla="*/ 3133361 w 5970060"/>
              <a:gd name="connsiteY2977" fmla="*/ 5064882 h 6857546"/>
              <a:gd name="connsiteX2978" fmla="*/ 3251730 w 5970060"/>
              <a:gd name="connsiteY2978" fmla="*/ 5169328 h 6857546"/>
              <a:gd name="connsiteX2979" fmla="*/ 3164712 w 5970060"/>
              <a:gd name="connsiteY2979" fmla="*/ 5044023 h 6857546"/>
              <a:gd name="connsiteX2980" fmla="*/ 3237807 w 5970060"/>
              <a:gd name="connsiteY2980" fmla="*/ 5092753 h 6857546"/>
              <a:gd name="connsiteX2981" fmla="*/ 3244769 w 5970060"/>
              <a:gd name="connsiteY2981" fmla="*/ 5012696 h 6857546"/>
              <a:gd name="connsiteX2982" fmla="*/ 3088112 w 5970060"/>
              <a:gd name="connsiteY2982" fmla="*/ 4946538 h 6857546"/>
              <a:gd name="connsiteX2983" fmla="*/ 2677338 w 5970060"/>
              <a:gd name="connsiteY2983" fmla="*/ 4984825 h 6857546"/>
              <a:gd name="connsiteX2984" fmla="*/ 2847917 w 5970060"/>
              <a:gd name="connsiteY2984" fmla="*/ 5221539 h 6857546"/>
              <a:gd name="connsiteX2985" fmla="*/ 2677338 w 5970060"/>
              <a:gd name="connsiteY2985" fmla="*/ 4984825 h 6857546"/>
              <a:gd name="connsiteX2986" fmla="*/ 2277031 w 5970060"/>
              <a:gd name="connsiteY2986" fmla="*/ 5131040 h 6857546"/>
              <a:gd name="connsiteX2987" fmla="*/ 2190014 w 5970060"/>
              <a:gd name="connsiteY2987" fmla="*/ 5002229 h 6857546"/>
              <a:gd name="connsiteX2988" fmla="*/ 2155207 w 5970060"/>
              <a:gd name="connsiteY2988" fmla="*/ 5158886 h 6857546"/>
              <a:gd name="connsiteX2989" fmla="*/ 2277031 w 5970060"/>
              <a:gd name="connsiteY2989" fmla="*/ 5131040 h 6857546"/>
              <a:gd name="connsiteX2990" fmla="*/ 1925455 w 5970060"/>
              <a:gd name="connsiteY2990" fmla="*/ 5110131 h 6857546"/>
              <a:gd name="connsiteX2991" fmla="*/ 1928935 w 5970060"/>
              <a:gd name="connsiteY2991" fmla="*/ 5155380 h 6857546"/>
              <a:gd name="connsiteX2992" fmla="*/ 1921974 w 5970060"/>
              <a:gd name="connsiteY2992" fmla="*/ 5190187 h 6857546"/>
              <a:gd name="connsiteX2993" fmla="*/ 1970704 w 5970060"/>
              <a:gd name="connsiteY2993" fmla="*/ 5256320 h 6857546"/>
              <a:gd name="connsiteX2994" fmla="*/ 2158687 w 5970060"/>
              <a:gd name="connsiteY2994" fmla="*/ 5183226 h 6857546"/>
              <a:gd name="connsiteX2995" fmla="*/ 2102996 w 5970060"/>
              <a:gd name="connsiteY2995" fmla="*/ 5085766 h 6857546"/>
              <a:gd name="connsiteX2996" fmla="*/ 1925455 w 5970060"/>
              <a:gd name="connsiteY2996" fmla="*/ 5110131 h 6857546"/>
              <a:gd name="connsiteX2997" fmla="*/ 2454547 w 5970060"/>
              <a:gd name="connsiteY2997" fmla="*/ 5266788 h 6857546"/>
              <a:gd name="connsiteX2998" fmla="*/ 2287448 w 5970060"/>
              <a:gd name="connsiteY2998" fmla="*/ 5134521 h 6857546"/>
              <a:gd name="connsiteX2999" fmla="*/ 2249160 w 5970060"/>
              <a:gd name="connsiteY2999" fmla="*/ 5176290 h 6857546"/>
              <a:gd name="connsiteX3000" fmla="*/ 2266564 w 5970060"/>
              <a:gd name="connsiteY3000" fmla="*/ 5325985 h 6857546"/>
              <a:gd name="connsiteX3001" fmla="*/ 2332697 w 5970060"/>
              <a:gd name="connsiteY3001" fmla="*/ 5374715 h 6857546"/>
              <a:gd name="connsiteX3002" fmla="*/ 2423196 w 5970060"/>
              <a:gd name="connsiteY3002" fmla="*/ 5319024 h 6857546"/>
              <a:gd name="connsiteX3003" fmla="*/ 2416234 w 5970060"/>
              <a:gd name="connsiteY3003" fmla="*/ 5294659 h 6857546"/>
              <a:gd name="connsiteX3004" fmla="*/ 2454547 w 5970060"/>
              <a:gd name="connsiteY3004" fmla="*/ 5266788 h 6857546"/>
              <a:gd name="connsiteX3005" fmla="*/ 2802668 w 5970060"/>
              <a:gd name="connsiteY3005" fmla="*/ 5287672 h 6857546"/>
              <a:gd name="connsiteX3006" fmla="*/ 2830514 w 5970060"/>
              <a:gd name="connsiteY3006" fmla="*/ 5228500 h 6857546"/>
              <a:gd name="connsiteX3007" fmla="*/ 2729548 w 5970060"/>
              <a:gd name="connsiteY3007" fmla="*/ 5165848 h 6857546"/>
              <a:gd name="connsiteX3008" fmla="*/ 2694741 w 5970060"/>
              <a:gd name="connsiteY3008" fmla="*/ 5169328 h 6857546"/>
              <a:gd name="connsiteX3009" fmla="*/ 2545046 w 5970060"/>
              <a:gd name="connsiteY3009" fmla="*/ 5273749 h 6857546"/>
              <a:gd name="connsiteX3010" fmla="*/ 2499796 w 5970060"/>
              <a:gd name="connsiteY3010" fmla="*/ 5329441 h 6857546"/>
              <a:gd name="connsiteX3011" fmla="*/ 2558968 w 5970060"/>
              <a:gd name="connsiteY3011" fmla="*/ 5392093 h 6857546"/>
              <a:gd name="connsiteX3012" fmla="*/ 2478912 w 5970060"/>
              <a:gd name="connsiteY3012" fmla="*/ 5461707 h 6857546"/>
              <a:gd name="connsiteX3013" fmla="*/ 2583334 w 5970060"/>
              <a:gd name="connsiteY3013" fmla="*/ 5517399 h 6857546"/>
              <a:gd name="connsiteX3014" fmla="*/ 2506758 w 5970060"/>
              <a:gd name="connsiteY3014" fmla="*/ 5583557 h 6857546"/>
              <a:gd name="connsiteX3015" fmla="*/ 2586814 w 5970060"/>
              <a:gd name="connsiteY3015" fmla="*/ 5712344 h 6857546"/>
              <a:gd name="connsiteX3016" fmla="*/ 2736510 w 5970060"/>
              <a:gd name="connsiteY3016" fmla="*/ 5750631 h 6857546"/>
              <a:gd name="connsiteX3017" fmla="*/ 2990627 w 5970060"/>
              <a:gd name="connsiteY3017" fmla="*/ 5681017 h 6857546"/>
              <a:gd name="connsiteX3018" fmla="*/ 3035876 w 5970060"/>
              <a:gd name="connsiteY3018" fmla="*/ 5548725 h 6857546"/>
              <a:gd name="connsiteX3019" fmla="*/ 2962781 w 5970060"/>
              <a:gd name="connsiteY3019" fmla="*/ 5520880 h 6857546"/>
              <a:gd name="connsiteX3020" fmla="*/ 2739990 w 5970060"/>
              <a:gd name="connsiteY3020" fmla="*/ 5614858 h 6857546"/>
              <a:gd name="connsiteX3021" fmla="*/ 2945377 w 5970060"/>
              <a:gd name="connsiteY3021" fmla="*/ 5506957 h 6857546"/>
              <a:gd name="connsiteX3022" fmla="*/ 2722587 w 5970060"/>
              <a:gd name="connsiteY3022" fmla="*/ 5513918 h 6857546"/>
              <a:gd name="connsiteX3023" fmla="*/ 2931454 w 5970060"/>
              <a:gd name="connsiteY3023" fmla="*/ 5493034 h 6857546"/>
              <a:gd name="connsiteX3024" fmla="*/ 2921012 w 5970060"/>
              <a:gd name="connsiteY3024" fmla="*/ 5412978 h 6857546"/>
              <a:gd name="connsiteX3025" fmla="*/ 2802668 w 5970060"/>
              <a:gd name="connsiteY3025" fmla="*/ 5287672 h 6857546"/>
              <a:gd name="connsiteX3026" fmla="*/ 3021978 w 5970060"/>
              <a:gd name="connsiteY3026" fmla="*/ 5228500 h 6857546"/>
              <a:gd name="connsiteX3027" fmla="*/ 2959325 w 5970060"/>
              <a:gd name="connsiteY3027" fmla="*/ 5176290 h 6857546"/>
              <a:gd name="connsiteX3028" fmla="*/ 2858360 w 5970060"/>
              <a:gd name="connsiteY3028" fmla="*/ 5231981 h 6857546"/>
              <a:gd name="connsiteX3029" fmla="*/ 2921012 w 5970060"/>
              <a:gd name="connsiteY3029" fmla="*/ 5399080 h 6857546"/>
              <a:gd name="connsiteX3030" fmla="*/ 3008030 w 5970060"/>
              <a:gd name="connsiteY3030" fmla="*/ 5336427 h 6857546"/>
              <a:gd name="connsiteX3031" fmla="*/ 2893167 w 5970060"/>
              <a:gd name="connsiteY3031" fmla="*/ 5284217 h 6857546"/>
              <a:gd name="connsiteX3032" fmla="*/ 3008030 w 5970060"/>
              <a:gd name="connsiteY3032" fmla="*/ 5322504 h 6857546"/>
              <a:gd name="connsiteX3033" fmla="*/ 3001069 w 5970060"/>
              <a:gd name="connsiteY3033" fmla="*/ 5287697 h 6857546"/>
              <a:gd name="connsiteX3034" fmla="*/ 2917532 w 5970060"/>
              <a:gd name="connsiteY3034" fmla="*/ 5245929 h 6857546"/>
              <a:gd name="connsiteX3035" fmla="*/ 3077669 w 5970060"/>
              <a:gd name="connsiteY3035" fmla="*/ 5259851 h 6857546"/>
              <a:gd name="connsiteX3036" fmla="*/ 3021978 w 5970060"/>
              <a:gd name="connsiteY3036" fmla="*/ 5228500 h 6857546"/>
              <a:gd name="connsiteX3037" fmla="*/ 4522289 w 5970060"/>
              <a:gd name="connsiteY3037" fmla="*/ 6116156 h 6857546"/>
              <a:gd name="connsiteX3038" fmla="*/ 4536212 w 5970060"/>
              <a:gd name="connsiteY3038" fmla="*/ 6217096 h 6857546"/>
              <a:gd name="connsiteX3039" fmla="*/ 4501404 w 5970060"/>
              <a:gd name="connsiteY3039" fmla="*/ 6095272 h 6857546"/>
              <a:gd name="connsiteX3040" fmla="*/ 4257730 w 5970060"/>
              <a:gd name="connsiteY3040" fmla="*/ 5841155 h 6857546"/>
              <a:gd name="connsiteX3041" fmla="*/ 4097592 w 5970060"/>
              <a:gd name="connsiteY3041" fmla="*/ 5893366 h 6857546"/>
              <a:gd name="connsiteX3042" fmla="*/ 4215936 w 5970060"/>
              <a:gd name="connsiteY3042" fmla="*/ 5945576 h 6857546"/>
              <a:gd name="connsiteX3043" fmla="*/ 4215936 w 5970060"/>
              <a:gd name="connsiteY3043" fmla="*/ 5900327 h 6857546"/>
              <a:gd name="connsiteX3044" fmla="*/ 4229859 w 5970060"/>
              <a:gd name="connsiteY3044" fmla="*/ 5949056 h 6857546"/>
              <a:gd name="connsiteX3045" fmla="*/ 4285550 w 5970060"/>
              <a:gd name="connsiteY3045" fmla="*/ 5973422 h 6857546"/>
              <a:gd name="connsiteX3046" fmla="*/ 4285550 w 5970060"/>
              <a:gd name="connsiteY3046" fmla="*/ 5907288 h 6857546"/>
              <a:gd name="connsiteX3047" fmla="*/ 4299473 w 5970060"/>
              <a:gd name="connsiteY3047" fmla="*/ 5980383 h 6857546"/>
              <a:gd name="connsiteX3048" fmla="*/ 4337761 w 5970060"/>
              <a:gd name="connsiteY3048" fmla="*/ 5994306 h 6857546"/>
              <a:gd name="connsiteX3049" fmla="*/ 4341242 w 5970060"/>
              <a:gd name="connsiteY3049" fmla="*/ 5931653 h 6857546"/>
              <a:gd name="connsiteX3050" fmla="*/ 4351684 w 5970060"/>
              <a:gd name="connsiteY3050" fmla="*/ 6008229 h 6857546"/>
              <a:gd name="connsiteX3051" fmla="*/ 4386491 w 5970060"/>
              <a:gd name="connsiteY3051" fmla="*/ 6025632 h 6857546"/>
              <a:gd name="connsiteX3052" fmla="*/ 4396933 w 5970060"/>
              <a:gd name="connsiteY3052" fmla="*/ 5945576 h 6857546"/>
              <a:gd name="connsiteX3053" fmla="*/ 4400413 w 5970060"/>
              <a:gd name="connsiteY3053" fmla="*/ 6043036 h 6857546"/>
              <a:gd name="connsiteX3054" fmla="*/ 4501354 w 5970060"/>
              <a:gd name="connsiteY3054" fmla="*/ 6171822 h 6857546"/>
              <a:gd name="connsiteX3055" fmla="*/ 4382985 w 5970060"/>
              <a:gd name="connsiteY3055" fmla="*/ 6049997 h 6857546"/>
              <a:gd name="connsiteX3056" fmla="*/ 4330774 w 5970060"/>
              <a:gd name="connsiteY3056" fmla="*/ 6081324 h 6857546"/>
              <a:gd name="connsiteX3057" fmla="*/ 4376024 w 5970060"/>
              <a:gd name="connsiteY3057" fmla="*/ 6039555 h 6857546"/>
              <a:gd name="connsiteX3058" fmla="*/ 4348178 w 5970060"/>
              <a:gd name="connsiteY3058" fmla="*/ 6022152 h 6857546"/>
              <a:gd name="connsiteX3059" fmla="*/ 4282044 w 5970060"/>
              <a:gd name="connsiteY3059" fmla="*/ 6070881 h 6857546"/>
              <a:gd name="connsiteX3060" fmla="*/ 4330774 w 5970060"/>
              <a:gd name="connsiteY3060" fmla="*/ 6011709 h 6857546"/>
              <a:gd name="connsiteX3061" fmla="*/ 4285525 w 5970060"/>
              <a:gd name="connsiteY3061" fmla="*/ 5990825 h 6857546"/>
              <a:gd name="connsiteX3062" fmla="*/ 4233314 w 5970060"/>
              <a:gd name="connsiteY3062" fmla="*/ 6015190 h 6857546"/>
              <a:gd name="connsiteX3063" fmla="*/ 4271602 w 5970060"/>
              <a:gd name="connsiteY3063" fmla="*/ 5980383 h 6857546"/>
              <a:gd name="connsiteX3064" fmla="*/ 4132348 w 5970060"/>
              <a:gd name="connsiteY3064" fmla="*/ 5962979 h 6857546"/>
              <a:gd name="connsiteX3065" fmla="*/ 4362101 w 5970060"/>
              <a:gd name="connsiteY3065" fmla="*/ 6119637 h 6857546"/>
              <a:gd name="connsiteX3066" fmla="*/ 4536161 w 5970060"/>
              <a:gd name="connsiteY3066" fmla="*/ 6474719 h 6857546"/>
              <a:gd name="connsiteX3067" fmla="*/ 4581410 w 5970060"/>
              <a:gd name="connsiteY3067" fmla="*/ 6471238 h 6857546"/>
              <a:gd name="connsiteX3068" fmla="*/ 4574449 w 5970060"/>
              <a:gd name="connsiteY3068" fmla="*/ 6241512 h 6857546"/>
              <a:gd name="connsiteX3069" fmla="*/ 3944391 w 5970060"/>
              <a:gd name="connsiteY3069" fmla="*/ 5176315 h 6857546"/>
              <a:gd name="connsiteX3070" fmla="*/ 3892180 w 5970060"/>
              <a:gd name="connsiteY3070" fmla="*/ 5221564 h 6857546"/>
              <a:gd name="connsiteX3071" fmla="*/ 4452624 w 5970060"/>
              <a:gd name="connsiteY3071" fmla="*/ 5785489 h 6857546"/>
              <a:gd name="connsiteX3072" fmla="*/ 4480470 w 5970060"/>
              <a:gd name="connsiteY3072" fmla="*/ 5907339 h 6857546"/>
              <a:gd name="connsiteX3073" fmla="*/ 4414336 w 5970060"/>
              <a:gd name="connsiteY3073" fmla="*/ 5736759 h 6857546"/>
              <a:gd name="connsiteX3074" fmla="*/ 4142816 w 5970060"/>
              <a:gd name="connsiteY3074" fmla="*/ 5604492 h 6857546"/>
              <a:gd name="connsiteX3075" fmla="*/ 4522289 w 5970060"/>
              <a:gd name="connsiteY3075" fmla="*/ 6116156 h 6857546"/>
              <a:gd name="connsiteX3076" fmla="*/ 2068164 w 5970060"/>
              <a:gd name="connsiteY3076" fmla="*/ 5360767 h 6857546"/>
              <a:gd name="connsiteX3077" fmla="*/ 2127336 w 5970060"/>
              <a:gd name="connsiteY3077" fmla="*/ 5378171 h 6857546"/>
              <a:gd name="connsiteX3078" fmla="*/ 2203911 w 5970060"/>
              <a:gd name="connsiteY3078" fmla="*/ 5301595 h 6857546"/>
              <a:gd name="connsiteX3079" fmla="*/ 2256122 w 5970060"/>
              <a:gd name="connsiteY3079" fmla="*/ 5318999 h 6857546"/>
              <a:gd name="connsiteX3080" fmla="*/ 2235237 w 5970060"/>
              <a:gd name="connsiteY3080" fmla="*/ 5179745 h 6857546"/>
              <a:gd name="connsiteX3081" fmla="*/ 2176066 w 5970060"/>
              <a:gd name="connsiteY3081" fmla="*/ 5183226 h 6857546"/>
              <a:gd name="connsiteX3082" fmla="*/ 2068164 w 5970060"/>
              <a:gd name="connsiteY3082" fmla="*/ 5360767 h 6857546"/>
              <a:gd name="connsiteX3083" fmla="*/ 3049824 w 5970060"/>
              <a:gd name="connsiteY3083" fmla="*/ 5218058 h 6857546"/>
              <a:gd name="connsiteX3084" fmla="*/ 3108996 w 5970060"/>
              <a:gd name="connsiteY3084" fmla="*/ 5273749 h 6857546"/>
              <a:gd name="connsiteX3085" fmla="*/ 3014991 w 5970060"/>
              <a:gd name="connsiteY3085" fmla="*/ 5284191 h 6857546"/>
              <a:gd name="connsiteX3086" fmla="*/ 3383997 w 5970060"/>
              <a:gd name="connsiteY3086" fmla="*/ 5378171 h 6857546"/>
              <a:gd name="connsiteX3087" fmla="*/ 3185571 w 5970060"/>
              <a:gd name="connsiteY3087" fmla="*/ 5388612 h 6857546"/>
              <a:gd name="connsiteX3088" fmla="*/ 3370074 w 5970060"/>
              <a:gd name="connsiteY3088" fmla="*/ 5364248 h 6857546"/>
              <a:gd name="connsiteX3089" fmla="*/ 3248224 w 5970060"/>
              <a:gd name="connsiteY3089" fmla="*/ 5353805 h 6857546"/>
              <a:gd name="connsiteX3090" fmla="*/ 3345684 w 5970060"/>
              <a:gd name="connsiteY3090" fmla="*/ 5339883 h 6857546"/>
              <a:gd name="connsiteX3091" fmla="*/ 3237782 w 5970060"/>
              <a:gd name="connsiteY3091" fmla="*/ 5312037 h 6857546"/>
              <a:gd name="connsiteX3092" fmla="*/ 3321319 w 5970060"/>
              <a:gd name="connsiteY3092" fmla="*/ 5308556 h 6857546"/>
              <a:gd name="connsiteX3093" fmla="*/ 3150739 w 5970060"/>
              <a:gd name="connsiteY3093" fmla="*/ 5249384 h 6857546"/>
              <a:gd name="connsiteX3094" fmla="*/ 3296954 w 5970060"/>
              <a:gd name="connsiteY3094" fmla="*/ 5270269 h 6857546"/>
              <a:gd name="connsiteX3095" fmla="*/ 3258666 w 5970060"/>
              <a:gd name="connsiteY3095" fmla="*/ 5190212 h 6857546"/>
              <a:gd name="connsiteX3096" fmla="*/ 3049824 w 5970060"/>
              <a:gd name="connsiteY3096" fmla="*/ 5218058 h 6857546"/>
              <a:gd name="connsiteX3097" fmla="*/ 1904570 w 5970060"/>
              <a:gd name="connsiteY3097" fmla="*/ 5291153 h 6857546"/>
              <a:gd name="connsiteX3098" fmla="*/ 1855840 w 5970060"/>
              <a:gd name="connsiteY3098" fmla="*/ 5190212 h 6857546"/>
              <a:gd name="connsiteX3099" fmla="*/ 1772304 w 5970060"/>
              <a:gd name="connsiteY3099" fmla="*/ 5235461 h 6857546"/>
              <a:gd name="connsiteX3100" fmla="*/ 1723574 w 5970060"/>
              <a:gd name="connsiteY3100" fmla="*/ 5273749 h 6857546"/>
              <a:gd name="connsiteX3101" fmla="*/ 1765342 w 5970060"/>
              <a:gd name="connsiteY3101" fmla="*/ 5385157 h 6857546"/>
              <a:gd name="connsiteX3102" fmla="*/ 1827995 w 5970060"/>
              <a:gd name="connsiteY3102" fmla="*/ 5381676 h 6857546"/>
              <a:gd name="connsiteX3103" fmla="*/ 1904570 w 5970060"/>
              <a:gd name="connsiteY3103" fmla="*/ 5291153 h 6857546"/>
              <a:gd name="connsiteX3104" fmla="*/ 4153308 w 5970060"/>
              <a:gd name="connsiteY3104" fmla="*/ 5228500 h 6857546"/>
              <a:gd name="connsiteX3105" fmla="*/ 4358696 w 5970060"/>
              <a:gd name="connsiteY3105" fmla="*/ 5343363 h 6857546"/>
              <a:gd name="connsiteX3106" fmla="*/ 4153308 w 5970060"/>
              <a:gd name="connsiteY3106" fmla="*/ 5228500 h 6857546"/>
              <a:gd name="connsiteX3107" fmla="*/ 4912153 w 5970060"/>
              <a:gd name="connsiteY3107" fmla="*/ 5312037 h 6857546"/>
              <a:gd name="connsiteX3108" fmla="*/ 4950441 w 5970060"/>
              <a:gd name="connsiteY3108" fmla="*/ 5308556 h 6857546"/>
              <a:gd name="connsiteX3109" fmla="*/ 4849500 w 5970060"/>
              <a:gd name="connsiteY3109" fmla="*/ 5249384 h 6857546"/>
              <a:gd name="connsiteX3110" fmla="*/ 4713727 w 5970060"/>
              <a:gd name="connsiteY3110" fmla="*/ 5426926 h 6857546"/>
              <a:gd name="connsiteX3111" fmla="*/ 4710247 w 5970060"/>
              <a:gd name="connsiteY3111" fmla="*/ 5628832 h 6857546"/>
              <a:gd name="connsiteX3112" fmla="*/ 4912153 w 5970060"/>
              <a:gd name="connsiteY3112" fmla="*/ 5312037 h 6857546"/>
              <a:gd name="connsiteX3113" fmla="*/ 3756458 w 5970060"/>
              <a:gd name="connsiteY3113" fmla="*/ 5256346 h 6857546"/>
              <a:gd name="connsiteX3114" fmla="*/ 3446649 w 5970060"/>
              <a:gd name="connsiteY3114" fmla="*/ 5353805 h 6857546"/>
              <a:gd name="connsiteX3115" fmla="*/ 3568499 w 5970060"/>
              <a:gd name="connsiteY3115" fmla="*/ 5357286 h 6857546"/>
              <a:gd name="connsiteX3116" fmla="*/ 3773886 w 5970060"/>
              <a:gd name="connsiteY3116" fmla="*/ 5287672 h 6857546"/>
              <a:gd name="connsiteX3117" fmla="*/ 3551096 w 5970060"/>
              <a:gd name="connsiteY3117" fmla="*/ 5374690 h 6857546"/>
              <a:gd name="connsiteX3118" fmla="*/ 3418804 w 5970060"/>
              <a:gd name="connsiteY3118" fmla="*/ 5371209 h 6857546"/>
              <a:gd name="connsiteX3119" fmla="*/ 3739054 w 5970060"/>
              <a:gd name="connsiteY3119" fmla="*/ 5486098 h 6857546"/>
              <a:gd name="connsiteX3120" fmla="*/ 3443169 w 5970060"/>
              <a:gd name="connsiteY3120" fmla="*/ 5426926 h 6857546"/>
              <a:gd name="connsiteX3121" fmla="*/ 3592839 w 5970060"/>
              <a:gd name="connsiteY3121" fmla="*/ 5600986 h 6857546"/>
              <a:gd name="connsiteX3122" fmla="*/ 3488418 w 5970060"/>
              <a:gd name="connsiteY3122" fmla="*/ 5513968 h 6857546"/>
              <a:gd name="connsiteX3123" fmla="*/ 3457091 w 5970060"/>
              <a:gd name="connsiteY3123" fmla="*/ 5493084 h 6857546"/>
              <a:gd name="connsiteX3124" fmla="*/ 3749496 w 5970060"/>
              <a:gd name="connsiteY3124" fmla="*/ 5757643 h 6857546"/>
              <a:gd name="connsiteX3125" fmla="*/ 3923557 w 5970060"/>
              <a:gd name="connsiteY3125" fmla="*/ 5688029 h 6857546"/>
              <a:gd name="connsiteX3126" fmla="*/ 3913115 w 5970060"/>
              <a:gd name="connsiteY3126" fmla="*/ 5646261 h 6857546"/>
              <a:gd name="connsiteX3127" fmla="*/ 3947921 w 5970060"/>
              <a:gd name="connsiteY3127" fmla="*/ 5649741 h 6857546"/>
              <a:gd name="connsiteX3128" fmla="*/ 3923557 w 5970060"/>
              <a:gd name="connsiteY3128" fmla="*/ 5601011 h 6857546"/>
              <a:gd name="connsiteX3129" fmla="*/ 4014055 w 5970060"/>
              <a:gd name="connsiteY3129" fmla="*/ 5573166 h 6857546"/>
              <a:gd name="connsiteX3130" fmla="*/ 3972286 w 5970060"/>
              <a:gd name="connsiteY3130" fmla="*/ 5538359 h 6857546"/>
              <a:gd name="connsiteX3131" fmla="*/ 4010574 w 5970060"/>
              <a:gd name="connsiteY3131" fmla="*/ 5493110 h 6857546"/>
              <a:gd name="connsiteX3132" fmla="*/ 3927012 w 5970060"/>
              <a:gd name="connsiteY3132" fmla="*/ 5423495 h 6857546"/>
              <a:gd name="connsiteX3133" fmla="*/ 3958338 w 5970060"/>
              <a:gd name="connsiteY3133" fmla="*/ 5392169 h 6857546"/>
              <a:gd name="connsiteX3134" fmla="*/ 3756458 w 5970060"/>
              <a:gd name="connsiteY3134" fmla="*/ 5256346 h 6857546"/>
              <a:gd name="connsiteX3135" fmla="*/ 1720068 w 5970060"/>
              <a:gd name="connsiteY3135" fmla="*/ 5423445 h 6857546"/>
              <a:gd name="connsiteX3136" fmla="*/ 1751394 w 5970060"/>
              <a:gd name="connsiteY3136" fmla="*/ 5385157 h 6857546"/>
              <a:gd name="connsiteX3137" fmla="*/ 1692222 w 5970060"/>
              <a:gd name="connsiteY3137" fmla="*/ 5266788 h 6857546"/>
              <a:gd name="connsiteX3138" fmla="*/ 1619127 w 5970060"/>
              <a:gd name="connsiteY3138" fmla="*/ 5305076 h 6857546"/>
              <a:gd name="connsiteX3139" fmla="*/ 1584320 w 5970060"/>
              <a:gd name="connsiteY3139" fmla="*/ 5367728 h 6857546"/>
              <a:gd name="connsiteX3140" fmla="*/ 1702664 w 5970060"/>
              <a:gd name="connsiteY3140" fmla="*/ 5461707 h 6857546"/>
              <a:gd name="connsiteX3141" fmla="*/ 1720068 w 5970060"/>
              <a:gd name="connsiteY3141" fmla="*/ 5423445 h 6857546"/>
              <a:gd name="connsiteX3142" fmla="*/ 1956781 w 5970060"/>
              <a:gd name="connsiteY3142" fmla="*/ 5287672 h 6857546"/>
              <a:gd name="connsiteX3143" fmla="*/ 1838412 w 5970060"/>
              <a:gd name="connsiteY3143" fmla="*/ 5388612 h 6857546"/>
              <a:gd name="connsiteX3144" fmla="*/ 1883661 w 5970060"/>
              <a:gd name="connsiteY3144" fmla="*/ 5458227 h 6857546"/>
              <a:gd name="connsiteX3145" fmla="*/ 2005486 w 5970060"/>
              <a:gd name="connsiteY3145" fmla="*/ 5454746 h 6857546"/>
              <a:gd name="connsiteX3146" fmla="*/ 2029851 w 5970060"/>
              <a:gd name="connsiteY3146" fmla="*/ 5406016 h 6857546"/>
              <a:gd name="connsiteX3147" fmla="*/ 2040293 w 5970060"/>
              <a:gd name="connsiteY3147" fmla="*/ 5346844 h 6857546"/>
              <a:gd name="connsiteX3148" fmla="*/ 1956781 w 5970060"/>
              <a:gd name="connsiteY3148" fmla="*/ 5287672 h 6857546"/>
              <a:gd name="connsiteX3149" fmla="*/ 2346645 w 5970060"/>
              <a:gd name="connsiteY3149" fmla="*/ 5451291 h 6857546"/>
              <a:gd name="connsiteX3150" fmla="*/ 2200430 w 5970060"/>
              <a:gd name="connsiteY3150" fmla="*/ 5315518 h 6857546"/>
              <a:gd name="connsiteX3151" fmla="*/ 2179546 w 5970060"/>
              <a:gd name="connsiteY3151" fmla="*/ 5353805 h 6857546"/>
              <a:gd name="connsiteX3152" fmla="*/ 2238718 w 5970060"/>
              <a:gd name="connsiteY3152" fmla="*/ 5576596 h 6857546"/>
              <a:gd name="connsiteX3153" fmla="*/ 2301371 w 5970060"/>
              <a:gd name="connsiteY3153" fmla="*/ 5555712 h 6857546"/>
              <a:gd name="connsiteX3154" fmla="*/ 2346645 w 5970060"/>
              <a:gd name="connsiteY3154" fmla="*/ 5451291 h 6857546"/>
              <a:gd name="connsiteX3155" fmla="*/ 2332723 w 5970060"/>
              <a:gd name="connsiteY3155" fmla="*/ 5392093 h 6857546"/>
              <a:gd name="connsiteX3156" fmla="*/ 2398856 w 5970060"/>
              <a:gd name="connsiteY3156" fmla="*/ 5388612 h 6857546"/>
              <a:gd name="connsiteX3157" fmla="*/ 2510264 w 5970060"/>
              <a:gd name="connsiteY3157" fmla="*/ 5364248 h 6857546"/>
              <a:gd name="connsiteX3158" fmla="*/ 2485899 w 5970060"/>
              <a:gd name="connsiteY3158" fmla="*/ 5329441 h 6857546"/>
              <a:gd name="connsiteX3159" fmla="*/ 2332723 w 5970060"/>
              <a:gd name="connsiteY3159" fmla="*/ 5392093 h 6857546"/>
              <a:gd name="connsiteX3160" fmla="*/ 3021978 w 5970060"/>
              <a:gd name="connsiteY3160" fmla="*/ 5353805 h 6857546"/>
              <a:gd name="connsiteX3161" fmla="*/ 2959325 w 5970060"/>
              <a:gd name="connsiteY3161" fmla="*/ 5506982 h 6857546"/>
              <a:gd name="connsiteX3162" fmla="*/ 3328306 w 5970060"/>
              <a:gd name="connsiteY3162" fmla="*/ 5458252 h 6857546"/>
              <a:gd name="connsiteX3163" fmla="*/ 3070708 w 5970060"/>
              <a:gd name="connsiteY3163" fmla="*/ 5479136 h 6857546"/>
              <a:gd name="connsiteX3164" fmla="*/ 3370074 w 5970060"/>
              <a:gd name="connsiteY3164" fmla="*/ 5406042 h 6857546"/>
              <a:gd name="connsiteX3165" fmla="*/ 3021978 w 5970060"/>
              <a:gd name="connsiteY3165" fmla="*/ 5353805 h 6857546"/>
              <a:gd name="connsiteX3166" fmla="*/ 2482418 w 5970060"/>
              <a:gd name="connsiteY3166" fmla="*/ 5381651 h 6857546"/>
              <a:gd name="connsiteX3167" fmla="*/ 2343190 w 5970060"/>
              <a:gd name="connsiteY3167" fmla="*/ 5412978 h 6857546"/>
              <a:gd name="connsiteX3168" fmla="*/ 2353632 w 5970060"/>
              <a:gd name="connsiteY3168" fmla="*/ 5444304 h 6857546"/>
              <a:gd name="connsiteX3169" fmla="*/ 2475482 w 5970060"/>
              <a:gd name="connsiteY3169" fmla="*/ 5447784 h 6857546"/>
              <a:gd name="connsiteX3170" fmla="*/ 2541615 w 5970060"/>
              <a:gd name="connsiteY3170" fmla="*/ 5392093 h 6857546"/>
              <a:gd name="connsiteX3171" fmla="*/ 2482418 w 5970060"/>
              <a:gd name="connsiteY3171" fmla="*/ 5381651 h 6857546"/>
              <a:gd name="connsiteX3172" fmla="*/ 2019434 w 5970060"/>
              <a:gd name="connsiteY3172" fmla="*/ 5458252 h 6857546"/>
              <a:gd name="connsiteX3173" fmla="*/ 2123855 w 5970060"/>
              <a:gd name="connsiteY3173" fmla="*/ 5392119 h 6857546"/>
              <a:gd name="connsiteX3174" fmla="*/ 2019434 w 5970060"/>
              <a:gd name="connsiteY3174" fmla="*/ 5458252 h 6857546"/>
              <a:gd name="connsiteX3175" fmla="*/ 3453611 w 5970060"/>
              <a:gd name="connsiteY3175" fmla="*/ 5587038 h 6857546"/>
              <a:gd name="connsiteX3176" fmla="*/ 3397920 w 5970060"/>
              <a:gd name="connsiteY3176" fmla="*/ 5388612 h 6857546"/>
              <a:gd name="connsiteX3177" fmla="*/ 3338748 w 5970060"/>
              <a:gd name="connsiteY3177" fmla="*/ 5917730 h 6857546"/>
              <a:gd name="connsiteX3178" fmla="*/ 3453611 w 5970060"/>
              <a:gd name="connsiteY3178" fmla="*/ 5587038 h 6857546"/>
              <a:gd name="connsiteX3179" fmla="*/ 1866257 w 5970060"/>
              <a:gd name="connsiteY3179" fmla="*/ 5496540 h 6857546"/>
              <a:gd name="connsiteX3180" fmla="*/ 1838412 w 5970060"/>
              <a:gd name="connsiteY3180" fmla="*/ 5402535 h 6857546"/>
              <a:gd name="connsiteX3181" fmla="*/ 1720043 w 5970060"/>
              <a:gd name="connsiteY3181" fmla="*/ 5482592 h 6857546"/>
              <a:gd name="connsiteX3182" fmla="*/ 1866257 w 5970060"/>
              <a:gd name="connsiteY3182" fmla="*/ 5496540 h 6857546"/>
              <a:gd name="connsiteX3183" fmla="*/ 2451067 w 5970060"/>
              <a:gd name="connsiteY3183" fmla="*/ 5444329 h 6857546"/>
              <a:gd name="connsiteX3184" fmla="*/ 2315294 w 5970060"/>
              <a:gd name="connsiteY3184" fmla="*/ 5555712 h 6857546"/>
              <a:gd name="connsiteX3185" fmla="*/ 2440624 w 5970060"/>
              <a:gd name="connsiteY3185" fmla="*/ 5684498 h 6857546"/>
              <a:gd name="connsiteX3186" fmla="*/ 2531123 w 5970060"/>
              <a:gd name="connsiteY3186" fmla="*/ 5649691 h 6857546"/>
              <a:gd name="connsiteX3187" fmla="*/ 2489354 w 5970060"/>
              <a:gd name="connsiteY3187" fmla="*/ 5569634 h 6857546"/>
              <a:gd name="connsiteX3188" fmla="*/ 2562449 w 5970060"/>
              <a:gd name="connsiteY3188" fmla="*/ 5520904 h 6857546"/>
              <a:gd name="connsiteX3189" fmla="*/ 2451067 w 5970060"/>
              <a:gd name="connsiteY3189" fmla="*/ 5444329 h 6857546"/>
              <a:gd name="connsiteX3190" fmla="*/ 1556449 w 5970060"/>
              <a:gd name="connsiteY3190" fmla="*/ 5496540 h 6857546"/>
              <a:gd name="connsiteX3191" fmla="*/ 1455509 w 5970060"/>
              <a:gd name="connsiteY3191" fmla="*/ 5447810 h 6857546"/>
              <a:gd name="connsiteX3192" fmla="*/ 1549488 w 5970060"/>
              <a:gd name="connsiteY3192" fmla="*/ 5545270 h 6857546"/>
              <a:gd name="connsiteX3193" fmla="*/ 1556449 w 5970060"/>
              <a:gd name="connsiteY3193" fmla="*/ 5496540 h 6857546"/>
              <a:gd name="connsiteX3194" fmla="*/ 1563411 w 5970060"/>
              <a:gd name="connsiteY3194" fmla="*/ 5538308 h 6857546"/>
              <a:gd name="connsiteX3195" fmla="*/ 1580814 w 5970060"/>
              <a:gd name="connsiteY3195" fmla="*/ 5566154 h 6857546"/>
              <a:gd name="connsiteX3196" fmla="*/ 1709626 w 5970060"/>
              <a:gd name="connsiteY3196" fmla="*/ 5635768 h 6857546"/>
              <a:gd name="connsiteX3197" fmla="*/ 1761836 w 5970060"/>
              <a:gd name="connsiteY3197" fmla="*/ 5538308 h 6857546"/>
              <a:gd name="connsiteX3198" fmla="*/ 1706145 w 5970060"/>
              <a:gd name="connsiteY3198" fmla="*/ 5475655 h 6857546"/>
              <a:gd name="connsiteX3199" fmla="*/ 1563411 w 5970060"/>
              <a:gd name="connsiteY3199" fmla="*/ 5538308 h 6857546"/>
              <a:gd name="connsiteX3200" fmla="*/ 1883686 w 5970060"/>
              <a:gd name="connsiteY3200" fmla="*/ 5475655 h 6857546"/>
              <a:gd name="connsiteX3201" fmla="*/ 1848879 w 5970060"/>
              <a:gd name="connsiteY3201" fmla="*/ 5538308 h 6857546"/>
              <a:gd name="connsiteX3202" fmla="*/ 1925455 w 5970060"/>
              <a:gd name="connsiteY3202" fmla="*/ 5656677 h 6857546"/>
              <a:gd name="connsiteX3203" fmla="*/ 1984627 w 5970060"/>
              <a:gd name="connsiteY3203" fmla="*/ 5614909 h 6857546"/>
              <a:gd name="connsiteX3204" fmla="*/ 2022914 w 5970060"/>
              <a:gd name="connsiteY3204" fmla="*/ 5500046 h 6857546"/>
              <a:gd name="connsiteX3205" fmla="*/ 2005511 w 5970060"/>
              <a:gd name="connsiteY3205" fmla="*/ 5468719 h 6857546"/>
              <a:gd name="connsiteX3206" fmla="*/ 1883686 w 5970060"/>
              <a:gd name="connsiteY3206" fmla="*/ 5475655 h 6857546"/>
              <a:gd name="connsiteX3207" fmla="*/ 3108996 w 5970060"/>
              <a:gd name="connsiteY3207" fmla="*/ 5555712 h 6857546"/>
              <a:gd name="connsiteX3208" fmla="*/ 3060266 w 5970060"/>
              <a:gd name="connsiteY3208" fmla="*/ 5555712 h 6857546"/>
              <a:gd name="connsiteX3209" fmla="*/ 2997613 w 5970060"/>
              <a:gd name="connsiteY3209" fmla="*/ 5667095 h 6857546"/>
              <a:gd name="connsiteX3210" fmla="*/ 3112476 w 5970060"/>
              <a:gd name="connsiteY3210" fmla="*/ 5747151 h 6857546"/>
              <a:gd name="connsiteX3211" fmla="*/ 3283056 w 5970060"/>
              <a:gd name="connsiteY3211" fmla="*/ 5663613 h 6857546"/>
              <a:gd name="connsiteX3212" fmla="*/ 3154245 w 5970060"/>
              <a:gd name="connsiteY3212" fmla="*/ 5715824 h 6857546"/>
              <a:gd name="connsiteX3213" fmla="*/ 3293498 w 5970060"/>
              <a:gd name="connsiteY3213" fmla="*/ 5600961 h 6857546"/>
              <a:gd name="connsiteX3214" fmla="*/ 3189052 w 5970060"/>
              <a:gd name="connsiteY3214" fmla="*/ 5649691 h 6857546"/>
              <a:gd name="connsiteX3215" fmla="*/ 3307421 w 5970060"/>
              <a:gd name="connsiteY3215" fmla="*/ 5545270 h 6857546"/>
              <a:gd name="connsiteX3216" fmla="*/ 3150764 w 5970060"/>
              <a:gd name="connsiteY3216" fmla="*/ 5618364 h 6857546"/>
              <a:gd name="connsiteX3217" fmla="*/ 3338748 w 5970060"/>
              <a:gd name="connsiteY3217" fmla="*/ 5472150 h 6857546"/>
              <a:gd name="connsiteX3218" fmla="*/ 3108996 w 5970060"/>
              <a:gd name="connsiteY3218" fmla="*/ 5555712 h 6857546"/>
              <a:gd name="connsiteX3219" fmla="*/ 2029876 w 5970060"/>
              <a:gd name="connsiteY3219" fmla="*/ 5517424 h 6857546"/>
              <a:gd name="connsiteX3220" fmla="*/ 1988107 w 5970060"/>
              <a:gd name="connsiteY3220" fmla="*/ 5541789 h 6857546"/>
              <a:gd name="connsiteX3221" fmla="*/ 1998549 w 5970060"/>
              <a:gd name="connsiteY3221" fmla="*/ 5632313 h 6857546"/>
              <a:gd name="connsiteX3222" fmla="*/ 2203936 w 5970060"/>
              <a:gd name="connsiteY3222" fmla="*/ 5691484 h 6857546"/>
              <a:gd name="connsiteX3223" fmla="*/ 2231782 w 5970060"/>
              <a:gd name="connsiteY3223" fmla="*/ 5590544 h 6857546"/>
              <a:gd name="connsiteX3224" fmla="*/ 2127361 w 5970060"/>
              <a:gd name="connsiteY3224" fmla="*/ 5489578 h 6857546"/>
              <a:gd name="connsiteX3225" fmla="*/ 2029876 w 5970060"/>
              <a:gd name="connsiteY3225" fmla="*/ 5517424 h 6857546"/>
              <a:gd name="connsiteX3226" fmla="*/ 1361530 w 5970060"/>
              <a:gd name="connsiteY3226" fmla="*/ 5534827 h 6857546"/>
              <a:gd name="connsiteX3227" fmla="*/ 1375453 w 5970060"/>
              <a:gd name="connsiteY3227" fmla="*/ 5604442 h 6857546"/>
              <a:gd name="connsiteX3228" fmla="*/ 1413740 w 5970060"/>
              <a:gd name="connsiteY3228" fmla="*/ 5667095 h 6857546"/>
              <a:gd name="connsiteX3229" fmla="*/ 1546032 w 5970060"/>
              <a:gd name="connsiteY3229" fmla="*/ 5559193 h 6857546"/>
              <a:gd name="connsiteX3230" fmla="*/ 1361530 w 5970060"/>
              <a:gd name="connsiteY3230" fmla="*/ 5534827 h 6857546"/>
              <a:gd name="connsiteX3231" fmla="*/ 1775759 w 5970060"/>
              <a:gd name="connsiteY3231" fmla="*/ 5545270 h 6857546"/>
              <a:gd name="connsiteX3232" fmla="*/ 1737471 w 5970060"/>
              <a:gd name="connsiteY3232" fmla="*/ 5708888 h 6857546"/>
              <a:gd name="connsiteX3233" fmla="*/ 1810566 w 5970060"/>
              <a:gd name="connsiteY3233" fmla="*/ 5715849 h 6857546"/>
              <a:gd name="connsiteX3234" fmla="*/ 1831450 w 5970060"/>
              <a:gd name="connsiteY3234" fmla="*/ 5538308 h 6857546"/>
              <a:gd name="connsiteX3235" fmla="*/ 1775759 w 5970060"/>
              <a:gd name="connsiteY3235" fmla="*/ 5545270 h 6857546"/>
              <a:gd name="connsiteX3236" fmla="*/ 4814693 w 5970060"/>
              <a:gd name="connsiteY3236" fmla="*/ 5614883 h 6857546"/>
              <a:gd name="connsiteX3237" fmla="*/ 4745079 w 5970060"/>
              <a:gd name="connsiteY3237" fmla="*/ 6060465 h 6857546"/>
              <a:gd name="connsiteX3238" fmla="*/ 4783367 w 5970060"/>
              <a:gd name="connsiteY3238" fmla="*/ 5942096 h 6857546"/>
              <a:gd name="connsiteX3239" fmla="*/ 4769444 w 5970060"/>
              <a:gd name="connsiteY3239" fmla="*/ 5799386 h 6857546"/>
              <a:gd name="connsiteX3240" fmla="*/ 4786848 w 5970060"/>
              <a:gd name="connsiteY3240" fmla="*/ 5917730 h 6857546"/>
              <a:gd name="connsiteX3241" fmla="*/ 4825135 w 5970060"/>
              <a:gd name="connsiteY3241" fmla="*/ 5844635 h 6857546"/>
              <a:gd name="connsiteX3242" fmla="*/ 4811212 w 5970060"/>
              <a:gd name="connsiteY3242" fmla="*/ 5708863 h 6857546"/>
              <a:gd name="connsiteX3243" fmla="*/ 4835578 w 5970060"/>
              <a:gd name="connsiteY3243" fmla="*/ 5820271 h 6857546"/>
              <a:gd name="connsiteX3244" fmla="*/ 4887788 w 5970060"/>
              <a:gd name="connsiteY3244" fmla="*/ 5670575 h 6857546"/>
              <a:gd name="connsiteX3245" fmla="*/ 4898230 w 5970060"/>
              <a:gd name="connsiteY3245" fmla="*/ 5719305 h 6857546"/>
              <a:gd name="connsiteX3246" fmla="*/ 5020080 w 5970060"/>
              <a:gd name="connsiteY3246" fmla="*/ 5552206 h 6857546"/>
              <a:gd name="connsiteX3247" fmla="*/ 4814693 w 5970060"/>
              <a:gd name="connsiteY3247" fmla="*/ 5614883 h 6857546"/>
              <a:gd name="connsiteX3248" fmla="*/ 1507719 w 5970060"/>
              <a:gd name="connsiteY3248" fmla="*/ 5632287 h 6857546"/>
              <a:gd name="connsiteX3249" fmla="*/ 1413715 w 5970060"/>
              <a:gd name="connsiteY3249" fmla="*/ 5743670 h 6857546"/>
              <a:gd name="connsiteX3250" fmla="*/ 1483329 w 5970060"/>
              <a:gd name="connsiteY3250" fmla="*/ 5771515 h 6857546"/>
              <a:gd name="connsiteX3251" fmla="*/ 1556424 w 5970060"/>
              <a:gd name="connsiteY3251" fmla="*/ 5698421 h 6857546"/>
              <a:gd name="connsiteX3252" fmla="*/ 1566866 w 5970060"/>
              <a:gd name="connsiteY3252" fmla="*/ 5566129 h 6857546"/>
              <a:gd name="connsiteX3253" fmla="*/ 1507719 w 5970060"/>
              <a:gd name="connsiteY3253" fmla="*/ 5632287 h 6857546"/>
              <a:gd name="connsiteX3254" fmla="*/ 2266589 w 5970060"/>
              <a:gd name="connsiteY3254" fmla="*/ 5573115 h 6857546"/>
              <a:gd name="connsiteX3255" fmla="*/ 2217859 w 5970060"/>
              <a:gd name="connsiteY3255" fmla="*/ 5687979 h 6857546"/>
              <a:gd name="connsiteX3256" fmla="*/ 2419765 w 5970060"/>
              <a:gd name="connsiteY3256" fmla="*/ 5691459 h 6857546"/>
              <a:gd name="connsiteX3257" fmla="*/ 2384958 w 5970060"/>
              <a:gd name="connsiteY3257" fmla="*/ 5587038 h 6857546"/>
              <a:gd name="connsiteX3258" fmla="*/ 2266589 w 5970060"/>
              <a:gd name="connsiteY3258" fmla="*/ 5573115 h 6857546"/>
              <a:gd name="connsiteX3259" fmla="*/ 3947921 w 5970060"/>
              <a:gd name="connsiteY3259" fmla="*/ 5600961 h 6857546"/>
              <a:gd name="connsiteX3260" fmla="*/ 3968806 w 5970060"/>
              <a:gd name="connsiteY3260" fmla="*/ 5670575 h 6857546"/>
              <a:gd name="connsiteX3261" fmla="*/ 4080188 w 5970060"/>
              <a:gd name="connsiteY3261" fmla="*/ 5747151 h 6857546"/>
              <a:gd name="connsiteX3262" fmla="*/ 3947921 w 5970060"/>
              <a:gd name="connsiteY3262" fmla="*/ 5600961 h 6857546"/>
              <a:gd name="connsiteX3263" fmla="*/ 3704247 w 5970060"/>
              <a:gd name="connsiteY3263" fmla="*/ 5945601 h 6857546"/>
              <a:gd name="connsiteX3264" fmla="*/ 3634633 w 5970060"/>
              <a:gd name="connsiteY3264" fmla="*/ 5754137 h 6857546"/>
              <a:gd name="connsiteX3265" fmla="*/ 3464053 w 5970060"/>
              <a:gd name="connsiteY3265" fmla="*/ 5600961 h 6857546"/>
              <a:gd name="connsiteX3266" fmla="*/ 3356151 w 5970060"/>
              <a:gd name="connsiteY3266" fmla="*/ 5862039 h 6857546"/>
              <a:gd name="connsiteX3267" fmla="*/ 3349190 w 5970060"/>
              <a:gd name="connsiteY3267" fmla="*/ 5945576 h 6857546"/>
              <a:gd name="connsiteX3268" fmla="*/ 3265653 w 5970060"/>
              <a:gd name="connsiteY3268" fmla="*/ 5729747 h 6857546"/>
              <a:gd name="connsiteX3269" fmla="*/ 3209961 w 5970060"/>
              <a:gd name="connsiteY3269" fmla="*/ 5879443 h 6857546"/>
              <a:gd name="connsiteX3270" fmla="*/ 3265653 w 5970060"/>
              <a:gd name="connsiteY3270" fmla="*/ 6088310 h 6857546"/>
              <a:gd name="connsiteX3271" fmla="*/ 3377035 w 5970060"/>
              <a:gd name="connsiteY3271" fmla="*/ 6147482 h 6857546"/>
              <a:gd name="connsiteX3272" fmla="*/ 3411842 w 5970060"/>
              <a:gd name="connsiteY3272" fmla="*/ 6130078 h 6857546"/>
              <a:gd name="connsiteX3273" fmla="*/ 3488418 w 5970060"/>
              <a:gd name="connsiteY3273" fmla="*/ 6119637 h 6857546"/>
              <a:gd name="connsiteX3274" fmla="*/ 3558032 w 5970060"/>
              <a:gd name="connsiteY3274" fmla="*/ 6140521 h 6857546"/>
              <a:gd name="connsiteX3275" fmla="*/ 3610242 w 5970060"/>
              <a:gd name="connsiteY3275" fmla="*/ 6063945 h 6857546"/>
              <a:gd name="connsiteX3276" fmla="*/ 3613723 w 5970060"/>
              <a:gd name="connsiteY3276" fmla="*/ 6025657 h 6857546"/>
              <a:gd name="connsiteX3277" fmla="*/ 3704247 w 5970060"/>
              <a:gd name="connsiteY3277" fmla="*/ 5945601 h 6857546"/>
              <a:gd name="connsiteX3278" fmla="*/ 1580814 w 5970060"/>
              <a:gd name="connsiteY3278" fmla="*/ 5611403 h 6857546"/>
              <a:gd name="connsiteX3279" fmla="*/ 1636505 w 5970060"/>
              <a:gd name="connsiteY3279" fmla="*/ 5736734 h 6857546"/>
              <a:gd name="connsiteX3280" fmla="*/ 1619102 w 5970060"/>
              <a:gd name="connsiteY3280" fmla="*/ 5646210 h 6857546"/>
              <a:gd name="connsiteX3281" fmla="*/ 1580814 w 5970060"/>
              <a:gd name="connsiteY3281" fmla="*/ 5611403 h 6857546"/>
              <a:gd name="connsiteX3282" fmla="*/ 4946985 w 5970060"/>
              <a:gd name="connsiteY3282" fmla="*/ 5830713 h 6857546"/>
              <a:gd name="connsiteX3283" fmla="*/ 4825135 w 5970060"/>
              <a:gd name="connsiteY3283" fmla="*/ 5872481 h 6857546"/>
              <a:gd name="connsiteX3284" fmla="*/ 4807732 w 5970060"/>
              <a:gd name="connsiteY3284" fmla="*/ 5931653 h 6857546"/>
              <a:gd name="connsiteX3285" fmla="*/ 4915634 w 5970060"/>
              <a:gd name="connsiteY3285" fmla="*/ 5917730 h 6857546"/>
              <a:gd name="connsiteX3286" fmla="*/ 4797265 w 5970060"/>
              <a:gd name="connsiteY3286" fmla="*/ 5945576 h 6857546"/>
              <a:gd name="connsiteX3287" fmla="*/ 4755496 w 5970060"/>
              <a:gd name="connsiteY3287" fmla="*/ 6164886 h 6857546"/>
              <a:gd name="connsiteX3288" fmla="*/ 5009613 w 5970060"/>
              <a:gd name="connsiteY3288" fmla="*/ 5837674 h 6857546"/>
              <a:gd name="connsiteX3289" fmla="*/ 5047901 w 5970060"/>
              <a:gd name="connsiteY3289" fmla="*/ 5670575 h 6857546"/>
              <a:gd name="connsiteX3290" fmla="*/ 5061823 w 5970060"/>
              <a:gd name="connsiteY3290" fmla="*/ 5639249 h 6857546"/>
              <a:gd name="connsiteX3291" fmla="*/ 4866879 w 5970060"/>
              <a:gd name="connsiteY3291" fmla="*/ 5799386 h 6857546"/>
              <a:gd name="connsiteX3292" fmla="*/ 4964339 w 5970060"/>
              <a:gd name="connsiteY3292" fmla="*/ 5775021 h 6857546"/>
              <a:gd name="connsiteX3293" fmla="*/ 4852956 w 5970060"/>
              <a:gd name="connsiteY3293" fmla="*/ 5809828 h 6857546"/>
              <a:gd name="connsiteX3294" fmla="*/ 4832072 w 5970060"/>
              <a:gd name="connsiteY3294" fmla="*/ 5858558 h 6857546"/>
              <a:gd name="connsiteX3295" fmla="*/ 4946985 w 5970060"/>
              <a:gd name="connsiteY3295" fmla="*/ 5830713 h 6857546"/>
              <a:gd name="connsiteX3296" fmla="*/ 2604243 w 5970060"/>
              <a:gd name="connsiteY3296" fmla="*/ 5768060 h 6857546"/>
              <a:gd name="connsiteX3297" fmla="*/ 2548552 w 5970060"/>
              <a:gd name="connsiteY3297" fmla="*/ 5670600 h 6857546"/>
              <a:gd name="connsiteX3298" fmla="*/ 2433663 w 5970060"/>
              <a:gd name="connsiteY3298" fmla="*/ 5698446 h 6857546"/>
              <a:gd name="connsiteX3299" fmla="*/ 2350126 w 5970060"/>
              <a:gd name="connsiteY3299" fmla="*/ 5781983 h 6857546"/>
              <a:gd name="connsiteX3300" fmla="*/ 2471951 w 5970060"/>
              <a:gd name="connsiteY3300" fmla="*/ 5924717 h 6857546"/>
              <a:gd name="connsiteX3301" fmla="*/ 2558968 w 5970060"/>
              <a:gd name="connsiteY3301" fmla="*/ 5848142 h 6857546"/>
              <a:gd name="connsiteX3302" fmla="*/ 2593775 w 5970060"/>
              <a:gd name="connsiteY3302" fmla="*/ 5841180 h 6857546"/>
              <a:gd name="connsiteX3303" fmla="*/ 2604243 w 5970060"/>
              <a:gd name="connsiteY3303" fmla="*/ 5768060 h 6857546"/>
              <a:gd name="connsiteX3304" fmla="*/ 1800124 w 5970060"/>
              <a:gd name="connsiteY3304" fmla="*/ 5914250 h 6857546"/>
              <a:gd name="connsiteX3305" fmla="*/ 1845373 w 5970060"/>
              <a:gd name="connsiteY3305" fmla="*/ 5886404 h 6857546"/>
              <a:gd name="connsiteX3306" fmla="*/ 1852335 w 5970060"/>
              <a:gd name="connsiteY3306" fmla="*/ 5928173 h 6857546"/>
              <a:gd name="connsiteX3307" fmla="*/ 1995044 w 5970060"/>
              <a:gd name="connsiteY3307" fmla="*/ 5754112 h 6857546"/>
              <a:gd name="connsiteX3308" fmla="*/ 2047254 w 5970060"/>
              <a:gd name="connsiteY3308" fmla="*/ 5694940 h 6857546"/>
              <a:gd name="connsiteX3309" fmla="*/ 2002005 w 5970060"/>
              <a:gd name="connsiteY3309" fmla="*/ 5670575 h 6857546"/>
              <a:gd name="connsiteX3310" fmla="*/ 1800124 w 5970060"/>
              <a:gd name="connsiteY3310" fmla="*/ 5914250 h 6857546"/>
              <a:gd name="connsiteX3311" fmla="*/ 3105515 w 5970060"/>
              <a:gd name="connsiteY3311" fmla="*/ 5761099 h 6857546"/>
              <a:gd name="connsiteX3312" fmla="*/ 3081150 w 5970060"/>
              <a:gd name="connsiteY3312" fmla="*/ 5764579 h 6857546"/>
              <a:gd name="connsiteX3313" fmla="*/ 2997613 w 5970060"/>
              <a:gd name="connsiteY3313" fmla="*/ 5698446 h 6857546"/>
              <a:gd name="connsiteX3314" fmla="*/ 2893192 w 5970060"/>
              <a:gd name="connsiteY3314" fmla="*/ 5736734 h 6857546"/>
              <a:gd name="connsiteX3315" fmla="*/ 2813136 w 5970060"/>
              <a:gd name="connsiteY3315" fmla="*/ 5872506 h 6857546"/>
              <a:gd name="connsiteX3316" fmla="*/ 2875788 w 5970060"/>
              <a:gd name="connsiteY3316" fmla="*/ 6063970 h 6857546"/>
              <a:gd name="connsiteX3317" fmla="*/ 2959351 w 5970060"/>
              <a:gd name="connsiteY3317" fmla="*/ 6032644 h 6857546"/>
              <a:gd name="connsiteX3318" fmla="*/ 2994158 w 5970060"/>
              <a:gd name="connsiteY3318" fmla="*/ 6098778 h 6857546"/>
              <a:gd name="connsiteX3319" fmla="*/ 3084656 w 5970060"/>
              <a:gd name="connsiteY3319" fmla="*/ 6098778 h 6857546"/>
              <a:gd name="connsiteX3320" fmla="*/ 3192558 w 5970060"/>
              <a:gd name="connsiteY3320" fmla="*/ 6001293 h 6857546"/>
              <a:gd name="connsiteX3321" fmla="*/ 3129905 w 5970060"/>
              <a:gd name="connsiteY3321" fmla="*/ 5879468 h 6857546"/>
              <a:gd name="connsiteX3322" fmla="*/ 3164712 w 5970060"/>
              <a:gd name="connsiteY3322" fmla="*/ 5785464 h 6857546"/>
              <a:gd name="connsiteX3323" fmla="*/ 3105515 w 5970060"/>
              <a:gd name="connsiteY3323" fmla="*/ 5761099 h 6857546"/>
              <a:gd name="connsiteX3324" fmla="*/ 2092529 w 5970060"/>
              <a:gd name="connsiteY3324" fmla="*/ 5712369 h 6857546"/>
              <a:gd name="connsiteX3325" fmla="*/ 2061202 w 5970060"/>
              <a:gd name="connsiteY3325" fmla="*/ 5701926 h 6857546"/>
              <a:gd name="connsiteX3326" fmla="*/ 2019434 w 5970060"/>
              <a:gd name="connsiteY3326" fmla="*/ 5729772 h 6857546"/>
              <a:gd name="connsiteX3327" fmla="*/ 2026395 w 5970060"/>
              <a:gd name="connsiteY3327" fmla="*/ 5806348 h 6857546"/>
              <a:gd name="connsiteX3328" fmla="*/ 2022914 w 5970060"/>
              <a:gd name="connsiteY3328" fmla="*/ 5855078 h 6857546"/>
              <a:gd name="connsiteX3329" fmla="*/ 2102971 w 5970060"/>
              <a:gd name="connsiteY3329" fmla="*/ 5896846 h 6857546"/>
              <a:gd name="connsiteX3330" fmla="*/ 2263108 w 5970060"/>
              <a:gd name="connsiteY3330" fmla="*/ 5771541 h 6857546"/>
              <a:gd name="connsiteX3331" fmla="*/ 2207417 w 5970060"/>
              <a:gd name="connsiteY3331" fmla="*/ 5705382 h 6857546"/>
              <a:gd name="connsiteX3332" fmla="*/ 2092529 w 5970060"/>
              <a:gd name="connsiteY3332" fmla="*/ 5712369 h 6857546"/>
              <a:gd name="connsiteX3333" fmla="*/ 3756458 w 5970060"/>
              <a:gd name="connsiteY3333" fmla="*/ 5771541 h 6857546"/>
              <a:gd name="connsiteX3334" fmla="*/ 4010574 w 5970060"/>
              <a:gd name="connsiteY3334" fmla="*/ 5994331 h 6857546"/>
              <a:gd name="connsiteX3335" fmla="*/ 3864359 w 5970060"/>
              <a:gd name="connsiteY3335" fmla="*/ 5740215 h 6857546"/>
              <a:gd name="connsiteX3336" fmla="*/ 3756458 w 5970060"/>
              <a:gd name="connsiteY3336" fmla="*/ 5771541 h 6857546"/>
              <a:gd name="connsiteX3337" fmla="*/ 2224821 w 5970060"/>
              <a:gd name="connsiteY3337" fmla="*/ 5851597 h 6857546"/>
              <a:gd name="connsiteX3338" fmla="*/ 2294435 w 5970060"/>
              <a:gd name="connsiteY3338" fmla="*/ 6004773 h 6857546"/>
              <a:gd name="connsiteX3339" fmla="*/ 2384933 w 5970060"/>
              <a:gd name="connsiteY3339" fmla="*/ 5914275 h 6857546"/>
              <a:gd name="connsiteX3340" fmla="*/ 2336203 w 5970060"/>
              <a:gd name="connsiteY3340" fmla="*/ 5778502 h 6857546"/>
              <a:gd name="connsiteX3341" fmla="*/ 2280512 w 5970060"/>
              <a:gd name="connsiteY3341" fmla="*/ 5778502 h 6857546"/>
              <a:gd name="connsiteX3342" fmla="*/ 2224821 w 5970060"/>
              <a:gd name="connsiteY3342" fmla="*/ 5851597 h 6857546"/>
              <a:gd name="connsiteX3343" fmla="*/ 3202975 w 5970060"/>
              <a:gd name="connsiteY3343" fmla="*/ 5983889 h 6857546"/>
              <a:gd name="connsiteX3344" fmla="*/ 3209936 w 5970060"/>
              <a:gd name="connsiteY3344" fmla="*/ 5778502 h 6857546"/>
              <a:gd name="connsiteX3345" fmla="*/ 3202975 w 5970060"/>
              <a:gd name="connsiteY3345" fmla="*/ 5983889 h 6857546"/>
              <a:gd name="connsiteX3346" fmla="*/ 2576397 w 5970060"/>
              <a:gd name="connsiteY3346" fmla="*/ 6053503 h 6857546"/>
              <a:gd name="connsiteX3347" fmla="*/ 2802668 w 5970060"/>
              <a:gd name="connsiteY3347" fmla="*/ 5851597 h 6857546"/>
              <a:gd name="connsiteX3348" fmla="*/ 2833995 w 5970060"/>
              <a:gd name="connsiteY3348" fmla="*/ 5788944 h 6857546"/>
              <a:gd name="connsiteX3349" fmla="*/ 2576397 w 5970060"/>
              <a:gd name="connsiteY3349" fmla="*/ 6053503 h 6857546"/>
              <a:gd name="connsiteX3350" fmla="*/ 2830514 w 5970060"/>
              <a:gd name="connsiteY3350" fmla="*/ 6022177 h 6857546"/>
              <a:gd name="connsiteX3351" fmla="*/ 2799188 w 5970060"/>
              <a:gd name="connsiteY3351" fmla="*/ 5924717 h 6857546"/>
              <a:gd name="connsiteX3352" fmla="*/ 2534629 w 5970060"/>
              <a:gd name="connsiteY3352" fmla="*/ 6335466 h 6857546"/>
              <a:gd name="connsiteX3353" fmla="*/ 2534629 w 5970060"/>
              <a:gd name="connsiteY3353" fmla="*/ 6398143 h 6857546"/>
              <a:gd name="connsiteX3354" fmla="*/ 2405817 w 5970060"/>
              <a:gd name="connsiteY3354" fmla="*/ 6575685 h 6857546"/>
              <a:gd name="connsiteX3355" fmla="*/ 2694741 w 5970060"/>
              <a:gd name="connsiteY3355" fmla="*/ 6481681 h 6857546"/>
              <a:gd name="connsiteX3356" fmla="*/ 2687780 w 5970060"/>
              <a:gd name="connsiteY3356" fmla="*/ 6565217 h 6857546"/>
              <a:gd name="connsiteX3357" fmla="*/ 2806124 w 5970060"/>
              <a:gd name="connsiteY3357" fmla="*/ 6488642 h 6857546"/>
              <a:gd name="connsiteX3358" fmla="*/ 2806124 w 5970060"/>
              <a:gd name="connsiteY3358" fmla="*/ 6565217 h 6857546"/>
              <a:gd name="connsiteX3359" fmla="*/ 2900103 w 5970060"/>
              <a:gd name="connsiteY3359" fmla="*/ 6439912 h 6857546"/>
              <a:gd name="connsiteX3360" fmla="*/ 2917507 w 5970060"/>
              <a:gd name="connsiteY3360" fmla="*/ 6502565 h 6857546"/>
              <a:gd name="connsiteX3361" fmla="*/ 3001043 w 5970060"/>
              <a:gd name="connsiteY3361" fmla="*/ 6123117 h 6857546"/>
              <a:gd name="connsiteX3362" fmla="*/ 2948833 w 5970060"/>
              <a:gd name="connsiteY3362" fmla="*/ 6050022 h 6857546"/>
              <a:gd name="connsiteX3363" fmla="*/ 2896622 w 5970060"/>
              <a:gd name="connsiteY3363" fmla="*/ 6074388 h 6857546"/>
              <a:gd name="connsiteX3364" fmla="*/ 2955794 w 5970060"/>
              <a:gd name="connsiteY3364" fmla="*/ 6224058 h 6857546"/>
              <a:gd name="connsiteX3365" fmla="*/ 2886180 w 5970060"/>
              <a:gd name="connsiteY3365" fmla="*/ 6091791 h 6857546"/>
              <a:gd name="connsiteX3366" fmla="*/ 2924468 w 5970060"/>
              <a:gd name="connsiteY3366" fmla="*/ 6321543 h 6857546"/>
              <a:gd name="connsiteX3367" fmla="*/ 2868776 w 5970060"/>
              <a:gd name="connsiteY3367" fmla="*/ 6185770 h 6857546"/>
              <a:gd name="connsiteX3368" fmla="*/ 2861815 w 5970060"/>
              <a:gd name="connsiteY3368" fmla="*/ 6387676 h 6857546"/>
              <a:gd name="connsiteX3369" fmla="*/ 2823527 w 5970060"/>
              <a:gd name="connsiteY3369" fmla="*/ 6255410 h 6857546"/>
              <a:gd name="connsiteX3370" fmla="*/ 2802643 w 5970060"/>
              <a:gd name="connsiteY3370" fmla="*/ 6425989 h 6857546"/>
              <a:gd name="connsiteX3371" fmla="*/ 2795682 w 5970060"/>
              <a:gd name="connsiteY3371" fmla="*/ 6307620 h 6857546"/>
              <a:gd name="connsiteX3372" fmla="*/ 2684299 w 5970060"/>
              <a:gd name="connsiteY3372" fmla="*/ 6432950 h 6857546"/>
              <a:gd name="connsiteX3373" fmla="*/ 2729548 w 5970060"/>
              <a:gd name="connsiteY3373" fmla="*/ 6363311 h 6857546"/>
              <a:gd name="connsiteX3374" fmla="*/ 2628608 w 5970060"/>
              <a:gd name="connsiteY3374" fmla="*/ 6394638 h 6857546"/>
              <a:gd name="connsiteX3375" fmla="*/ 2795707 w 5970060"/>
              <a:gd name="connsiteY3375" fmla="*/ 6272813 h 6857546"/>
              <a:gd name="connsiteX3376" fmla="*/ 2663440 w 5970060"/>
              <a:gd name="connsiteY3376" fmla="*/ 6297178 h 6857546"/>
              <a:gd name="connsiteX3377" fmla="*/ 2806149 w 5970060"/>
              <a:gd name="connsiteY3377" fmla="*/ 6258890 h 6857546"/>
              <a:gd name="connsiteX3378" fmla="*/ 2844437 w 5970060"/>
              <a:gd name="connsiteY3378" fmla="*/ 6189276 h 6857546"/>
              <a:gd name="connsiteX3379" fmla="*/ 2656454 w 5970060"/>
              <a:gd name="connsiteY3379" fmla="*/ 6224083 h 6857546"/>
              <a:gd name="connsiteX3380" fmla="*/ 2854879 w 5970060"/>
              <a:gd name="connsiteY3380" fmla="*/ 6171872 h 6857546"/>
              <a:gd name="connsiteX3381" fmla="*/ 2868802 w 5970060"/>
              <a:gd name="connsiteY3381" fmla="*/ 6116181 h 6857546"/>
              <a:gd name="connsiteX3382" fmla="*/ 2663415 w 5970060"/>
              <a:gd name="connsiteY3382" fmla="*/ 6157949 h 6857546"/>
              <a:gd name="connsiteX3383" fmla="*/ 2872282 w 5970060"/>
              <a:gd name="connsiteY3383" fmla="*/ 6102259 h 6857546"/>
              <a:gd name="connsiteX3384" fmla="*/ 2830514 w 5970060"/>
              <a:gd name="connsiteY3384" fmla="*/ 6022177 h 6857546"/>
              <a:gd name="connsiteX3385" fmla="*/ 3509328 w 5970060"/>
              <a:gd name="connsiteY3385" fmla="*/ 6144001 h 6857546"/>
              <a:gd name="connsiteX3386" fmla="*/ 3711234 w 5970060"/>
              <a:gd name="connsiteY3386" fmla="*/ 6443368 h 6857546"/>
              <a:gd name="connsiteX3387" fmla="*/ 3867890 w 5970060"/>
              <a:gd name="connsiteY3387" fmla="*/ 6554775 h 6857546"/>
              <a:gd name="connsiteX3388" fmla="*/ 3853968 w 5970060"/>
              <a:gd name="connsiteY3388" fmla="*/ 6408561 h 6857546"/>
              <a:gd name="connsiteX3389" fmla="*/ 3920101 w 5970060"/>
              <a:gd name="connsiteY3389" fmla="*/ 6432925 h 6857546"/>
              <a:gd name="connsiteX3390" fmla="*/ 3892256 w 5970060"/>
              <a:gd name="connsiteY3390" fmla="*/ 6314556 h 6857546"/>
              <a:gd name="connsiteX3391" fmla="*/ 3944466 w 5970060"/>
              <a:gd name="connsiteY3391" fmla="*/ 6342402 h 6857546"/>
              <a:gd name="connsiteX3392" fmla="*/ 3902698 w 5970060"/>
              <a:gd name="connsiteY3392" fmla="*/ 6224058 h 6857546"/>
              <a:gd name="connsiteX3393" fmla="*/ 3958389 w 5970060"/>
              <a:gd name="connsiteY3393" fmla="*/ 6248423 h 6857546"/>
              <a:gd name="connsiteX3394" fmla="*/ 3714714 w 5970060"/>
              <a:gd name="connsiteY3394" fmla="*/ 5956018 h 6857546"/>
              <a:gd name="connsiteX3395" fmla="*/ 3627697 w 5970060"/>
              <a:gd name="connsiteY3395" fmla="*/ 6029113 h 6857546"/>
              <a:gd name="connsiteX3396" fmla="*/ 3624216 w 5970060"/>
              <a:gd name="connsiteY3396" fmla="*/ 6067401 h 6857546"/>
              <a:gd name="connsiteX3397" fmla="*/ 3638139 w 5970060"/>
              <a:gd name="connsiteY3397" fmla="*/ 6081324 h 6857546"/>
              <a:gd name="connsiteX3398" fmla="*/ 3787834 w 5970060"/>
              <a:gd name="connsiteY3398" fmla="*/ 6067401 h 6857546"/>
              <a:gd name="connsiteX3399" fmla="*/ 3655568 w 5970060"/>
              <a:gd name="connsiteY3399" fmla="*/ 6095247 h 6857546"/>
              <a:gd name="connsiteX3400" fmla="*/ 3808744 w 5970060"/>
              <a:gd name="connsiteY3400" fmla="*/ 6123092 h 6857546"/>
              <a:gd name="connsiteX3401" fmla="*/ 3700842 w 5970060"/>
              <a:gd name="connsiteY3401" fmla="*/ 6133534 h 6857546"/>
              <a:gd name="connsiteX3402" fmla="*/ 3711284 w 5970060"/>
              <a:gd name="connsiteY3402" fmla="*/ 6161380 h 6857546"/>
              <a:gd name="connsiteX3403" fmla="*/ 3854018 w 5970060"/>
              <a:gd name="connsiteY3403" fmla="*/ 6175303 h 6857546"/>
              <a:gd name="connsiteX3404" fmla="*/ 3721726 w 5970060"/>
              <a:gd name="connsiteY3404" fmla="*/ 6178783 h 6857546"/>
              <a:gd name="connsiteX3405" fmla="*/ 3746091 w 5970060"/>
              <a:gd name="connsiteY3405" fmla="*/ 6220552 h 6857546"/>
              <a:gd name="connsiteX3406" fmla="*/ 3853993 w 5970060"/>
              <a:gd name="connsiteY3406" fmla="*/ 6248423 h 6857546"/>
              <a:gd name="connsiteX3407" fmla="*/ 3749547 w 5970060"/>
              <a:gd name="connsiteY3407" fmla="*/ 6237980 h 6857546"/>
              <a:gd name="connsiteX3408" fmla="*/ 3766950 w 5970060"/>
              <a:gd name="connsiteY3408" fmla="*/ 6272788 h 6857546"/>
              <a:gd name="connsiteX3409" fmla="*/ 3857448 w 5970060"/>
              <a:gd name="connsiteY3409" fmla="*/ 6304114 h 6857546"/>
              <a:gd name="connsiteX3410" fmla="*/ 3773911 w 5970060"/>
              <a:gd name="connsiteY3410" fmla="*/ 6290191 h 6857546"/>
              <a:gd name="connsiteX3411" fmla="*/ 3867890 w 5970060"/>
              <a:gd name="connsiteY3411" fmla="*/ 6370248 h 6857546"/>
              <a:gd name="connsiteX3412" fmla="*/ 3787834 w 5970060"/>
              <a:gd name="connsiteY3412" fmla="*/ 6328479 h 6857546"/>
              <a:gd name="connsiteX3413" fmla="*/ 3794796 w 5970060"/>
              <a:gd name="connsiteY3413" fmla="*/ 6394612 h 6857546"/>
              <a:gd name="connsiteX3414" fmla="*/ 3746066 w 5970060"/>
              <a:gd name="connsiteY3414" fmla="*/ 6265801 h 6857546"/>
              <a:gd name="connsiteX3415" fmla="*/ 3697336 w 5970060"/>
              <a:gd name="connsiteY3415" fmla="*/ 6349338 h 6857546"/>
              <a:gd name="connsiteX3416" fmla="*/ 3721701 w 5970060"/>
              <a:gd name="connsiteY3416" fmla="*/ 6210109 h 6857546"/>
              <a:gd name="connsiteX3417" fmla="*/ 3655568 w 5970060"/>
              <a:gd name="connsiteY3417" fmla="*/ 6311075 h 6857546"/>
              <a:gd name="connsiteX3418" fmla="*/ 3714739 w 5970060"/>
              <a:gd name="connsiteY3418" fmla="*/ 6192706 h 6857546"/>
              <a:gd name="connsiteX3419" fmla="*/ 3679932 w 5970060"/>
              <a:gd name="connsiteY3419" fmla="*/ 6143976 h 6857546"/>
              <a:gd name="connsiteX3420" fmla="*/ 3610318 w 5970060"/>
              <a:gd name="connsiteY3420" fmla="*/ 6279749 h 6857546"/>
              <a:gd name="connsiteX3421" fmla="*/ 3672971 w 5970060"/>
              <a:gd name="connsiteY3421" fmla="*/ 6133534 h 6857546"/>
              <a:gd name="connsiteX3422" fmla="*/ 3645125 w 5970060"/>
              <a:gd name="connsiteY3422" fmla="*/ 6102208 h 6857546"/>
              <a:gd name="connsiteX3423" fmla="*/ 3578992 w 5970060"/>
              <a:gd name="connsiteY3423" fmla="*/ 6220552 h 6857546"/>
              <a:gd name="connsiteX3424" fmla="*/ 3634683 w 5970060"/>
              <a:gd name="connsiteY3424" fmla="*/ 6091766 h 6857546"/>
              <a:gd name="connsiteX3425" fmla="*/ 3585954 w 5970060"/>
              <a:gd name="connsiteY3425" fmla="*/ 6077843 h 6857546"/>
              <a:gd name="connsiteX3426" fmla="*/ 3561588 w 5970060"/>
              <a:gd name="connsiteY3426" fmla="*/ 6154419 h 6857546"/>
              <a:gd name="connsiteX3427" fmla="*/ 3509328 w 5970060"/>
              <a:gd name="connsiteY3427" fmla="*/ 6144001 h 6857546"/>
              <a:gd name="connsiteX3428" fmla="*/ 1998549 w 5970060"/>
              <a:gd name="connsiteY3428" fmla="*/ 6025657 h 6857546"/>
              <a:gd name="connsiteX3429" fmla="*/ 2210898 w 5970060"/>
              <a:gd name="connsiteY3429" fmla="*/ 5990850 h 6857546"/>
              <a:gd name="connsiteX3430" fmla="*/ 1998549 w 5970060"/>
              <a:gd name="connsiteY3430" fmla="*/ 6025657 h 6857546"/>
              <a:gd name="connsiteX3431" fmla="*/ 3283056 w 5970060"/>
              <a:gd name="connsiteY3431" fmla="*/ 6728811 h 6857546"/>
              <a:gd name="connsiteX3432" fmla="*/ 3324825 w 5970060"/>
              <a:gd name="connsiteY3432" fmla="*/ 6631351 h 6857546"/>
              <a:gd name="connsiteX3433" fmla="*/ 3338748 w 5970060"/>
              <a:gd name="connsiteY3433" fmla="*/ 6568698 h 6857546"/>
              <a:gd name="connsiteX3434" fmla="*/ 3387477 w 5970060"/>
              <a:gd name="connsiteY3434" fmla="*/ 6634832 h 6857546"/>
              <a:gd name="connsiteX3435" fmla="*/ 3436207 w 5970060"/>
              <a:gd name="connsiteY3435" fmla="*/ 6457290 h 6857546"/>
              <a:gd name="connsiteX3436" fmla="*/ 3474495 w 5970060"/>
              <a:gd name="connsiteY3436" fmla="*/ 6512981 h 6857546"/>
              <a:gd name="connsiteX3437" fmla="*/ 3411842 w 5970060"/>
              <a:gd name="connsiteY3437" fmla="*/ 6147482 h 6857546"/>
              <a:gd name="connsiteX3438" fmla="*/ 3338748 w 5970060"/>
              <a:gd name="connsiteY3438" fmla="*/ 6133559 h 6857546"/>
              <a:gd name="connsiteX3439" fmla="*/ 3272614 w 5970060"/>
              <a:gd name="connsiteY3439" fmla="*/ 6109195 h 6857546"/>
              <a:gd name="connsiteX3440" fmla="*/ 3237807 w 5970060"/>
              <a:gd name="connsiteY3440" fmla="*/ 6084829 h 6857546"/>
              <a:gd name="connsiteX3441" fmla="*/ 3373580 w 5970060"/>
              <a:gd name="connsiteY3441" fmla="*/ 6279774 h 6857546"/>
              <a:gd name="connsiteX3442" fmla="*/ 3310927 w 5970060"/>
              <a:gd name="connsiteY3442" fmla="*/ 6224083 h 6857546"/>
              <a:gd name="connsiteX3443" fmla="*/ 3248275 w 5970060"/>
              <a:gd name="connsiteY3443" fmla="*/ 6182315 h 6857546"/>
              <a:gd name="connsiteX3444" fmla="*/ 3366644 w 5970060"/>
              <a:gd name="connsiteY3444" fmla="*/ 6363311 h 6857546"/>
              <a:gd name="connsiteX3445" fmla="*/ 3248275 w 5970060"/>
              <a:gd name="connsiteY3445" fmla="*/ 6251929 h 6857546"/>
              <a:gd name="connsiteX3446" fmla="*/ 3335292 w 5970060"/>
              <a:gd name="connsiteY3446" fmla="*/ 6443393 h 6857546"/>
              <a:gd name="connsiteX3447" fmla="*/ 3269159 w 5970060"/>
              <a:gd name="connsiteY3447" fmla="*/ 6349414 h 6857546"/>
              <a:gd name="connsiteX3448" fmla="*/ 3244794 w 5970060"/>
              <a:gd name="connsiteY3448" fmla="*/ 6332010 h 6857546"/>
              <a:gd name="connsiteX3449" fmla="*/ 3307446 w 5970060"/>
              <a:gd name="connsiteY3449" fmla="*/ 6516513 h 6857546"/>
              <a:gd name="connsiteX3450" fmla="*/ 3234352 w 5970060"/>
              <a:gd name="connsiteY3450" fmla="*/ 6405130 h 6857546"/>
              <a:gd name="connsiteX3451" fmla="*/ 3262197 w 5970060"/>
              <a:gd name="connsiteY3451" fmla="*/ 6551320 h 6857546"/>
              <a:gd name="connsiteX3452" fmla="*/ 3220429 w 5970060"/>
              <a:gd name="connsiteY3452" fmla="*/ 6471263 h 6857546"/>
              <a:gd name="connsiteX3453" fmla="*/ 3171699 w 5970060"/>
              <a:gd name="connsiteY3453" fmla="*/ 6582672 h 6857546"/>
              <a:gd name="connsiteX3454" fmla="*/ 3203025 w 5970060"/>
              <a:gd name="connsiteY3454" fmla="*/ 6481706 h 6857546"/>
              <a:gd name="connsiteX3455" fmla="*/ 3109046 w 5970060"/>
              <a:gd name="connsiteY3455" fmla="*/ 6537397 h 6857546"/>
              <a:gd name="connsiteX3456" fmla="*/ 3209987 w 5970060"/>
              <a:gd name="connsiteY3456" fmla="*/ 6457340 h 6857546"/>
              <a:gd name="connsiteX3457" fmla="*/ 3206506 w 5970060"/>
              <a:gd name="connsiteY3457" fmla="*/ 6008279 h 6857546"/>
              <a:gd name="connsiteX3458" fmla="*/ 3157776 w 5970060"/>
              <a:gd name="connsiteY3458" fmla="*/ 6095322 h 6857546"/>
              <a:gd name="connsiteX3459" fmla="*/ 3112527 w 5970060"/>
              <a:gd name="connsiteY3459" fmla="*/ 6109245 h 6857546"/>
              <a:gd name="connsiteX3460" fmla="*/ 3028990 w 5970060"/>
              <a:gd name="connsiteY3460" fmla="*/ 6272863 h 6857546"/>
              <a:gd name="connsiteX3461" fmla="*/ 3015067 w 5970060"/>
              <a:gd name="connsiteY3461" fmla="*/ 6363361 h 6857546"/>
              <a:gd name="connsiteX3462" fmla="*/ 2983741 w 5970060"/>
              <a:gd name="connsiteY3462" fmla="*/ 6436457 h 6857546"/>
              <a:gd name="connsiteX3463" fmla="*/ 3025509 w 5970060"/>
              <a:gd name="connsiteY3463" fmla="*/ 6638362 h 6857546"/>
              <a:gd name="connsiteX3464" fmla="*/ 3084681 w 5970060"/>
              <a:gd name="connsiteY3464" fmla="*/ 6843750 h 6857546"/>
              <a:gd name="connsiteX3465" fmla="*/ 3199544 w 5970060"/>
              <a:gd name="connsiteY3465" fmla="*/ 6742809 h 6857546"/>
              <a:gd name="connsiteX3466" fmla="*/ 3241313 w 5970060"/>
              <a:gd name="connsiteY3466" fmla="*/ 6648805 h 6857546"/>
              <a:gd name="connsiteX3467" fmla="*/ 3283056 w 5970060"/>
              <a:gd name="connsiteY3467" fmla="*/ 6728811 h 6857546"/>
              <a:gd name="connsiteX3468" fmla="*/ 2047279 w 5970060"/>
              <a:gd name="connsiteY3468" fmla="*/ 6251929 h 6857546"/>
              <a:gd name="connsiteX3469" fmla="*/ 2235263 w 5970060"/>
              <a:gd name="connsiteY3469" fmla="*/ 6060465 h 6857546"/>
              <a:gd name="connsiteX3470" fmla="*/ 2228301 w 5970060"/>
              <a:gd name="connsiteY3470" fmla="*/ 6011735 h 6857546"/>
              <a:gd name="connsiteX3471" fmla="*/ 2113438 w 5970060"/>
              <a:gd name="connsiteY3471" fmla="*/ 6077868 h 6857546"/>
              <a:gd name="connsiteX3472" fmla="*/ 2040343 w 5970060"/>
              <a:gd name="connsiteY3472" fmla="*/ 6070907 h 6857546"/>
              <a:gd name="connsiteX3473" fmla="*/ 1984652 w 5970060"/>
              <a:gd name="connsiteY3473" fmla="*/ 6150963 h 6857546"/>
              <a:gd name="connsiteX3474" fmla="*/ 2022940 w 5970060"/>
              <a:gd name="connsiteY3474" fmla="*/ 6182289 h 6857546"/>
              <a:gd name="connsiteX3475" fmla="*/ 2012497 w 5970060"/>
              <a:gd name="connsiteY3475" fmla="*/ 6224058 h 6857546"/>
              <a:gd name="connsiteX3476" fmla="*/ 2047279 w 5970060"/>
              <a:gd name="connsiteY3476" fmla="*/ 6251929 h 6857546"/>
              <a:gd name="connsiteX3477" fmla="*/ 2266589 w 5970060"/>
              <a:gd name="connsiteY3477" fmla="*/ 6032619 h 6857546"/>
              <a:gd name="connsiteX3478" fmla="*/ 2402362 w 5970060"/>
              <a:gd name="connsiteY3478" fmla="*/ 6144001 h 6857546"/>
              <a:gd name="connsiteX3479" fmla="*/ 2266589 w 5970060"/>
              <a:gd name="connsiteY3479" fmla="*/ 6032619 h 6857546"/>
              <a:gd name="connsiteX3480" fmla="*/ 2106451 w 5970060"/>
              <a:gd name="connsiteY3480" fmla="*/ 6269332 h 6857546"/>
              <a:gd name="connsiteX3481" fmla="*/ 2176066 w 5970060"/>
              <a:gd name="connsiteY3481" fmla="*/ 6307620 h 6857546"/>
              <a:gd name="connsiteX3482" fmla="*/ 2273525 w 5970060"/>
              <a:gd name="connsiteY3482" fmla="*/ 6325023 h 6857546"/>
              <a:gd name="connsiteX3483" fmla="*/ 2287448 w 5970060"/>
              <a:gd name="connsiteY3483" fmla="*/ 6133559 h 6857546"/>
              <a:gd name="connsiteX3484" fmla="*/ 2256122 w 5970060"/>
              <a:gd name="connsiteY3484" fmla="*/ 6060465 h 6857546"/>
              <a:gd name="connsiteX3485" fmla="*/ 2106451 w 5970060"/>
              <a:gd name="connsiteY3485" fmla="*/ 6269332 h 6857546"/>
              <a:gd name="connsiteX3486" fmla="*/ 3091592 w 5970060"/>
              <a:gd name="connsiteY3486" fmla="*/ 6109195 h 6857546"/>
              <a:gd name="connsiteX3487" fmla="*/ 3008055 w 5970060"/>
              <a:gd name="connsiteY3487" fmla="*/ 6105714 h 6857546"/>
              <a:gd name="connsiteX3488" fmla="*/ 3035901 w 5970060"/>
              <a:gd name="connsiteY3488" fmla="*/ 6210135 h 6857546"/>
              <a:gd name="connsiteX3489" fmla="*/ 3091592 w 5970060"/>
              <a:gd name="connsiteY3489" fmla="*/ 6109195 h 6857546"/>
              <a:gd name="connsiteX3490" fmla="*/ 2301396 w 5970060"/>
              <a:gd name="connsiteY3490" fmla="*/ 6140521 h 6857546"/>
              <a:gd name="connsiteX3491" fmla="*/ 2297916 w 5970060"/>
              <a:gd name="connsiteY3491" fmla="*/ 6290216 h 6857546"/>
              <a:gd name="connsiteX3492" fmla="*/ 2311838 w 5970060"/>
              <a:gd name="connsiteY3492" fmla="*/ 6300659 h 6857546"/>
              <a:gd name="connsiteX3493" fmla="*/ 2388414 w 5970060"/>
              <a:gd name="connsiteY3493" fmla="*/ 6276294 h 6857546"/>
              <a:gd name="connsiteX3494" fmla="*/ 2381452 w 5970060"/>
              <a:gd name="connsiteY3494" fmla="*/ 6161430 h 6857546"/>
              <a:gd name="connsiteX3495" fmla="*/ 2301396 w 5970060"/>
              <a:gd name="connsiteY3495" fmla="*/ 6140521 h 6857546"/>
              <a:gd name="connsiteX3496" fmla="*/ 2113413 w 5970060"/>
              <a:gd name="connsiteY3496" fmla="*/ 5430406 h 6857546"/>
              <a:gd name="connsiteX3497" fmla="*/ 2029876 w 5970060"/>
              <a:gd name="connsiteY3497" fmla="*/ 5468694 h 6857546"/>
              <a:gd name="connsiteX3498" fmla="*/ 2036837 w 5970060"/>
              <a:gd name="connsiteY3498" fmla="*/ 5489578 h 6857546"/>
              <a:gd name="connsiteX3499" fmla="*/ 2120374 w 5970060"/>
              <a:gd name="connsiteY3499" fmla="*/ 5472175 h 6857546"/>
              <a:gd name="connsiteX3500" fmla="*/ 2113413 w 5970060"/>
              <a:gd name="connsiteY3500" fmla="*/ 5430406 h 6857546"/>
              <a:gd name="connsiteX3501" fmla="*/ 3561538 w 5970060"/>
              <a:gd name="connsiteY3501" fmla="*/ 4793362 h 6857546"/>
              <a:gd name="connsiteX3502" fmla="*/ 3631152 w 5970060"/>
              <a:gd name="connsiteY3502" fmla="*/ 4748112 h 6857546"/>
              <a:gd name="connsiteX3503" fmla="*/ 3565019 w 5970060"/>
              <a:gd name="connsiteY3503" fmla="*/ 4720266 h 6857546"/>
              <a:gd name="connsiteX3504" fmla="*/ 3561538 w 5970060"/>
              <a:gd name="connsiteY3504" fmla="*/ 4793362 h 6857546"/>
              <a:gd name="connsiteX3505" fmla="*/ 1995069 w 5970060"/>
              <a:gd name="connsiteY3505" fmla="*/ 5284191 h 6857546"/>
              <a:gd name="connsiteX3506" fmla="*/ 2047279 w 5970060"/>
              <a:gd name="connsiteY3506" fmla="*/ 5332922 h 6857546"/>
              <a:gd name="connsiteX3507" fmla="*/ 2057721 w 5970060"/>
              <a:gd name="connsiteY3507" fmla="*/ 5277230 h 6857546"/>
              <a:gd name="connsiteX3508" fmla="*/ 1995069 w 5970060"/>
              <a:gd name="connsiteY3508" fmla="*/ 5284191 h 685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Lst>
            <a:rect l="l" t="t" r="r" b="b"/>
            <a:pathLst>
              <a:path w="5970060" h="6857546">
                <a:moveTo>
                  <a:pt x="595699" y="0"/>
                </a:moveTo>
                <a:cubicBezTo>
                  <a:pt x="606519" y="7819"/>
                  <a:pt x="593984" y="28829"/>
                  <a:pt x="595699" y="41768"/>
                </a:cubicBezTo>
                <a:cubicBezTo>
                  <a:pt x="599558" y="70951"/>
                  <a:pt x="623746" y="86286"/>
                  <a:pt x="637467" y="104421"/>
                </a:cubicBezTo>
                <a:cubicBezTo>
                  <a:pt x="670710" y="117713"/>
                  <a:pt x="697724" y="124776"/>
                  <a:pt x="721029" y="142709"/>
                </a:cubicBezTo>
                <a:cubicBezTo>
                  <a:pt x="797252" y="201427"/>
                  <a:pt x="786255" y="339066"/>
                  <a:pt x="881142" y="379422"/>
                </a:cubicBezTo>
                <a:cubicBezTo>
                  <a:pt x="899907" y="376496"/>
                  <a:pt x="902455" y="358311"/>
                  <a:pt x="922910" y="355057"/>
                </a:cubicBezTo>
                <a:cubicBezTo>
                  <a:pt x="938397" y="352585"/>
                  <a:pt x="952295" y="364390"/>
                  <a:pt x="968159" y="362019"/>
                </a:cubicBezTo>
                <a:cubicBezTo>
                  <a:pt x="988842" y="358942"/>
                  <a:pt x="989826" y="343480"/>
                  <a:pt x="1009928" y="334173"/>
                </a:cubicBezTo>
                <a:cubicBezTo>
                  <a:pt x="973431" y="272454"/>
                  <a:pt x="967024" y="169142"/>
                  <a:pt x="1030812" y="139228"/>
                </a:cubicBezTo>
                <a:cubicBezTo>
                  <a:pt x="1115131" y="99679"/>
                  <a:pt x="1142901" y="220647"/>
                  <a:pt x="1051696" y="194920"/>
                </a:cubicBezTo>
                <a:cubicBezTo>
                  <a:pt x="1032578" y="242489"/>
                  <a:pt x="1074548" y="287663"/>
                  <a:pt x="1086504" y="327212"/>
                </a:cubicBezTo>
                <a:cubicBezTo>
                  <a:pt x="1107161" y="326985"/>
                  <a:pt x="1113189" y="307992"/>
                  <a:pt x="1131753" y="302847"/>
                </a:cubicBezTo>
                <a:cubicBezTo>
                  <a:pt x="1181718" y="289000"/>
                  <a:pt x="1233954" y="325219"/>
                  <a:pt x="1246616" y="368980"/>
                </a:cubicBezTo>
                <a:cubicBezTo>
                  <a:pt x="1249340" y="384467"/>
                  <a:pt x="1241975" y="389864"/>
                  <a:pt x="1243135" y="403787"/>
                </a:cubicBezTo>
                <a:cubicBezTo>
                  <a:pt x="1294841" y="393622"/>
                  <a:pt x="1333432" y="411757"/>
                  <a:pt x="1371921" y="424671"/>
                </a:cubicBezTo>
                <a:cubicBezTo>
                  <a:pt x="1337417" y="334123"/>
                  <a:pt x="1253325" y="97485"/>
                  <a:pt x="1389325" y="45224"/>
                </a:cubicBezTo>
                <a:cubicBezTo>
                  <a:pt x="1397623" y="60130"/>
                  <a:pt x="1404837" y="76122"/>
                  <a:pt x="1410209" y="93954"/>
                </a:cubicBezTo>
                <a:cubicBezTo>
                  <a:pt x="1428445" y="91961"/>
                  <a:pt x="1423981" y="70371"/>
                  <a:pt x="1431093" y="59147"/>
                </a:cubicBezTo>
                <a:cubicBezTo>
                  <a:pt x="1442343" y="41441"/>
                  <a:pt x="1460124" y="29409"/>
                  <a:pt x="1476343" y="17378"/>
                </a:cubicBezTo>
                <a:cubicBezTo>
                  <a:pt x="1488096" y="61871"/>
                  <a:pt x="1493090" y="96426"/>
                  <a:pt x="1514630" y="132267"/>
                </a:cubicBezTo>
                <a:cubicBezTo>
                  <a:pt x="1528831" y="155900"/>
                  <a:pt x="1556500" y="175675"/>
                  <a:pt x="1556399" y="208842"/>
                </a:cubicBezTo>
                <a:cubicBezTo>
                  <a:pt x="1556298" y="244532"/>
                  <a:pt x="1531050" y="270562"/>
                  <a:pt x="1525072" y="309783"/>
                </a:cubicBezTo>
                <a:cubicBezTo>
                  <a:pt x="1519927" y="343531"/>
                  <a:pt x="1530445" y="396801"/>
                  <a:pt x="1552918" y="421191"/>
                </a:cubicBezTo>
                <a:cubicBezTo>
                  <a:pt x="1574837" y="423385"/>
                  <a:pt x="1582151" y="410976"/>
                  <a:pt x="1594687" y="403787"/>
                </a:cubicBezTo>
                <a:cubicBezTo>
                  <a:pt x="1636531" y="406057"/>
                  <a:pt x="1655649" y="431002"/>
                  <a:pt x="1681704" y="449036"/>
                </a:cubicBezTo>
                <a:cubicBezTo>
                  <a:pt x="1704556" y="410774"/>
                  <a:pt x="1739918" y="364062"/>
                  <a:pt x="1803529" y="386384"/>
                </a:cubicBezTo>
                <a:cubicBezTo>
                  <a:pt x="1855412" y="404569"/>
                  <a:pt x="1891480" y="431835"/>
                  <a:pt x="1866182" y="508208"/>
                </a:cubicBezTo>
                <a:cubicBezTo>
                  <a:pt x="1932492" y="507729"/>
                  <a:pt x="2002383" y="543772"/>
                  <a:pt x="2015877" y="595226"/>
                </a:cubicBezTo>
                <a:cubicBezTo>
                  <a:pt x="2001803" y="602011"/>
                  <a:pt x="1982508" y="603625"/>
                  <a:pt x="1974109" y="616110"/>
                </a:cubicBezTo>
                <a:cubicBezTo>
                  <a:pt x="2005309" y="660830"/>
                  <a:pt x="1967324" y="699193"/>
                  <a:pt x="1921898" y="706609"/>
                </a:cubicBezTo>
                <a:cubicBezTo>
                  <a:pt x="1945759" y="745174"/>
                  <a:pt x="1982407" y="770447"/>
                  <a:pt x="1970628" y="828433"/>
                </a:cubicBezTo>
                <a:cubicBezTo>
                  <a:pt x="1961523" y="873304"/>
                  <a:pt x="1911153" y="902638"/>
                  <a:pt x="1876649" y="922412"/>
                </a:cubicBezTo>
                <a:cubicBezTo>
                  <a:pt x="1861137" y="901402"/>
                  <a:pt x="1829584" y="891767"/>
                  <a:pt x="1793112" y="901528"/>
                </a:cubicBezTo>
                <a:cubicBezTo>
                  <a:pt x="1826809" y="951368"/>
                  <a:pt x="1872210" y="989529"/>
                  <a:pt x="1911456" y="1033820"/>
                </a:cubicBezTo>
                <a:cubicBezTo>
                  <a:pt x="1916400" y="959414"/>
                  <a:pt x="1940058" y="886647"/>
                  <a:pt x="2022839" y="901528"/>
                </a:cubicBezTo>
                <a:cubicBezTo>
                  <a:pt x="1989974" y="950157"/>
                  <a:pt x="1977615" y="1059018"/>
                  <a:pt x="1988032" y="1155645"/>
                </a:cubicBezTo>
                <a:cubicBezTo>
                  <a:pt x="1995725" y="1227100"/>
                  <a:pt x="2036408" y="1286651"/>
                  <a:pt x="2005435" y="1354070"/>
                </a:cubicBezTo>
                <a:cubicBezTo>
                  <a:pt x="2050382" y="1404263"/>
                  <a:pt x="2078934" y="1470876"/>
                  <a:pt x="2113337" y="1531612"/>
                </a:cubicBezTo>
                <a:cubicBezTo>
                  <a:pt x="2105493" y="1422121"/>
                  <a:pt x="2027581" y="1267330"/>
                  <a:pt x="2088972" y="1152189"/>
                </a:cubicBezTo>
                <a:cubicBezTo>
                  <a:pt x="2092730" y="1092135"/>
                  <a:pt x="2101205" y="1036796"/>
                  <a:pt x="2130741" y="1002494"/>
                </a:cubicBezTo>
                <a:cubicBezTo>
                  <a:pt x="2147615" y="1004209"/>
                  <a:pt x="2147589" y="1022798"/>
                  <a:pt x="2162067" y="1026859"/>
                </a:cubicBezTo>
                <a:cubicBezTo>
                  <a:pt x="2183456" y="957724"/>
                  <a:pt x="2215186" y="898955"/>
                  <a:pt x="2273475" y="866746"/>
                </a:cubicBezTo>
                <a:cubicBezTo>
                  <a:pt x="2280184" y="888589"/>
                  <a:pt x="2264521" y="918074"/>
                  <a:pt x="2266513" y="946803"/>
                </a:cubicBezTo>
                <a:cubicBezTo>
                  <a:pt x="2305835" y="925590"/>
                  <a:pt x="2330755" y="861096"/>
                  <a:pt x="2384857" y="852798"/>
                </a:cubicBezTo>
                <a:cubicBezTo>
                  <a:pt x="2414191" y="848309"/>
                  <a:pt x="2443348" y="862206"/>
                  <a:pt x="2475356" y="870202"/>
                </a:cubicBezTo>
                <a:cubicBezTo>
                  <a:pt x="2434495" y="906169"/>
                  <a:pt x="2387682" y="915678"/>
                  <a:pt x="2384857" y="988546"/>
                </a:cubicBezTo>
                <a:cubicBezTo>
                  <a:pt x="2382940" y="1037881"/>
                  <a:pt x="2402765" y="1076900"/>
                  <a:pt x="2402261" y="1124319"/>
                </a:cubicBezTo>
                <a:cubicBezTo>
                  <a:pt x="2400949" y="1245513"/>
                  <a:pt x="2352825" y="1322164"/>
                  <a:pt x="2290853" y="1385397"/>
                </a:cubicBezTo>
                <a:cubicBezTo>
                  <a:pt x="2276577" y="1399975"/>
                  <a:pt x="2254154" y="1412309"/>
                  <a:pt x="2238643" y="1430646"/>
                </a:cubicBezTo>
                <a:cubicBezTo>
                  <a:pt x="2196420" y="1480561"/>
                  <a:pt x="2190089" y="1614241"/>
                  <a:pt x="2259527" y="1636033"/>
                </a:cubicBezTo>
                <a:cubicBezTo>
                  <a:pt x="2279276" y="1521195"/>
                  <a:pt x="2304499" y="1411805"/>
                  <a:pt x="2454472" y="1427165"/>
                </a:cubicBezTo>
                <a:cubicBezTo>
                  <a:pt x="2393408" y="1483285"/>
                  <a:pt x="2333126" y="1554867"/>
                  <a:pt x="2353531" y="1681282"/>
                </a:cubicBezTo>
                <a:cubicBezTo>
                  <a:pt x="2374088" y="1701334"/>
                  <a:pt x="2417823" y="1698206"/>
                  <a:pt x="2450991" y="1705647"/>
                </a:cubicBezTo>
                <a:cubicBezTo>
                  <a:pt x="2467259" y="1719545"/>
                  <a:pt x="2476112" y="1740883"/>
                  <a:pt x="2499721" y="1747415"/>
                </a:cubicBezTo>
                <a:cubicBezTo>
                  <a:pt x="2552436" y="1616788"/>
                  <a:pt x="2624723" y="1505733"/>
                  <a:pt x="2719030" y="1416723"/>
                </a:cubicBezTo>
                <a:cubicBezTo>
                  <a:pt x="2658496" y="1371651"/>
                  <a:pt x="2637890" y="1286701"/>
                  <a:pt x="2538009" y="1280950"/>
                </a:cubicBezTo>
                <a:cubicBezTo>
                  <a:pt x="2565324" y="1254542"/>
                  <a:pt x="2621545" y="1274544"/>
                  <a:pt x="2666820" y="1270508"/>
                </a:cubicBezTo>
                <a:cubicBezTo>
                  <a:pt x="2623109" y="1181876"/>
                  <a:pt x="2691361" y="1127572"/>
                  <a:pt x="2708588" y="1051199"/>
                </a:cubicBezTo>
                <a:cubicBezTo>
                  <a:pt x="2735198" y="1058236"/>
                  <a:pt x="2741832" y="1085249"/>
                  <a:pt x="2764280" y="1096448"/>
                </a:cubicBezTo>
                <a:cubicBezTo>
                  <a:pt x="2773208" y="1077531"/>
                  <a:pt x="2767079" y="1043556"/>
                  <a:pt x="2781683" y="1030314"/>
                </a:cubicBezTo>
                <a:cubicBezTo>
                  <a:pt x="2847917" y="1025547"/>
                  <a:pt x="2876898" y="1058084"/>
                  <a:pt x="2900027" y="1096448"/>
                </a:cubicBezTo>
                <a:cubicBezTo>
                  <a:pt x="2928655" y="1037477"/>
                  <a:pt x="3021322" y="1000703"/>
                  <a:pt x="3101933" y="1026834"/>
                </a:cubicBezTo>
                <a:cubicBezTo>
                  <a:pt x="3101933" y="1044237"/>
                  <a:pt x="3101933" y="1061641"/>
                  <a:pt x="3101933" y="1079044"/>
                </a:cubicBezTo>
                <a:cubicBezTo>
                  <a:pt x="3133840" y="1086586"/>
                  <a:pt x="3158457" y="1101417"/>
                  <a:pt x="3171548" y="1127774"/>
                </a:cubicBezTo>
                <a:cubicBezTo>
                  <a:pt x="3153160" y="1162758"/>
                  <a:pt x="3153993" y="1216961"/>
                  <a:pt x="3136740" y="1253079"/>
                </a:cubicBezTo>
                <a:cubicBezTo>
                  <a:pt x="3185395" y="1270584"/>
                  <a:pt x="3227567" y="1294545"/>
                  <a:pt x="3220277" y="1367968"/>
                </a:cubicBezTo>
                <a:cubicBezTo>
                  <a:pt x="3221690" y="1382774"/>
                  <a:pt x="3238009" y="1382723"/>
                  <a:pt x="3237681" y="1399294"/>
                </a:cubicBezTo>
                <a:cubicBezTo>
                  <a:pt x="3210289" y="1435716"/>
                  <a:pt x="3187085" y="1476349"/>
                  <a:pt x="3115856" y="1468909"/>
                </a:cubicBezTo>
                <a:cubicBezTo>
                  <a:pt x="3122414" y="1499478"/>
                  <a:pt x="3140675" y="1518370"/>
                  <a:pt x="3147183" y="1548965"/>
                </a:cubicBezTo>
                <a:cubicBezTo>
                  <a:pt x="3103598" y="1512493"/>
                  <a:pt x="3016252" y="1519782"/>
                  <a:pt x="2952238" y="1503716"/>
                </a:cubicBezTo>
                <a:cubicBezTo>
                  <a:pt x="2959603" y="1531158"/>
                  <a:pt x="2978141" y="1547426"/>
                  <a:pt x="2987045" y="1573330"/>
                </a:cubicBezTo>
                <a:cubicBezTo>
                  <a:pt x="2898665" y="1552622"/>
                  <a:pt x="2832532" y="1509693"/>
                  <a:pt x="2771216" y="1461947"/>
                </a:cubicBezTo>
                <a:cubicBezTo>
                  <a:pt x="2682760" y="1520362"/>
                  <a:pt x="2629566" y="1627558"/>
                  <a:pt x="2579752" y="1729987"/>
                </a:cubicBezTo>
                <a:cubicBezTo>
                  <a:pt x="2564265" y="1761843"/>
                  <a:pt x="2538387" y="1798466"/>
                  <a:pt x="2544945" y="1834408"/>
                </a:cubicBezTo>
                <a:cubicBezTo>
                  <a:pt x="2573850" y="1816676"/>
                  <a:pt x="2582224" y="1778918"/>
                  <a:pt x="2600636" y="1750871"/>
                </a:cubicBezTo>
                <a:cubicBezTo>
                  <a:pt x="2648887" y="1677297"/>
                  <a:pt x="2735778" y="1595349"/>
                  <a:pt x="2854753" y="1597695"/>
                </a:cubicBezTo>
                <a:cubicBezTo>
                  <a:pt x="2916699" y="1598905"/>
                  <a:pt x="2944116" y="1646475"/>
                  <a:pt x="2962655" y="1698635"/>
                </a:cubicBezTo>
                <a:cubicBezTo>
                  <a:pt x="2943637" y="1695028"/>
                  <a:pt x="2921265" y="1692683"/>
                  <a:pt x="2910444" y="1705596"/>
                </a:cubicBezTo>
                <a:cubicBezTo>
                  <a:pt x="2932943" y="1722546"/>
                  <a:pt x="2959577" y="1735359"/>
                  <a:pt x="2966135" y="1768249"/>
                </a:cubicBezTo>
                <a:cubicBezTo>
                  <a:pt x="2963563" y="1778641"/>
                  <a:pt x="2946184" y="1761691"/>
                  <a:pt x="2934809" y="1761288"/>
                </a:cubicBezTo>
                <a:cubicBezTo>
                  <a:pt x="2865069" y="1758791"/>
                  <a:pt x="2842495" y="1837460"/>
                  <a:pt x="2767710" y="1834383"/>
                </a:cubicBezTo>
                <a:cubicBezTo>
                  <a:pt x="2748743" y="1833601"/>
                  <a:pt x="2726421" y="1817358"/>
                  <a:pt x="2694615" y="1816979"/>
                </a:cubicBezTo>
                <a:cubicBezTo>
                  <a:pt x="2627725" y="1816172"/>
                  <a:pt x="2595364" y="1886215"/>
                  <a:pt x="2586688" y="1938829"/>
                </a:cubicBezTo>
                <a:cubicBezTo>
                  <a:pt x="2625909" y="1956485"/>
                  <a:pt x="2656958" y="1982287"/>
                  <a:pt x="2691109" y="2004962"/>
                </a:cubicBezTo>
                <a:cubicBezTo>
                  <a:pt x="2689192" y="2019289"/>
                  <a:pt x="2681146" y="2027486"/>
                  <a:pt x="2680667" y="2043250"/>
                </a:cubicBezTo>
                <a:cubicBezTo>
                  <a:pt x="2708311" y="2048068"/>
                  <a:pt x="2718072" y="2070818"/>
                  <a:pt x="2722435" y="2098942"/>
                </a:cubicBezTo>
                <a:cubicBezTo>
                  <a:pt x="2702964" y="2089836"/>
                  <a:pt x="2688108" y="2106307"/>
                  <a:pt x="2673706" y="2112864"/>
                </a:cubicBezTo>
                <a:cubicBezTo>
                  <a:pt x="2679507" y="2131428"/>
                  <a:pt x="2690327" y="2144973"/>
                  <a:pt x="2698071" y="2161594"/>
                </a:cubicBezTo>
                <a:cubicBezTo>
                  <a:pt x="2672571" y="2211535"/>
                  <a:pt x="2606563" y="2220943"/>
                  <a:pt x="2537958" y="2227728"/>
                </a:cubicBezTo>
                <a:cubicBezTo>
                  <a:pt x="2573118" y="2268134"/>
                  <a:pt x="2615114" y="2300923"/>
                  <a:pt x="2607572" y="2391346"/>
                </a:cubicBezTo>
                <a:cubicBezTo>
                  <a:pt x="2605226" y="2419393"/>
                  <a:pt x="2591354" y="2442195"/>
                  <a:pt x="2583207" y="2467922"/>
                </a:cubicBezTo>
                <a:cubicBezTo>
                  <a:pt x="2562853" y="2466862"/>
                  <a:pt x="2543709" y="2435889"/>
                  <a:pt x="2517074" y="2429634"/>
                </a:cubicBezTo>
                <a:cubicBezTo>
                  <a:pt x="2514854" y="2456294"/>
                  <a:pt x="2525170" y="2495439"/>
                  <a:pt x="2506632" y="2520132"/>
                </a:cubicBezTo>
                <a:cubicBezTo>
                  <a:pt x="2415528" y="2533172"/>
                  <a:pt x="2341677" y="2505957"/>
                  <a:pt x="2297764" y="2460960"/>
                </a:cubicBezTo>
                <a:cubicBezTo>
                  <a:pt x="2292291" y="2533223"/>
                  <a:pt x="2268733" y="2587426"/>
                  <a:pt x="2269918" y="2666347"/>
                </a:cubicBezTo>
                <a:cubicBezTo>
                  <a:pt x="2298849" y="2644378"/>
                  <a:pt x="2310880" y="2606999"/>
                  <a:pt x="2346494" y="2589746"/>
                </a:cubicBezTo>
                <a:cubicBezTo>
                  <a:pt x="2373760" y="2576555"/>
                  <a:pt x="2407306" y="2577413"/>
                  <a:pt x="2447434" y="2572343"/>
                </a:cubicBezTo>
                <a:cubicBezTo>
                  <a:pt x="2344375" y="2635071"/>
                  <a:pt x="2299177" y="2814605"/>
                  <a:pt x="2308181" y="2979636"/>
                </a:cubicBezTo>
                <a:cubicBezTo>
                  <a:pt x="2309644" y="3006195"/>
                  <a:pt x="2322709" y="3030888"/>
                  <a:pt x="2325585" y="3056211"/>
                </a:cubicBezTo>
                <a:cubicBezTo>
                  <a:pt x="2380847" y="3043020"/>
                  <a:pt x="2372751" y="2966470"/>
                  <a:pt x="2443929" y="2969194"/>
                </a:cubicBezTo>
                <a:cubicBezTo>
                  <a:pt x="2419286" y="2883160"/>
                  <a:pt x="2378527" y="2731598"/>
                  <a:pt x="2461332" y="2680270"/>
                </a:cubicBezTo>
                <a:cubicBezTo>
                  <a:pt x="2463400" y="2687484"/>
                  <a:pt x="2457044" y="2703121"/>
                  <a:pt x="2464813" y="2704635"/>
                </a:cubicBezTo>
                <a:cubicBezTo>
                  <a:pt x="2480224" y="2665490"/>
                  <a:pt x="2497224" y="2609420"/>
                  <a:pt x="2530946" y="2600189"/>
                </a:cubicBezTo>
                <a:cubicBezTo>
                  <a:pt x="2534730" y="2616129"/>
                  <a:pt x="2535310" y="2635273"/>
                  <a:pt x="2544869" y="2645438"/>
                </a:cubicBezTo>
                <a:cubicBezTo>
                  <a:pt x="2570672" y="2605082"/>
                  <a:pt x="2584847" y="2553149"/>
                  <a:pt x="2628406" y="2530549"/>
                </a:cubicBezTo>
                <a:cubicBezTo>
                  <a:pt x="2629264" y="2541294"/>
                  <a:pt x="2631937" y="2550223"/>
                  <a:pt x="2635368" y="2558395"/>
                </a:cubicBezTo>
                <a:cubicBezTo>
                  <a:pt x="2685132" y="2520284"/>
                  <a:pt x="2733433" y="2465021"/>
                  <a:pt x="2826831" y="2481819"/>
                </a:cubicBezTo>
                <a:cubicBezTo>
                  <a:pt x="2787838" y="2510724"/>
                  <a:pt x="2762085" y="2548735"/>
                  <a:pt x="2767660" y="2614086"/>
                </a:cubicBezTo>
                <a:cubicBezTo>
                  <a:pt x="2772124" y="2666574"/>
                  <a:pt x="2804182" y="2721761"/>
                  <a:pt x="2805947" y="2781185"/>
                </a:cubicBezTo>
                <a:cubicBezTo>
                  <a:pt x="2809150" y="2889819"/>
                  <a:pt x="2768441" y="2974011"/>
                  <a:pt x="2687603" y="3021379"/>
                </a:cubicBezTo>
                <a:cubicBezTo>
                  <a:pt x="2689192" y="3040700"/>
                  <a:pt x="2700643" y="3050108"/>
                  <a:pt x="2708488" y="3063148"/>
                </a:cubicBezTo>
                <a:cubicBezTo>
                  <a:pt x="2751467" y="3039968"/>
                  <a:pt x="2772956" y="2995349"/>
                  <a:pt x="2830337" y="2986572"/>
                </a:cubicBezTo>
                <a:cubicBezTo>
                  <a:pt x="2846530" y="2841971"/>
                  <a:pt x="2970802" y="2675629"/>
                  <a:pt x="3129704" y="2760301"/>
                </a:cubicBezTo>
                <a:cubicBezTo>
                  <a:pt x="2974938" y="2747110"/>
                  <a:pt x="2953045" y="2866765"/>
                  <a:pt x="2917355" y="2972649"/>
                </a:cubicBezTo>
                <a:cubicBezTo>
                  <a:pt x="2927646" y="3009953"/>
                  <a:pt x="2977637" y="3007507"/>
                  <a:pt x="3025257" y="3007456"/>
                </a:cubicBezTo>
                <a:cubicBezTo>
                  <a:pt x="3001397" y="3055026"/>
                  <a:pt x="3045763" y="3077676"/>
                  <a:pt x="3067025" y="3101435"/>
                </a:cubicBezTo>
                <a:cubicBezTo>
                  <a:pt x="3063545" y="3147870"/>
                  <a:pt x="3042181" y="3176397"/>
                  <a:pt x="3028738" y="3212843"/>
                </a:cubicBezTo>
                <a:cubicBezTo>
                  <a:pt x="3073432" y="3190849"/>
                  <a:pt x="3143803" y="3154226"/>
                  <a:pt x="3192356" y="3195440"/>
                </a:cubicBezTo>
                <a:cubicBezTo>
                  <a:pt x="3205346" y="3197785"/>
                  <a:pt x="3217427" y="3181340"/>
                  <a:pt x="3223683" y="3188478"/>
                </a:cubicBezTo>
                <a:cubicBezTo>
                  <a:pt x="3245626" y="3188428"/>
                  <a:pt x="3249536" y="3211557"/>
                  <a:pt x="3265451" y="3230247"/>
                </a:cubicBezTo>
                <a:cubicBezTo>
                  <a:pt x="3285099" y="3253325"/>
                  <a:pt x="3318847" y="3270098"/>
                  <a:pt x="3321142" y="3296380"/>
                </a:cubicBezTo>
                <a:cubicBezTo>
                  <a:pt x="3323059" y="3318551"/>
                  <a:pt x="3299148" y="3334063"/>
                  <a:pt x="3307220" y="3362514"/>
                </a:cubicBezTo>
                <a:cubicBezTo>
                  <a:pt x="3353931" y="3331566"/>
                  <a:pt x="3433509" y="3318525"/>
                  <a:pt x="3509126" y="3327706"/>
                </a:cubicBezTo>
                <a:cubicBezTo>
                  <a:pt x="3499919" y="3298625"/>
                  <a:pt x="3481406" y="3278850"/>
                  <a:pt x="3488241" y="3233727"/>
                </a:cubicBezTo>
                <a:cubicBezTo>
                  <a:pt x="3398500" y="3253376"/>
                  <a:pt x="3367249" y="3170495"/>
                  <a:pt x="3362936" y="3104916"/>
                </a:cubicBezTo>
                <a:cubicBezTo>
                  <a:pt x="3325052" y="3065569"/>
                  <a:pt x="3244189" y="3076389"/>
                  <a:pt x="3202798" y="3104916"/>
                </a:cubicBezTo>
                <a:cubicBezTo>
                  <a:pt x="3219697" y="3037118"/>
                  <a:pt x="3280711" y="3013409"/>
                  <a:pt x="3369897" y="3017898"/>
                </a:cubicBezTo>
                <a:cubicBezTo>
                  <a:pt x="3374513" y="3001226"/>
                  <a:pt x="3371840" y="2987278"/>
                  <a:pt x="3380340" y="2969168"/>
                </a:cubicBezTo>
                <a:cubicBezTo>
                  <a:pt x="3349517" y="2941298"/>
                  <a:pt x="3306286" y="2953707"/>
                  <a:pt x="3261970" y="2948284"/>
                </a:cubicBezTo>
                <a:cubicBezTo>
                  <a:pt x="3222094" y="2943391"/>
                  <a:pt x="3184764" y="2914663"/>
                  <a:pt x="3143601" y="2920439"/>
                </a:cubicBezTo>
                <a:cubicBezTo>
                  <a:pt x="3161206" y="2892770"/>
                  <a:pt x="3185647" y="2871961"/>
                  <a:pt x="3223657" y="2864747"/>
                </a:cubicBezTo>
                <a:cubicBezTo>
                  <a:pt x="3225044" y="2841669"/>
                  <a:pt x="3187614" y="2841568"/>
                  <a:pt x="3195812" y="2822979"/>
                </a:cubicBezTo>
                <a:cubicBezTo>
                  <a:pt x="3286007" y="2780555"/>
                  <a:pt x="3382786" y="2840710"/>
                  <a:pt x="3436006" y="2892593"/>
                </a:cubicBezTo>
                <a:cubicBezTo>
                  <a:pt x="3451820" y="2908029"/>
                  <a:pt x="3457899" y="2931562"/>
                  <a:pt x="3491697" y="2930881"/>
                </a:cubicBezTo>
                <a:cubicBezTo>
                  <a:pt x="3498583" y="2911056"/>
                  <a:pt x="3499062" y="2884875"/>
                  <a:pt x="3498658" y="2857786"/>
                </a:cubicBezTo>
                <a:cubicBezTo>
                  <a:pt x="3486652" y="2836145"/>
                  <a:pt x="3456890" y="2832261"/>
                  <a:pt x="3463851" y="2791653"/>
                </a:cubicBezTo>
                <a:cubicBezTo>
                  <a:pt x="3423470" y="2794906"/>
                  <a:pt x="3406874" y="2774375"/>
                  <a:pt x="3397718" y="2746403"/>
                </a:cubicBezTo>
                <a:cubicBezTo>
                  <a:pt x="3326187" y="2759015"/>
                  <a:pt x="3322681" y="2658478"/>
                  <a:pt x="3380314" y="2652424"/>
                </a:cubicBezTo>
                <a:cubicBezTo>
                  <a:pt x="3372571" y="2623292"/>
                  <a:pt x="3341522" y="2615297"/>
                  <a:pt x="3348988" y="2586291"/>
                </a:cubicBezTo>
                <a:cubicBezTo>
                  <a:pt x="3354890" y="2563389"/>
                  <a:pt x="3401173" y="2556175"/>
                  <a:pt x="3408160" y="2530600"/>
                </a:cubicBezTo>
                <a:cubicBezTo>
                  <a:pt x="3379280" y="2488705"/>
                  <a:pt x="3339428" y="2457782"/>
                  <a:pt x="3289791" y="2436621"/>
                </a:cubicBezTo>
                <a:cubicBezTo>
                  <a:pt x="3277785" y="2518594"/>
                  <a:pt x="3221766" y="2556579"/>
                  <a:pt x="3174927" y="2603720"/>
                </a:cubicBezTo>
                <a:cubicBezTo>
                  <a:pt x="3172834" y="2612068"/>
                  <a:pt x="3169933" y="2619610"/>
                  <a:pt x="3171447" y="2631565"/>
                </a:cubicBezTo>
                <a:cubicBezTo>
                  <a:pt x="3150588" y="2615297"/>
                  <a:pt x="3148166" y="2580565"/>
                  <a:pt x="3143601" y="2548028"/>
                </a:cubicBezTo>
                <a:cubicBezTo>
                  <a:pt x="3077669" y="2577362"/>
                  <a:pt x="3003616" y="2551534"/>
                  <a:pt x="2962579" y="2516702"/>
                </a:cubicBezTo>
                <a:cubicBezTo>
                  <a:pt x="2967952" y="2486107"/>
                  <a:pt x="2979302" y="2461465"/>
                  <a:pt x="3000867" y="2447088"/>
                </a:cubicBezTo>
                <a:cubicBezTo>
                  <a:pt x="2932564" y="2414450"/>
                  <a:pt x="2887113" y="2358960"/>
                  <a:pt x="2833768" y="2311315"/>
                </a:cubicBezTo>
                <a:cubicBezTo>
                  <a:pt x="2855005" y="2304707"/>
                  <a:pt x="2879773" y="2301630"/>
                  <a:pt x="2903382" y="2297392"/>
                </a:cubicBezTo>
                <a:cubicBezTo>
                  <a:pt x="2886054" y="2261349"/>
                  <a:pt x="2855661" y="2238372"/>
                  <a:pt x="2847690" y="2192971"/>
                </a:cubicBezTo>
                <a:cubicBezTo>
                  <a:pt x="2899876" y="2217992"/>
                  <a:pt x="2988029" y="2185026"/>
                  <a:pt x="3056558" y="2206894"/>
                </a:cubicBezTo>
                <a:cubicBezTo>
                  <a:pt x="3043190" y="2168329"/>
                  <a:pt x="3048235" y="2126510"/>
                  <a:pt x="3063520" y="2092031"/>
                </a:cubicBezTo>
                <a:cubicBezTo>
                  <a:pt x="3080040" y="2088071"/>
                  <a:pt x="3093156" y="2115084"/>
                  <a:pt x="3115730" y="2116396"/>
                </a:cubicBezTo>
                <a:cubicBezTo>
                  <a:pt x="3124533" y="2084590"/>
                  <a:pt x="3137068" y="2056517"/>
                  <a:pt x="3154018" y="2032858"/>
                </a:cubicBezTo>
                <a:cubicBezTo>
                  <a:pt x="3169303" y="2045419"/>
                  <a:pt x="3182923" y="2059645"/>
                  <a:pt x="3199267" y="2071146"/>
                </a:cubicBezTo>
                <a:cubicBezTo>
                  <a:pt x="3213190" y="2066480"/>
                  <a:pt x="3217427" y="2052179"/>
                  <a:pt x="3230594" y="2046781"/>
                </a:cubicBezTo>
                <a:cubicBezTo>
                  <a:pt x="3267822" y="2066405"/>
                  <a:pt x="3277860" y="2113218"/>
                  <a:pt x="3282804" y="2165125"/>
                </a:cubicBezTo>
                <a:cubicBezTo>
                  <a:pt x="3327927" y="2134833"/>
                  <a:pt x="3343540" y="2075005"/>
                  <a:pt x="3408110" y="2064185"/>
                </a:cubicBezTo>
                <a:cubicBezTo>
                  <a:pt x="3404730" y="2129259"/>
                  <a:pt x="3396028" y="2189011"/>
                  <a:pt x="3366341" y="2227803"/>
                </a:cubicBezTo>
                <a:cubicBezTo>
                  <a:pt x="3409522" y="2228005"/>
                  <a:pt x="3474798" y="2225659"/>
                  <a:pt x="3505569" y="2248688"/>
                </a:cubicBezTo>
                <a:cubicBezTo>
                  <a:pt x="3459008" y="2247906"/>
                  <a:pt x="3450483" y="2286950"/>
                  <a:pt x="3428994" y="2314821"/>
                </a:cubicBezTo>
                <a:cubicBezTo>
                  <a:pt x="3400997" y="2351116"/>
                  <a:pt x="3361473" y="2358027"/>
                  <a:pt x="3317586" y="2380980"/>
                </a:cubicBezTo>
                <a:cubicBezTo>
                  <a:pt x="3367123" y="2417325"/>
                  <a:pt x="3410607" y="2459699"/>
                  <a:pt x="3456839" y="2499349"/>
                </a:cubicBezTo>
                <a:cubicBezTo>
                  <a:pt x="3467710" y="2477733"/>
                  <a:pt x="3484534" y="2462070"/>
                  <a:pt x="3502089" y="2447138"/>
                </a:cubicBezTo>
                <a:cubicBezTo>
                  <a:pt x="3489956" y="2330762"/>
                  <a:pt x="3540074" y="2249142"/>
                  <a:pt x="3644798" y="2238271"/>
                </a:cubicBezTo>
                <a:cubicBezTo>
                  <a:pt x="3599347" y="2286774"/>
                  <a:pt x="3588728" y="2390438"/>
                  <a:pt x="3613471" y="2471503"/>
                </a:cubicBezTo>
                <a:cubicBezTo>
                  <a:pt x="3628706" y="2472134"/>
                  <a:pt x="3631379" y="2460178"/>
                  <a:pt x="3644798" y="2468023"/>
                </a:cubicBezTo>
                <a:cubicBezTo>
                  <a:pt x="3678646" y="2492211"/>
                  <a:pt x="3730024" y="2498819"/>
                  <a:pt x="3721373" y="2565482"/>
                </a:cubicBezTo>
                <a:cubicBezTo>
                  <a:pt x="3795981" y="2569669"/>
                  <a:pt x="3805515" y="2749254"/>
                  <a:pt x="3700489" y="2715178"/>
                </a:cubicBezTo>
                <a:cubicBezTo>
                  <a:pt x="3721171" y="2746681"/>
                  <a:pt x="3737289" y="2782345"/>
                  <a:pt x="3714412" y="2823080"/>
                </a:cubicBezTo>
                <a:cubicBezTo>
                  <a:pt x="3732975" y="2833522"/>
                  <a:pt x="3761729" y="2833774"/>
                  <a:pt x="3784026" y="2840483"/>
                </a:cubicBezTo>
                <a:cubicBezTo>
                  <a:pt x="3800874" y="2784212"/>
                  <a:pt x="3837750" y="2747992"/>
                  <a:pt x="3839717" y="2676865"/>
                </a:cubicBezTo>
                <a:cubicBezTo>
                  <a:pt x="3902647" y="2749556"/>
                  <a:pt x="3938312" y="2922885"/>
                  <a:pt x="3864082" y="3007557"/>
                </a:cubicBezTo>
                <a:cubicBezTo>
                  <a:pt x="3868143" y="3041784"/>
                  <a:pt x="3910567" y="3037673"/>
                  <a:pt x="3933696" y="3052806"/>
                </a:cubicBezTo>
                <a:cubicBezTo>
                  <a:pt x="3933394" y="2907928"/>
                  <a:pt x="4013475" y="2679437"/>
                  <a:pt x="3937177" y="2551534"/>
                </a:cubicBezTo>
                <a:cubicBezTo>
                  <a:pt x="4105739" y="2540462"/>
                  <a:pt x="4077389" y="2735280"/>
                  <a:pt x="4034636" y="2854381"/>
                </a:cubicBezTo>
                <a:cubicBezTo>
                  <a:pt x="4068031" y="2835035"/>
                  <a:pt x="4086116" y="2794982"/>
                  <a:pt x="4104251" y="2760402"/>
                </a:cubicBezTo>
                <a:cubicBezTo>
                  <a:pt x="4132021" y="2707460"/>
                  <a:pt x="4158202" y="2654644"/>
                  <a:pt x="4146019" y="2568938"/>
                </a:cubicBezTo>
                <a:cubicBezTo>
                  <a:pt x="4141378" y="2536275"/>
                  <a:pt x="4120443" y="2506563"/>
                  <a:pt x="4118173" y="2471453"/>
                </a:cubicBezTo>
                <a:cubicBezTo>
                  <a:pt x="4115878" y="2436167"/>
                  <a:pt x="4125160" y="2392784"/>
                  <a:pt x="4135577" y="2360070"/>
                </a:cubicBezTo>
                <a:cubicBezTo>
                  <a:pt x="4150711" y="2312601"/>
                  <a:pt x="4188570" y="2279106"/>
                  <a:pt x="4163423" y="2224297"/>
                </a:cubicBezTo>
                <a:cubicBezTo>
                  <a:pt x="4195884" y="2235925"/>
                  <a:pt x="4210942" y="2264956"/>
                  <a:pt x="4219114" y="2300873"/>
                </a:cubicBezTo>
                <a:cubicBezTo>
                  <a:pt x="4240805" y="2279636"/>
                  <a:pt x="4237577" y="2229317"/>
                  <a:pt x="4229556" y="2196452"/>
                </a:cubicBezTo>
                <a:cubicBezTo>
                  <a:pt x="4273494" y="2230427"/>
                  <a:pt x="4311328" y="2282662"/>
                  <a:pt x="4316574" y="2349628"/>
                </a:cubicBezTo>
                <a:cubicBezTo>
                  <a:pt x="4325099" y="2458135"/>
                  <a:pt x="4276596" y="2568509"/>
                  <a:pt x="4243479" y="2642033"/>
                </a:cubicBezTo>
                <a:cubicBezTo>
                  <a:pt x="4333776" y="2591916"/>
                  <a:pt x="4407526" y="2525278"/>
                  <a:pt x="4504557" y="2481895"/>
                </a:cubicBezTo>
                <a:cubicBezTo>
                  <a:pt x="4475173" y="2393717"/>
                  <a:pt x="4535934" y="2313636"/>
                  <a:pt x="4518480" y="2238220"/>
                </a:cubicBezTo>
                <a:cubicBezTo>
                  <a:pt x="4534143" y="2230780"/>
                  <a:pt x="4537069" y="2265965"/>
                  <a:pt x="4556768" y="2266066"/>
                </a:cubicBezTo>
                <a:cubicBezTo>
                  <a:pt x="4583479" y="2239910"/>
                  <a:pt x="4606305" y="2166538"/>
                  <a:pt x="4654228" y="2144241"/>
                </a:cubicBezTo>
                <a:cubicBezTo>
                  <a:pt x="4711079" y="2117808"/>
                  <a:pt x="4816963" y="2148933"/>
                  <a:pt x="4796962" y="2234740"/>
                </a:cubicBezTo>
                <a:cubicBezTo>
                  <a:pt x="4830382" y="2243088"/>
                  <a:pt x="4859211" y="2256027"/>
                  <a:pt x="4904889" y="2252143"/>
                </a:cubicBezTo>
                <a:cubicBezTo>
                  <a:pt x="4922116" y="2252698"/>
                  <a:pt x="4919594" y="2276886"/>
                  <a:pt x="4932735" y="2297392"/>
                </a:cubicBezTo>
                <a:cubicBezTo>
                  <a:pt x="4953518" y="2329854"/>
                  <a:pt x="4984062" y="2337975"/>
                  <a:pt x="4936215" y="2367006"/>
                </a:cubicBezTo>
                <a:cubicBezTo>
                  <a:pt x="4934652" y="2387134"/>
                  <a:pt x="4952963" y="2387386"/>
                  <a:pt x="4953619" y="2405294"/>
                </a:cubicBezTo>
                <a:cubicBezTo>
                  <a:pt x="4940377" y="2443103"/>
                  <a:pt x="4894724" y="2448500"/>
                  <a:pt x="4863121" y="2467947"/>
                </a:cubicBezTo>
                <a:cubicBezTo>
                  <a:pt x="4867635" y="2484291"/>
                  <a:pt x="4890764" y="2490925"/>
                  <a:pt x="4901408" y="2513196"/>
                </a:cubicBezTo>
                <a:cubicBezTo>
                  <a:pt x="4904385" y="2519401"/>
                  <a:pt x="4901156" y="2527800"/>
                  <a:pt x="4904889" y="2534080"/>
                </a:cubicBezTo>
                <a:cubicBezTo>
                  <a:pt x="4916466" y="2553552"/>
                  <a:pt x="4935963" y="2562481"/>
                  <a:pt x="4936215" y="2582810"/>
                </a:cubicBezTo>
                <a:cubicBezTo>
                  <a:pt x="4936468" y="2602862"/>
                  <a:pt x="4918761" y="2613632"/>
                  <a:pt x="4911850" y="2635021"/>
                </a:cubicBezTo>
                <a:cubicBezTo>
                  <a:pt x="4933819" y="2661832"/>
                  <a:pt x="4926908" y="2714875"/>
                  <a:pt x="4877043" y="2708115"/>
                </a:cubicBezTo>
                <a:cubicBezTo>
                  <a:pt x="4869224" y="2720046"/>
                  <a:pt x="4861178" y="2731699"/>
                  <a:pt x="4849198" y="2739442"/>
                </a:cubicBezTo>
                <a:cubicBezTo>
                  <a:pt x="4775977" y="2745874"/>
                  <a:pt x="4717990" y="2739568"/>
                  <a:pt x="4685579" y="2690712"/>
                </a:cubicBezTo>
                <a:cubicBezTo>
                  <a:pt x="4678113" y="2706476"/>
                  <a:pt x="4677836" y="2729378"/>
                  <a:pt x="4671656" y="2746403"/>
                </a:cubicBezTo>
                <a:cubicBezTo>
                  <a:pt x="4656624" y="2739593"/>
                  <a:pt x="4658364" y="2725998"/>
                  <a:pt x="4650772" y="2715077"/>
                </a:cubicBezTo>
                <a:cubicBezTo>
                  <a:pt x="4611450" y="2658503"/>
                  <a:pt x="4527207" y="2642663"/>
                  <a:pt x="4518480" y="2554939"/>
                </a:cubicBezTo>
                <a:cubicBezTo>
                  <a:pt x="4433102" y="2585585"/>
                  <a:pt x="4362630" y="2631162"/>
                  <a:pt x="4302651" y="2687206"/>
                </a:cubicBezTo>
                <a:cubicBezTo>
                  <a:pt x="4323838" y="2694722"/>
                  <a:pt x="4339451" y="2681481"/>
                  <a:pt x="4358342" y="2680245"/>
                </a:cubicBezTo>
                <a:cubicBezTo>
                  <a:pt x="4458703" y="2673687"/>
                  <a:pt x="4528392" y="2740148"/>
                  <a:pt x="4539364" y="2819498"/>
                </a:cubicBezTo>
                <a:cubicBezTo>
                  <a:pt x="4513385" y="2814126"/>
                  <a:pt x="4490786" y="2805424"/>
                  <a:pt x="4459308" y="2805575"/>
                </a:cubicBezTo>
                <a:cubicBezTo>
                  <a:pt x="4470936" y="2839197"/>
                  <a:pt x="4507357" y="2848025"/>
                  <a:pt x="4511519" y="2889112"/>
                </a:cubicBezTo>
                <a:cubicBezTo>
                  <a:pt x="4397563" y="2902102"/>
                  <a:pt x="4290872" y="2907802"/>
                  <a:pt x="4219114" y="2850825"/>
                </a:cubicBezTo>
                <a:cubicBezTo>
                  <a:pt x="4141908" y="2846713"/>
                  <a:pt x="4108513" y="2886414"/>
                  <a:pt x="4079861" y="2930881"/>
                </a:cubicBezTo>
                <a:cubicBezTo>
                  <a:pt x="4099812" y="2949218"/>
                  <a:pt x="4126598" y="2960744"/>
                  <a:pt x="4121629" y="3003976"/>
                </a:cubicBezTo>
                <a:cubicBezTo>
                  <a:pt x="4159589" y="3003648"/>
                  <a:pt x="4177522" y="2983293"/>
                  <a:pt x="4201686" y="2969168"/>
                </a:cubicBezTo>
                <a:cubicBezTo>
                  <a:pt x="4230237" y="2992852"/>
                  <a:pt x="4284012" y="2991263"/>
                  <a:pt x="4285248" y="3042264"/>
                </a:cubicBezTo>
                <a:cubicBezTo>
                  <a:pt x="4455172" y="3025541"/>
                  <a:pt x="4632536" y="3030585"/>
                  <a:pt x="4629863" y="3205882"/>
                </a:cubicBezTo>
                <a:cubicBezTo>
                  <a:pt x="4604993" y="3177607"/>
                  <a:pt x="4587035" y="3142397"/>
                  <a:pt x="4539364" y="3132787"/>
                </a:cubicBezTo>
                <a:cubicBezTo>
                  <a:pt x="4477847" y="3120378"/>
                  <a:pt x="4412646" y="3139193"/>
                  <a:pt x="4365304" y="3160633"/>
                </a:cubicBezTo>
                <a:cubicBezTo>
                  <a:pt x="4380614" y="3181315"/>
                  <a:pt x="4381547" y="3216324"/>
                  <a:pt x="4389669" y="3244195"/>
                </a:cubicBezTo>
                <a:cubicBezTo>
                  <a:pt x="4367750" y="3289545"/>
                  <a:pt x="4349893" y="3339006"/>
                  <a:pt x="4271325" y="3327732"/>
                </a:cubicBezTo>
                <a:cubicBezTo>
                  <a:pt x="4292966" y="3375402"/>
                  <a:pt x="4289662" y="3452709"/>
                  <a:pt x="4253921" y="3480908"/>
                </a:cubicBezTo>
                <a:cubicBezTo>
                  <a:pt x="4330219" y="3496269"/>
                  <a:pt x="4378268" y="3539903"/>
                  <a:pt x="4414059" y="3595771"/>
                </a:cubicBezTo>
                <a:cubicBezTo>
                  <a:pt x="4364345" y="3591912"/>
                  <a:pt x="4317079" y="3591484"/>
                  <a:pt x="4271325" y="3599252"/>
                </a:cubicBezTo>
                <a:cubicBezTo>
                  <a:pt x="4278412" y="3625811"/>
                  <a:pt x="4303887" y="3633983"/>
                  <a:pt x="4306132" y="3665385"/>
                </a:cubicBezTo>
                <a:cubicBezTo>
                  <a:pt x="4234096" y="3641575"/>
                  <a:pt x="4126825" y="3672347"/>
                  <a:pt x="4079861" y="3613175"/>
                </a:cubicBezTo>
                <a:cubicBezTo>
                  <a:pt x="4061852" y="3641601"/>
                  <a:pt x="4038874" y="3665032"/>
                  <a:pt x="4010246" y="3682789"/>
                </a:cubicBezTo>
                <a:cubicBezTo>
                  <a:pt x="4037133" y="3709273"/>
                  <a:pt x="4072899" y="3726878"/>
                  <a:pt x="4065938" y="3787210"/>
                </a:cubicBezTo>
                <a:cubicBezTo>
                  <a:pt x="4054361" y="3803479"/>
                  <a:pt x="4029819" y="3806783"/>
                  <a:pt x="4020689" y="3825498"/>
                </a:cubicBezTo>
                <a:cubicBezTo>
                  <a:pt x="4020235" y="3844490"/>
                  <a:pt x="4035065" y="3848249"/>
                  <a:pt x="4034611" y="3867266"/>
                </a:cubicBezTo>
                <a:cubicBezTo>
                  <a:pt x="3985251" y="3901771"/>
                  <a:pt x="3906834" y="3894002"/>
                  <a:pt x="3874499" y="3849863"/>
                </a:cubicBezTo>
                <a:cubicBezTo>
                  <a:pt x="3882217" y="3912515"/>
                  <a:pt x="3856440" y="3964449"/>
                  <a:pt x="3804885" y="3978674"/>
                </a:cubicBezTo>
                <a:cubicBezTo>
                  <a:pt x="3788339" y="3976631"/>
                  <a:pt x="3792273" y="3954158"/>
                  <a:pt x="3777039" y="3950829"/>
                </a:cubicBezTo>
                <a:cubicBezTo>
                  <a:pt x="3754894" y="3950728"/>
                  <a:pt x="3753708" y="3971587"/>
                  <a:pt x="3728309" y="3968232"/>
                </a:cubicBezTo>
                <a:cubicBezTo>
                  <a:pt x="3712747" y="4026950"/>
                  <a:pt x="3713251" y="4101710"/>
                  <a:pt x="3710906" y="4173619"/>
                </a:cubicBezTo>
                <a:cubicBezTo>
                  <a:pt x="3745259" y="4155156"/>
                  <a:pt x="3774769" y="4071770"/>
                  <a:pt x="3825794" y="4079640"/>
                </a:cubicBezTo>
                <a:cubicBezTo>
                  <a:pt x="3843854" y="4082415"/>
                  <a:pt x="3852253" y="4101962"/>
                  <a:pt x="3864082" y="4117928"/>
                </a:cubicBezTo>
                <a:cubicBezTo>
                  <a:pt x="3817673" y="4129202"/>
                  <a:pt x="3792677" y="4189913"/>
                  <a:pt x="3777064" y="4246739"/>
                </a:cubicBezTo>
                <a:cubicBezTo>
                  <a:pt x="3763722" y="4295292"/>
                  <a:pt x="3748790" y="4351337"/>
                  <a:pt x="3752699" y="4392954"/>
                </a:cubicBezTo>
                <a:cubicBezTo>
                  <a:pt x="3757492" y="4444005"/>
                  <a:pt x="3794317" y="4499141"/>
                  <a:pt x="3818833" y="4546130"/>
                </a:cubicBezTo>
                <a:cubicBezTo>
                  <a:pt x="3846426" y="4599022"/>
                  <a:pt x="3872708" y="4648433"/>
                  <a:pt x="3902370" y="4681878"/>
                </a:cubicBezTo>
                <a:cubicBezTo>
                  <a:pt x="3945450" y="4648382"/>
                  <a:pt x="3980383" y="4606715"/>
                  <a:pt x="4034636" y="4584418"/>
                </a:cubicBezTo>
                <a:cubicBezTo>
                  <a:pt x="3952689" y="4559624"/>
                  <a:pt x="3841356" y="4564190"/>
                  <a:pt x="3850134" y="4448645"/>
                </a:cubicBezTo>
                <a:cubicBezTo>
                  <a:pt x="3769952" y="4436362"/>
                  <a:pt x="3766420" y="4368211"/>
                  <a:pt x="3825769" y="4330276"/>
                </a:cubicBezTo>
                <a:cubicBezTo>
                  <a:pt x="3823600" y="4318523"/>
                  <a:pt x="3813410" y="4314789"/>
                  <a:pt x="3811846" y="4302431"/>
                </a:cubicBezTo>
                <a:cubicBezTo>
                  <a:pt x="3825794" y="4231933"/>
                  <a:pt x="3903429" y="4209637"/>
                  <a:pt x="3985907" y="4218894"/>
                </a:cubicBezTo>
                <a:cubicBezTo>
                  <a:pt x="3968528" y="4186029"/>
                  <a:pt x="3941086" y="4163253"/>
                  <a:pt x="3940657" y="4117953"/>
                </a:cubicBezTo>
                <a:cubicBezTo>
                  <a:pt x="3940330" y="4083070"/>
                  <a:pt x="3929938" y="4055225"/>
                  <a:pt x="3916293" y="4030935"/>
                </a:cubicBezTo>
                <a:cubicBezTo>
                  <a:pt x="3944138" y="4028615"/>
                  <a:pt x="3961592" y="4015878"/>
                  <a:pt x="3992893" y="4017012"/>
                </a:cubicBezTo>
                <a:cubicBezTo>
                  <a:pt x="3988706" y="3994514"/>
                  <a:pt x="3975843" y="3980692"/>
                  <a:pt x="3975490" y="3954360"/>
                </a:cubicBezTo>
                <a:cubicBezTo>
                  <a:pt x="3990245" y="3938924"/>
                  <a:pt x="4021723" y="3940260"/>
                  <a:pt x="4048585" y="3936956"/>
                </a:cubicBezTo>
                <a:cubicBezTo>
                  <a:pt x="4054487" y="3911532"/>
                  <a:pt x="4070453" y="3896171"/>
                  <a:pt x="4090353" y="3884745"/>
                </a:cubicBezTo>
                <a:cubicBezTo>
                  <a:pt x="4149273" y="3891985"/>
                  <a:pt x="4192580" y="3914786"/>
                  <a:pt x="4236568" y="3936956"/>
                </a:cubicBezTo>
                <a:cubicBezTo>
                  <a:pt x="4237148" y="3829181"/>
                  <a:pt x="4282070" y="3736816"/>
                  <a:pt x="4382758" y="3717646"/>
                </a:cubicBezTo>
                <a:cubicBezTo>
                  <a:pt x="4405761" y="3727130"/>
                  <a:pt x="4403415" y="3761962"/>
                  <a:pt x="4421046" y="3776819"/>
                </a:cubicBezTo>
                <a:cubicBezTo>
                  <a:pt x="4447680" y="3745442"/>
                  <a:pt x="4459611" y="3699360"/>
                  <a:pt x="4511544" y="3693282"/>
                </a:cubicBezTo>
                <a:cubicBezTo>
                  <a:pt x="4508719" y="3719311"/>
                  <a:pt x="4524786" y="3726474"/>
                  <a:pt x="4528948" y="3745492"/>
                </a:cubicBezTo>
                <a:cubicBezTo>
                  <a:pt x="4558735" y="3738127"/>
                  <a:pt x="4562947" y="3705237"/>
                  <a:pt x="4598562" y="3703724"/>
                </a:cubicBezTo>
                <a:cubicBezTo>
                  <a:pt x="4567614" y="3622785"/>
                  <a:pt x="4563225" y="3508653"/>
                  <a:pt x="4602042" y="3432203"/>
                </a:cubicBezTo>
                <a:cubicBezTo>
                  <a:pt x="4621262" y="3433868"/>
                  <a:pt x="4630645" y="3445395"/>
                  <a:pt x="4650772" y="3446126"/>
                </a:cubicBezTo>
                <a:cubicBezTo>
                  <a:pt x="4664191" y="3416591"/>
                  <a:pt x="4667419" y="3376916"/>
                  <a:pt x="4685579" y="3352147"/>
                </a:cubicBezTo>
                <a:cubicBezTo>
                  <a:pt x="4707397" y="3360496"/>
                  <a:pt x="4716300" y="3381758"/>
                  <a:pt x="4737790" y="3390435"/>
                </a:cubicBezTo>
                <a:cubicBezTo>
                  <a:pt x="4761776" y="3364506"/>
                  <a:pt x="4775296" y="3328161"/>
                  <a:pt x="4814365" y="3317340"/>
                </a:cubicBezTo>
                <a:cubicBezTo>
                  <a:pt x="4818023" y="3332247"/>
                  <a:pt x="4826220" y="3342638"/>
                  <a:pt x="4824807" y="3362589"/>
                </a:cubicBezTo>
                <a:cubicBezTo>
                  <a:pt x="4868266" y="3332928"/>
                  <a:pt x="4901282" y="3292874"/>
                  <a:pt x="4974503" y="3292975"/>
                </a:cubicBezTo>
                <a:cubicBezTo>
                  <a:pt x="4917551" y="3359159"/>
                  <a:pt x="4973393" y="3452054"/>
                  <a:pt x="4988426" y="3526208"/>
                </a:cubicBezTo>
                <a:cubicBezTo>
                  <a:pt x="5004417" y="3527116"/>
                  <a:pt x="5006031" y="3513647"/>
                  <a:pt x="5016272" y="3508804"/>
                </a:cubicBezTo>
                <a:cubicBezTo>
                  <a:pt x="5031657" y="3511982"/>
                  <a:pt x="5034129" y="3528074"/>
                  <a:pt x="5047598" y="3533169"/>
                </a:cubicBezTo>
                <a:cubicBezTo>
                  <a:pt x="5065128" y="3496168"/>
                  <a:pt x="5089013" y="3465522"/>
                  <a:pt x="5131135" y="3453113"/>
                </a:cubicBezTo>
                <a:cubicBezTo>
                  <a:pt x="5135044" y="3474729"/>
                  <a:pt x="5143418" y="3491880"/>
                  <a:pt x="5145058" y="3515766"/>
                </a:cubicBezTo>
                <a:cubicBezTo>
                  <a:pt x="5183850" y="3494225"/>
                  <a:pt x="5200346" y="3450389"/>
                  <a:pt x="5252960" y="3442671"/>
                </a:cubicBezTo>
                <a:cubicBezTo>
                  <a:pt x="5251471" y="3472030"/>
                  <a:pt x="5262746" y="3488576"/>
                  <a:pt x="5259921" y="3519246"/>
                </a:cubicBezTo>
                <a:cubicBezTo>
                  <a:pt x="5312611" y="3477932"/>
                  <a:pt x="5382931" y="3454273"/>
                  <a:pt x="5472269" y="3449632"/>
                </a:cubicBezTo>
                <a:cubicBezTo>
                  <a:pt x="5328299" y="3515438"/>
                  <a:pt x="5369992" y="3736261"/>
                  <a:pt x="5273844" y="3849964"/>
                </a:cubicBezTo>
                <a:cubicBezTo>
                  <a:pt x="5232933" y="3898315"/>
                  <a:pt x="5187986" y="3923286"/>
                  <a:pt x="5124174" y="3954385"/>
                </a:cubicBezTo>
                <a:cubicBezTo>
                  <a:pt x="5126216" y="3966870"/>
                  <a:pt x="5120138" y="3971234"/>
                  <a:pt x="5117212" y="3978750"/>
                </a:cubicBezTo>
                <a:cubicBezTo>
                  <a:pt x="5144780" y="4003443"/>
                  <a:pt x="5164176" y="4049978"/>
                  <a:pt x="5134616" y="4086652"/>
                </a:cubicBezTo>
                <a:cubicBezTo>
                  <a:pt x="5137213" y="4094496"/>
                  <a:pt x="5154138" y="4088014"/>
                  <a:pt x="5162461" y="4090132"/>
                </a:cubicBezTo>
                <a:cubicBezTo>
                  <a:pt x="5212503" y="3961472"/>
                  <a:pt x="5314704" y="3866459"/>
                  <a:pt x="5458346" y="3842977"/>
                </a:cubicBezTo>
                <a:cubicBezTo>
                  <a:pt x="5459154" y="3860028"/>
                  <a:pt x="5452217" y="3869335"/>
                  <a:pt x="5454866" y="3888226"/>
                </a:cubicBezTo>
                <a:cubicBezTo>
                  <a:pt x="5485688" y="3882753"/>
                  <a:pt x="5513735" y="3857051"/>
                  <a:pt x="5552325" y="3870823"/>
                </a:cubicBezTo>
                <a:cubicBezTo>
                  <a:pt x="5552426" y="3891808"/>
                  <a:pt x="5540169" y="3900434"/>
                  <a:pt x="5538402" y="3919553"/>
                </a:cubicBezTo>
                <a:cubicBezTo>
                  <a:pt x="5583879" y="3907017"/>
                  <a:pt x="5623781" y="3888907"/>
                  <a:pt x="5688098" y="3895188"/>
                </a:cubicBezTo>
                <a:cubicBezTo>
                  <a:pt x="5671476" y="3924976"/>
                  <a:pt x="5642067" y="3941976"/>
                  <a:pt x="5625445" y="3971763"/>
                </a:cubicBezTo>
                <a:cubicBezTo>
                  <a:pt x="5730346" y="3975925"/>
                  <a:pt x="5816910" y="3998449"/>
                  <a:pt x="5869120" y="4055300"/>
                </a:cubicBezTo>
                <a:cubicBezTo>
                  <a:pt x="5666256" y="4024302"/>
                  <a:pt x="5640453" y="4200178"/>
                  <a:pt x="5531441" y="4274610"/>
                </a:cubicBezTo>
                <a:cubicBezTo>
                  <a:pt x="5725529" y="4255945"/>
                  <a:pt x="5898303" y="4302708"/>
                  <a:pt x="5970061" y="4427786"/>
                </a:cubicBezTo>
                <a:cubicBezTo>
                  <a:pt x="5876662" y="4379838"/>
                  <a:pt x="5719122" y="4363494"/>
                  <a:pt x="5587133" y="4386018"/>
                </a:cubicBezTo>
                <a:cubicBezTo>
                  <a:pt x="5611977" y="4419286"/>
                  <a:pt x="5651475" y="4434571"/>
                  <a:pt x="5681112" y="4462594"/>
                </a:cubicBezTo>
                <a:cubicBezTo>
                  <a:pt x="5709689" y="4489607"/>
                  <a:pt x="5733726" y="4521463"/>
                  <a:pt x="5764649" y="4546130"/>
                </a:cubicBezTo>
                <a:cubicBezTo>
                  <a:pt x="5789089" y="4612188"/>
                  <a:pt x="5861906" y="4629894"/>
                  <a:pt x="5949151" y="4633148"/>
                </a:cubicBezTo>
                <a:cubicBezTo>
                  <a:pt x="5925064" y="4695120"/>
                  <a:pt x="5834011" y="4721250"/>
                  <a:pt x="5754206" y="4695801"/>
                </a:cubicBezTo>
                <a:cubicBezTo>
                  <a:pt x="5752416" y="4716155"/>
                  <a:pt x="5762404" y="4724731"/>
                  <a:pt x="5764649" y="4741050"/>
                </a:cubicBezTo>
                <a:cubicBezTo>
                  <a:pt x="5755896" y="4752022"/>
                  <a:pt x="5746968" y="4762817"/>
                  <a:pt x="5733322" y="4768896"/>
                </a:cubicBezTo>
                <a:cubicBezTo>
                  <a:pt x="5712262" y="4763271"/>
                  <a:pt x="5709134" y="4739713"/>
                  <a:pt x="5688073" y="4734089"/>
                </a:cubicBezTo>
                <a:cubicBezTo>
                  <a:pt x="5678085" y="4747507"/>
                  <a:pt x="5696346" y="4771746"/>
                  <a:pt x="5681112" y="4782818"/>
                </a:cubicBezTo>
                <a:cubicBezTo>
                  <a:pt x="5644665" y="4784458"/>
                  <a:pt x="5633920" y="4760396"/>
                  <a:pt x="5604536" y="4754973"/>
                </a:cubicBezTo>
                <a:cubicBezTo>
                  <a:pt x="5603729" y="4864363"/>
                  <a:pt x="5426516" y="4746851"/>
                  <a:pt x="5378265" y="4730608"/>
                </a:cubicBezTo>
                <a:cubicBezTo>
                  <a:pt x="5368252" y="4743118"/>
                  <a:pt x="5385983" y="4757571"/>
                  <a:pt x="5381746" y="4775857"/>
                </a:cubicBezTo>
                <a:cubicBezTo>
                  <a:pt x="5358289" y="4777042"/>
                  <a:pt x="5344820" y="4764305"/>
                  <a:pt x="5329535" y="4768896"/>
                </a:cubicBezTo>
                <a:cubicBezTo>
                  <a:pt x="5297654" y="4778455"/>
                  <a:pt x="5319042" y="4815860"/>
                  <a:pt x="5298209" y="4835029"/>
                </a:cubicBezTo>
                <a:cubicBezTo>
                  <a:pt x="5547432" y="4839922"/>
                  <a:pt x="5727748" y="4913723"/>
                  <a:pt x="5761193" y="5134395"/>
                </a:cubicBezTo>
                <a:cubicBezTo>
                  <a:pt x="5697607" y="5039003"/>
                  <a:pt x="5607361" y="4970297"/>
                  <a:pt x="5447904" y="4970777"/>
                </a:cubicBezTo>
                <a:cubicBezTo>
                  <a:pt x="5493482" y="5030806"/>
                  <a:pt x="5523698" y="5106171"/>
                  <a:pt x="5520999" y="5214451"/>
                </a:cubicBezTo>
                <a:cubicBezTo>
                  <a:pt x="5521605" y="5226608"/>
                  <a:pt x="5529020" y="5231981"/>
                  <a:pt x="5538402" y="5235335"/>
                </a:cubicBezTo>
                <a:cubicBezTo>
                  <a:pt x="5532324" y="5330197"/>
                  <a:pt x="5493961" y="5392800"/>
                  <a:pt x="5444423" y="5444203"/>
                </a:cubicBezTo>
                <a:cubicBezTo>
                  <a:pt x="5439783" y="5454645"/>
                  <a:pt x="5440867" y="5470838"/>
                  <a:pt x="5440943" y="5485972"/>
                </a:cubicBezTo>
                <a:cubicBezTo>
                  <a:pt x="5417259" y="5476815"/>
                  <a:pt x="5404598" y="5446019"/>
                  <a:pt x="5381771" y="5437241"/>
                </a:cubicBezTo>
                <a:cubicBezTo>
                  <a:pt x="5360105" y="5428918"/>
                  <a:pt x="5337001" y="5432071"/>
                  <a:pt x="5319118" y="5426800"/>
                </a:cubicBezTo>
                <a:cubicBezTo>
                  <a:pt x="5202918" y="5392497"/>
                  <a:pt x="5112899" y="5304798"/>
                  <a:pt x="5096328" y="5155279"/>
                </a:cubicBezTo>
                <a:cubicBezTo>
                  <a:pt x="5080892" y="5147511"/>
                  <a:pt x="5060461" y="5144736"/>
                  <a:pt x="5044117" y="5137876"/>
                </a:cubicBezTo>
                <a:cubicBezTo>
                  <a:pt x="5039855" y="5151370"/>
                  <a:pt x="5031733" y="5178307"/>
                  <a:pt x="5012791" y="5179644"/>
                </a:cubicBezTo>
                <a:cubicBezTo>
                  <a:pt x="5001088" y="5180476"/>
                  <a:pt x="4986761" y="5159315"/>
                  <a:pt x="4974503" y="5155279"/>
                </a:cubicBezTo>
                <a:cubicBezTo>
                  <a:pt x="4952635" y="5148066"/>
                  <a:pt x="4914297" y="5161711"/>
                  <a:pt x="4890966" y="5158760"/>
                </a:cubicBezTo>
                <a:cubicBezTo>
                  <a:pt x="4819637" y="5149705"/>
                  <a:pt x="4796962" y="5052901"/>
                  <a:pt x="4769141" y="5016026"/>
                </a:cubicBezTo>
                <a:cubicBezTo>
                  <a:pt x="4733376" y="5120674"/>
                  <a:pt x="4727449" y="5255135"/>
                  <a:pt x="4716931" y="5385006"/>
                </a:cubicBezTo>
                <a:cubicBezTo>
                  <a:pt x="4739631" y="5372117"/>
                  <a:pt x="4752747" y="5334409"/>
                  <a:pt x="4776103" y="5304950"/>
                </a:cubicBezTo>
                <a:cubicBezTo>
                  <a:pt x="4801073" y="5273447"/>
                  <a:pt x="4838125" y="5225600"/>
                  <a:pt x="4887511" y="5231855"/>
                </a:cubicBezTo>
                <a:cubicBezTo>
                  <a:pt x="4929557" y="5237176"/>
                  <a:pt x="4944413" y="5286512"/>
                  <a:pt x="4964086" y="5322378"/>
                </a:cubicBezTo>
                <a:cubicBezTo>
                  <a:pt x="4847735" y="5318040"/>
                  <a:pt x="4814088" y="5404553"/>
                  <a:pt x="4772622" y="5492958"/>
                </a:cubicBezTo>
                <a:cubicBezTo>
                  <a:pt x="4727600" y="5588980"/>
                  <a:pt x="4685579" y="5675948"/>
                  <a:pt x="4713450" y="5802766"/>
                </a:cubicBezTo>
                <a:cubicBezTo>
                  <a:pt x="4762130" y="5665026"/>
                  <a:pt x="4831794" y="5499087"/>
                  <a:pt x="5030220" y="5545169"/>
                </a:cubicBezTo>
                <a:cubicBezTo>
                  <a:pt x="5019046" y="5580430"/>
                  <a:pt x="4987871" y="5595664"/>
                  <a:pt x="4978009" y="5632186"/>
                </a:cubicBezTo>
                <a:cubicBezTo>
                  <a:pt x="5005426" y="5632842"/>
                  <a:pt x="5055795" y="5617911"/>
                  <a:pt x="5089392" y="5632186"/>
                </a:cubicBezTo>
                <a:cubicBezTo>
                  <a:pt x="5033877" y="5659174"/>
                  <a:pt x="5040611" y="5773911"/>
                  <a:pt x="5019778" y="5837573"/>
                </a:cubicBezTo>
                <a:cubicBezTo>
                  <a:pt x="4990520" y="5926886"/>
                  <a:pt x="4936619" y="5966284"/>
                  <a:pt x="4866601" y="6022076"/>
                </a:cubicBezTo>
                <a:cubicBezTo>
                  <a:pt x="4732392" y="6129019"/>
                  <a:pt x="4736302" y="6292839"/>
                  <a:pt x="4737790" y="6533790"/>
                </a:cubicBezTo>
                <a:cubicBezTo>
                  <a:pt x="4693197" y="6547209"/>
                  <a:pt x="4671656" y="6583680"/>
                  <a:pt x="4643785" y="6613846"/>
                </a:cubicBezTo>
                <a:cubicBezTo>
                  <a:pt x="4699880" y="6123597"/>
                  <a:pt x="4583327" y="5671433"/>
                  <a:pt x="4389669" y="5374614"/>
                </a:cubicBezTo>
                <a:cubicBezTo>
                  <a:pt x="4303584" y="5329592"/>
                  <a:pt x="4258840" y="5243205"/>
                  <a:pt x="4132071" y="5238867"/>
                </a:cubicBezTo>
                <a:cubicBezTo>
                  <a:pt x="4152249" y="5190389"/>
                  <a:pt x="4218660" y="5208549"/>
                  <a:pt x="4264363" y="5221463"/>
                </a:cubicBezTo>
                <a:cubicBezTo>
                  <a:pt x="4232053" y="5171699"/>
                  <a:pt x="4169602" y="5116512"/>
                  <a:pt x="4111187" y="5078729"/>
                </a:cubicBezTo>
                <a:cubicBezTo>
                  <a:pt x="4087831" y="5063646"/>
                  <a:pt x="4042178" y="5035951"/>
                  <a:pt x="4024144" y="5036960"/>
                </a:cubicBezTo>
                <a:cubicBezTo>
                  <a:pt x="3973699" y="5039760"/>
                  <a:pt x="3963257" y="5118505"/>
                  <a:pt x="3940607" y="5162291"/>
                </a:cubicBezTo>
                <a:cubicBezTo>
                  <a:pt x="4336147" y="5370225"/>
                  <a:pt x="4558306" y="5676225"/>
                  <a:pt x="4584614" y="6241411"/>
                </a:cubicBezTo>
                <a:cubicBezTo>
                  <a:pt x="4588119" y="6316952"/>
                  <a:pt x="4586480" y="6398497"/>
                  <a:pt x="4591575" y="6474643"/>
                </a:cubicBezTo>
                <a:cubicBezTo>
                  <a:pt x="4576769" y="6484203"/>
                  <a:pt x="4550614" y="6482437"/>
                  <a:pt x="4528922" y="6485085"/>
                </a:cubicBezTo>
                <a:cubicBezTo>
                  <a:pt x="4507004" y="6332969"/>
                  <a:pt x="4483370" y="6182541"/>
                  <a:pt x="4361823" y="6130028"/>
                </a:cubicBezTo>
                <a:cubicBezTo>
                  <a:pt x="4233970" y="6120948"/>
                  <a:pt x="4155932" y="6043566"/>
                  <a:pt x="4121629" y="5952487"/>
                </a:cubicBezTo>
                <a:cubicBezTo>
                  <a:pt x="4134745" y="5949359"/>
                  <a:pt x="4151114" y="5949486"/>
                  <a:pt x="4163397" y="5945526"/>
                </a:cubicBezTo>
                <a:cubicBezTo>
                  <a:pt x="4157168" y="5908827"/>
                  <a:pt x="4109673" y="5913392"/>
                  <a:pt x="4083341" y="5896795"/>
                </a:cubicBezTo>
                <a:cubicBezTo>
                  <a:pt x="4102132" y="5842693"/>
                  <a:pt x="4183500" y="5823625"/>
                  <a:pt x="4257402" y="5830662"/>
                </a:cubicBezTo>
                <a:cubicBezTo>
                  <a:pt x="4373854" y="5841760"/>
                  <a:pt x="4435927" y="5976676"/>
                  <a:pt x="4483673" y="6043010"/>
                </a:cubicBezTo>
                <a:cubicBezTo>
                  <a:pt x="4469094" y="5954858"/>
                  <a:pt x="4427276" y="5861484"/>
                  <a:pt x="4379227" y="5785413"/>
                </a:cubicBezTo>
                <a:cubicBezTo>
                  <a:pt x="4322653" y="5695797"/>
                  <a:pt x="4246531" y="5627041"/>
                  <a:pt x="4125110" y="5607872"/>
                </a:cubicBezTo>
                <a:cubicBezTo>
                  <a:pt x="4223276" y="5503501"/>
                  <a:pt x="4339047" y="5641948"/>
                  <a:pt x="4396630" y="5705332"/>
                </a:cubicBezTo>
                <a:cubicBezTo>
                  <a:pt x="4382354" y="5644142"/>
                  <a:pt x="4341645" y="5594907"/>
                  <a:pt x="4306132" y="5548674"/>
                </a:cubicBezTo>
                <a:cubicBezTo>
                  <a:pt x="4199062" y="5409295"/>
                  <a:pt x="4046895" y="5304899"/>
                  <a:pt x="3881435" y="5221463"/>
                </a:cubicBezTo>
                <a:cubicBezTo>
                  <a:pt x="3858029" y="5232863"/>
                  <a:pt x="3831444" y="5241086"/>
                  <a:pt x="3804859" y="5249309"/>
                </a:cubicBezTo>
                <a:cubicBezTo>
                  <a:pt x="3826803" y="5273295"/>
                  <a:pt x="3859239" y="5274354"/>
                  <a:pt x="3884916" y="5291077"/>
                </a:cubicBezTo>
                <a:cubicBezTo>
                  <a:pt x="3922624" y="5315644"/>
                  <a:pt x="3941868" y="5356858"/>
                  <a:pt x="3971933" y="5388537"/>
                </a:cubicBezTo>
                <a:cubicBezTo>
                  <a:pt x="3968655" y="5406167"/>
                  <a:pt x="3948779" y="5407176"/>
                  <a:pt x="3944088" y="5423344"/>
                </a:cubicBezTo>
                <a:cubicBezTo>
                  <a:pt x="3973497" y="5444985"/>
                  <a:pt x="4011331" y="5458202"/>
                  <a:pt x="4020663" y="5499920"/>
                </a:cubicBezTo>
                <a:cubicBezTo>
                  <a:pt x="4013979" y="5515280"/>
                  <a:pt x="3991960" y="5515305"/>
                  <a:pt x="3989337" y="5534727"/>
                </a:cubicBezTo>
                <a:cubicBezTo>
                  <a:pt x="4004344" y="5554526"/>
                  <a:pt x="4024220" y="5569483"/>
                  <a:pt x="4034586" y="5593899"/>
                </a:cubicBezTo>
                <a:cubicBezTo>
                  <a:pt x="4021344" y="5590897"/>
                  <a:pt x="4011533" y="5584466"/>
                  <a:pt x="3992818" y="5586937"/>
                </a:cubicBezTo>
                <a:cubicBezTo>
                  <a:pt x="4016224" y="5617582"/>
                  <a:pt x="4069570" y="5627268"/>
                  <a:pt x="4086797" y="5670474"/>
                </a:cubicBezTo>
                <a:cubicBezTo>
                  <a:pt x="4098424" y="5699606"/>
                  <a:pt x="4097743" y="5751010"/>
                  <a:pt x="4072874" y="5767934"/>
                </a:cubicBezTo>
                <a:cubicBezTo>
                  <a:pt x="4057766" y="5704146"/>
                  <a:pt x="3991834" y="5691182"/>
                  <a:pt x="3937101" y="5666968"/>
                </a:cubicBezTo>
                <a:cubicBezTo>
                  <a:pt x="3934377" y="5706013"/>
                  <a:pt x="3906002" y="5719406"/>
                  <a:pt x="3877929" y="5733102"/>
                </a:cubicBezTo>
                <a:cubicBezTo>
                  <a:pt x="3963005" y="5775602"/>
                  <a:pt x="4091110" y="5907767"/>
                  <a:pt x="3999779" y="6022026"/>
                </a:cubicBezTo>
                <a:cubicBezTo>
                  <a:pt x="3989060" y="5861005"/>
                  <a:pt x="3852807" y="5825517"/>
                  <a:pt x="3738701" y="5767909"/>
                </a:cubicBezTo>
                <a:cubicBezTo>
                  <a:pt x="3705256" y="5771163"/>
                  <a:pt x="3684952" y="5761325"/>
                  <a:pt x="3655164" y="5760947"/>
                </a:cubicBezTo>
                <a:cubicBezTo>
                  <a:pt x="3682253" y="5813915"/>
                  <a:pt x="3709317" y="5866907"/>
                  <a:pt x="3714336" y="5941969"/>
                </a:cubicBezTo>
                <a:cubicBezTo>
                  <a:pt x="3854825" y="5989438"/>
                  <a:pt x="3962349" y="6069898"/>
                  <a:pt x="3968453" y="6251777"/>
                </a:cubicBezTo>
                <a:cubicBezTo>
                  <a:pt x="3960104" y="6261665"/>
                  <a:pt x="3955640" y="6255208"/>
                  <a:pt x="3940607" y="6255258"/>
                </a:cubicBezTo>
                <a:cubicBezTo>
                  <a:pt x="3951024" y="6280001"/>
                  <a:pt x="3966486" y="6323661"/>
                  <a:pt x="3951049" y="6352718"/>
                </a:cubicBezTo>
                <a:cubicBezTo>
                  <a:pt x="3939169" y="6360284"/>
                  <a:pt x="3930165" y="6340233"/>
                  <a:pt x="3912761" y="6342276"/>
                </a:cubicBezTo>
                <a:cubicBezTo>
                  <a:pt x="3919294" y="6377511"/>
                  <a:pt x="3930669" y="6407905"/>
                  <a:pt x="3933646" y="6446722"/>
                </a:cubicBezTo>
                <a:cubicBezTo>
                  <a:pt x="3913972" y="6451640"/>
                  <a:pt x="3901008" y="6421929"/>
                  <a:pt x="3870993" y="6425838"/>
                </a:cubicBezTo>
                <a:cubicBezTo>
                  <a:pt x="3885067" y="6469196"/>
                  <a:pt x="3899293" y="6556869"/>
                  <a:pt x="3853590" y="6589456"/>
                </a:cubicBezTo>
                <a:cubicBezTo>
                  <a:pt x="3853590" y="6576694"/>
                  <a:pt x="3853590" y="6563931"/>
                  <a:pt x="3853590" y="6551169"/>
                </a:cubicBezTo>
                <a:cubicBezTo>
                  <a:pt x="3829351" y="6469473"/>
                  <a:pt x="3712041" y="6468085"/>
                  <a:pt x="3648202" y="6418901"/>
                </a:cubicBezTo>
                <a:cubicBezTo>
                  <a:pt x="3559596" y="6350624"/>
                  <a:pt x="3523881" y="6264994"/>
                  <a:pt x="3495026" y="6133458"/>
                </a:cubicBezTo>
                <a:cubicBezTo>
                  <a:pt x="3471847" y="6134644"/>
                  <a:pt x="3466071" y="6153233"/>
                  <a:pt x="3446296" y="6157823"/>
                </a:cubicBezTo>
                <a:cubicBezTo>
                  <a:pt x="3496414" y="6248145"/>
                  <a:pt x="3535508" y="6398850"/>
                  <a:pt x="3481103" y="6526829"/>
                </a:cubicBezTo>
                <a:cubicBezTo>
                  <a:pt x="3459387" y="6521860"/>
                  <a:pt x="3457142" y="6497419"/>
                  <a:pt x="3439335" y="6488541"/>
                </a:cubicBezTo>
                <a:cubicBezTo>
                  <a:pt x="3431037" y="6549857"/>
                  <a:pt x="3428388" y="6616822"/>
                  <a:pt x="3387124" y="6645198"/>
                </a:cubicBezTo>
                <a:cubicBezTo>
                  <a:pt x="3368283" y="6633873"/>
                  <a:pt x="3360111" y="6611879"/>
                  <a:pt x="3338395" y="6603430"/>
                </a:cubicBezTo>
                <a:cubicBezTo>
                  <a:pt x="3333501" y="6662349"/>
                  <a:pt x="3317485" y="6710146"/>
                  <a:pt x="3282703" y="6739202"/>
                </a:cubicBezTo>
                <a:cubicBezTo>
                  <a:pt x="3256623" y="6728155"/>
                  <a:pt x="3260760" y="6686865"/>
                  <a:pt x="3233973" y="6676550"/>
                </a:cubicBezTo>
                <a:cubicBezTo>
                  <a:pt x="3203530" y="6762129"/>
                  <a:pt x="3164914" y="6839562"/>
                  <a:pt x="3066874" y="6857546"/>
                </a:cubicBezTo>
                <a:cubicBezTo>
                  <a:pt x="3079511" y="6822563"/>
                  <a:pt x="3099512" y="6802889"/>
                  <a:pt x="3087758" y="6753125"/>
                </a:cubicBezTo>
                <a:cubicBezTo>
                  <a:pt x="3078048" y="6712037"/>
                  <a:pt x="3042888" y="6696576"/>
                  <a:pt x="3021625" y="6659121"/>
                </a:cubicBezTo>
                <a:cubicBezTo>
                  <a:pt x="2991207" y="6605598"/>
                  <a:pt x="2973299" y="6538583"/>
                  <a:pt x="2969414" y="6460695"/>
                </a:cubicBezTo>
                <a:cubicBezTo>
                  <a:pt x="2944696" y="6469624"/>
                  <a:pt x="2937054" y="6495629"/>
                  <a:pt x="2920685" y="6512906"/>
                </a:cubicBezTo>
                <a:cubicBezTo>
                  <a:pt x="2901768" y="6509803"/>
                  <a:pt x="2900078" y="6489424"/>
                  <a:pt x="2889358" y="6478099"/>
                </a:cubicBezTo>
                <a:cubicBezTo>
                  <a:pt x="2861866" y="6510938"/>
                  <a:pt x="2846000" y="6555431"/>
                  <a:pt x="2805821" y="6575584"/>
                </a:cubicBezTo>
                <a:cubicBezTo>
                  <a:pt x="2791520" y="6561182"/>
                  <a:pt x="2786147" y="6534244"/>
                  <a:pt x="2791898" y="6509451"/>
                </a:cubicBezTo>
                <a:cubicBezTo>
                  <a:pt x="2753232" y="6527636"/>
                  <a:pt x="2733937" y="6565192"/>
                  <a:pt x="2687452" y="6575584"/>
                </a:cubicBezTo>
                <a:cubicBezTo>
                  <a:pt x="2665483" y="6563225"/>
                  <a:pt x="2676228" y="6526879"/>
                  <a:pt x="2677010" y="6498983"/>
                </a:cubicBezTo>
                <a:cubicBezTo>
                  <a:pt x="2581190" y="6527258"/>
                  <a:pt x="2526785" y="6628854"/>
                  <a:pt x="2388086" y="6582545"/>
                </a:cubicBezTo>
                <a:cubicBezTo>
                  <a:pt x="2434041" y="6527863"/>
                  <a:pt x="2511878" y="6485035"/>
                  <a:pt x="2523859" y="6398042"/>
                </a:cubicBezTo>
                <a:cubicBezTo>
                  <a:pt x="2526684" y="6377410"/>
                  <a:pt x="2522371" y="6356224"/>
                  <a:pt x="2523859" y="6335365"/>
                </a:cubicBezTo>
                <a:cubicBezTo>
                  <a:pt x="2538942" y="6124908"/>
                  <a:pt x="2639958" y="5981090"/>
                  <a:pt x="2805821" y="5914174"/>
                </a:cubicBezTo>
                <a:cubicBezTo>
                  <a:pt x="2806048" y="5896544"/>
                  <a:pt x="2799843" y="5885345"/>
                  <a:pt x="2802340" y="5865444"/>
                </a:cubicBezTo>
                <a:cubicBezTo>
                  <a:pt x="2685964" y="5896417"/>
                  <a:pt x="2625884" y="5983713"/>
                  <a:pt x="2569108" y="6074312"/>
                </a:cubicBezTo>
                <a:cubicBezTo>
                  <a:pt x="2538210" y="5876012"/>
                  <a:pt x="2694766" y="5805667"/>
                  <a:pt x="2854551" y="5774946"/>
                </a:cubicBezTo>
                <a:cubicBezTo>
                  <a:pt x="2864842" y="5765513"/>
                  <a:pt x="2877907" y="5758828"/>
                  <a:pt x="2882397" y="5743619"/>
                </a:cubicBezTo>
                <a:cubicBezTo>
                  <a:pt x="2814599" y="5743771"/>
                  <a:pt x="2730053" y="5776030"/>
                  <a:pt x="2659606" y="5750581"/>
                </a:cubicBezTo>
                <a:cubicBezTo>
                  <a:pt x="2637789" y="5742712"/>
                  <a:pt x="2626868" y="5719482"/>
                  <a:pt x="2600434" y="5726216"/>
                </a:cubicBezTo>
                <a:cubicBezTo>
                  <a:pt x="2617939" y="5764252"/>
                  <a:pt x="2614584" y="5819968"/>
                  <a:pt x="2593473" y="5855002"/>
                </a:cubicBezTo>
                <a:cubicBezTo>
                  <a:pt x="2579146" y="5852278"/>
                  <a:pt x="2575615" y="5860349"/>
                  <a:pt x="2562147" y="5858483"/>
                </a:cubicBezTo>
                <a:cubicBezTo>
                  <a:pt x="2537428" y="5912080"/>
                  <a:pt x="2451142" y="5965830"/>
                  <a:pt x="2398528" y="5910693"/>
                </a:cubicBezTo>
                <a:cubicBezTo>
                  <a:pt x="2393029" y="5958591"/>
                  <a:pt x="2373230" y="5992137"/>
                  <a:pt x="2335875" y="6008153"/>
                </a:cubicBezTo>
                <a:cubicBezTo>
                  <a:pt x="2381478" y="6040312"/>
                  <a:pt x="2386220" y="6113306"/>
                  <a:pt x="2419412" y="6157848"/>
                </a:cubicBezTo>
                <a:cubicBezTo>
                  <a:pt x="2411291" y="6157848"/>
                  <a:pt x="2403169" y="6157848"/>
                  <a:pt x="2395047" y="6157848"/>
                </a:cubicBezTo>
                <a:cubicBezTo>
                  <a:pt x="2398654" y="6194825"/>
                  <a:pt x="2415326" y="6229481"/>
                  <a:pt x="2405489" y="6269257"/>
                </a:cubicBezTo>
                <a:cubicBezTo>
                  <a:pt x="2390356" y="6295891"/>
                  <a:pt x="2342433" y="6289737"/>
                  <a:pt x="2321952" y="6311025"/>
                </a:cubicBezTo>
                <a:cubicBezTo>
                  <a:pt x="2306769" y="6313447"/>
                  <a:pt x="2306491" y="6300961"/>
                  <a:pt x="2294107" y="6300583"/>
                </a:cubicBezTo>
                <a:cubicBezTo>
                  <a:pt x="2282429" y="6357434"/>
                  <a:pt x="2171576" y="6420793"/>
                  <a:pt x="2165296" y="6317986"/>
                </a:cubicBezTo>
                <a:cubicBezTo>
                  <a:pt x="2119416" y="6320912"/>
                  <a:pt x="2102971" y="6294429"/>
                  <a:pt x="2092201" y="6262295"/>
                </a:cubicBezTo>
                <a:cubicBezTo>
                  <a:pt x="2027707" y="6274023"/>
                  <a:pt x="1982760" y="6232230"/>
                  <a:pt x="2012144" y="6182239"/>
                </a:cubicBezTo>
                <a:cubicBezTo>
                  <a:pt x="1999407" y="6165138"/>
                  <a:pt x="1981348" y="6171368"/>
                  <a:pt x="1973857" y="6154393"/>
                </a:cubicBezTo>
                <a:cubicBezTo>
                  <a:pt x="1959152" y="6121100"/>
                  <a:pt x="2005032" y="6079608"/>
                  <a:pt x="2026067" y="6060414"/>
                </a:cubicBezTo>
                <a:cubicBezTo>
                  <a:pt x="2012346" y="6041649"/>
                  <a:pt x="1987351" y="6034158"/>
                  <a:pt x="1977337" y="6011684"/>
                </a:cubicBezTo>
                <a:cubicBezTo>
                  <a:pt x="2068290" y="6015871"/>
                  <a:pt x="2102391" y="5947644"/>
                  <a:pt x="2203609" y="5973397"/>
                </a:cubicBezTo>
                <a:cubicBezTo>
                  <a:pt x="2205803" y="5942575"/>
                  <a:pt x="2198993" y="5907843"/>
                  <a:pt x="2207089" y="5872456"/>
                </a:cubicBezTo>
                <a:cubicBezTo>
                  <a:pt x="2171349" y="5883201"/>
                  <a:pt x="2140905" y="5911072"/>
                  <a:pt x="2102668" y="5907263"/>
                </a:cubicBezTo>
                <a:cubicBezTo>
                  <a:pt x="2073385" y="5904337"/>
                  <a:pt x="2035021" y="5867386"/>
                  <a:pt x="2008689" y="5851572"/>
                </a:cubicBezTo>
                <a:cubicBezTo>
                  <a:pt x="2017592" y="5815655"/>
                  <a:pt x="2014717" y="5790004"/>
                  <a:pt x="1994766" y="5768035"/>
                </a:cubicBezTo>
                <a:cubicBezTo>
                  <a:pt x="1907421" y="5782790"/>
                  <a:pt x="1942101" y="5919597"/>
                  <a:pt x="1858993" y="5938615"/>
                </a:cubicBezTo>
                <a:cubicBezTo>
                  <a:pt x="1841792" y="5937252"/>
                  <a:pt x="1841363" y="5919118"/>
                  <a:pt x="1834628" y="5907288"/>
                </a:cubicBezTo>
                <a:cubicBezTo>
                  <a:pt x="1813845" y="5906027"/>
                  <a:pt x="1807590" y="5934629"/>
                  <a:pt x="1792860" y="5928173"/>
                </a:cubicBezTo>
                <a:cubicBezTo>
                  <a:pt x="1769781" y="5774542"/>
                  <a:pt x="1892489" y="5707980"/>
                  <a:pt x="1998247" y="5660133"/>
                </a:cubicBezTo>
                <a:cubicBezTo>
                  <a:pt x="2001980" y="5647118"/>
                  <a:pt x="1989596" y="5650220"/>
                  <a:pt x="1991285" y="5639249"/>
                </a:cubicBezTo>
                <a:cubicBezTo>
                  <a:pt x="1953023" y="5656122"/>
                  <a:pt x="1908808" y="5683060"/>
                  <a:pt x="1876422" y="5642729"/>
                </a:cubicBezTo>
                <a:cubicBezTo>
                  <a:pt x="1865829" y="5683363"/>
                  <a:pt x="1849358" y="5722912"/>
                  <a:pt x="1806808" y="5726266"/>
                </a:cubicBezTo>
                <a:cubicBezTo>
                  <a:pt x="1783200" y="5728108"/>
                  <a:pt x="1764207" y="5710528"/>
                  <a:pt x="1737194" y="5719305"/>
                </a:cubicBezTo>
                <a:cubicBezTo>
                  <a:pt x="1717848" y="5705004"/>
                  <a:pt x="1708894" y="5680286"/>
                  <a:pt x="1709348" y="5646210"/>
                </a:cubicBezTo>
                <a:cubicBezTo>
                  <a:pt x="1688388" y="5651961"/>
                  <a:pt x="1658802" y="5649035"/>
                  <a:pt x="1632773" y="5649691"/>
                </a:cubicBezTo>
                <a:cubicBezTo>
                  <a:pt x="1615268" y="5690702"/>
                  <a:pt x="1646342" y="5730857"/>
                  <a:pt x="1650176" y="5750631"/>
                </a:cubicBezTo>
                <a:cubicBezTo>
                  <a:pt x="1603489" y="5757870"/>
                  <a:pt x="1591685" y="5730227"/>
                  <a:pt x="1566639" y="5715824"/>
                </a:cubicBezTo>
                <a:cubicBezTo>
                  <a:pt x="1541492" y="5741753"/>
                  <a:pt x="1525451" y="5782185"/>
                  <a:pt x="1483102" y="5781957"/>
                </a:cubicBezTo>
                <a:cubicBezTo>
                  <a:pt x="1455105" y="5781806"/>
                  <a:pt x="1430791" y="5754591"/>
                  <a:pt x="1403046" y="5747151"/>
                </a:cubicBezTo>
                <a:cubicBezTo>
                  <a:pt x="1393587" y="5718624"/>
                  <a:pt x="1410436" y="5703162"/>
                  <a:pt x="1416969" y="5681017"/>
                </a:cubicBezTo>
                <a:cubicBezTo>
                  <a:pt x="1389325" y="5670373"/>
                  <a:pt x="1351920" y="5669465"/>
                  <a:pt x="1343874" y="5639249"/>
                </a:cubicBezTo>
                <a:cubicBezTo>
                  <a:pt x="1342260" y="5621391"/>
                  <a:pt x="1354972" y="5617860"/>
                  <a:pt x="1357797" y="5604442"/>
                </a:cubicBezTo>
                <a:cubicBezTo>
                  <a:pt x="1343597" y="5581565"/>
                  <a:pt x="1338754" y="5546177"/>
                  <a:pt x="1357797" y="5524385"/>
                </a:cubicBezTo>
                <a:cubicBezTo>
                  <a:pt x="1396362" y="5508268"/>
                  <a:pt x="1432254" y="5535357"/>
                  <a:pt x="1472660" y="5538308"/>
                </a:cubicBezTo>
                <a:cubicBezTo>
                  <a:pt x="1466178" y="5498381"/>
                  <a:pt x="1436491" y="5481633"/>
                  <a:pt x="1444814" y="5426926"/>
                </a:cubicBezTo>
                <a:cubicBezTo>
                  <a:pt x="1472030" y="5456562"/>
                  <a:pt x="1530546" y="5454897"/>
                  <a:pt x="1559678" y="5482617"/>
                </a:cubicBezTo>
                <a:cubicBezTo>
                  <a:pt x="1584396" y="5477169"/>
                  <a:pt x="1592164" y="5454771"/>
                  <a:pt x="1622330" y="5454771"/>
                </a:cubicBezTo>
                <a:cubicBezTo>
                  <a:pt x="1614764" y="5420393"/>
                  <a:pt x="1573601" y="5408362"/>
                  <a:pt x="1573601" y="5364273"/>
                </a:cubicBezTo>
                <a:cubicBezTo>
                  <a:pt x="1573601" y="5335797"/>
                  <a:pt x="1626442" y="5258716"/>
                  <a:pt x="1653657" y="5252865"/>
                </a:cubicBezTo>
                <a:cubicBezTo>
                  <a:pt x="1674844" y="5248325"/>
                  <a:pt x="1693004" y="5257708"/>
                  <a:pt x="1709348" y="5270269"/>
                </a:cubicBezTo>
                <a:cubicBezTo>
                  <a:pt x="1731645" y="5260053"/>
                  <a:pt x="1729879" y="5225826"/>
                  <a:pt x="1765039" y="5228500"/>
                </a:cubicBezTo>
                <a:cubicBezTo>
                  <a:pt x="1755304" y="5193693"/>
                  <a:pt x="1820201" y="5175911"/>
                  <a:pt x="1852057" y="5179770"/>
                </a:cubicBezTo>
                <a:cubicBezTo>
                  <a:pt x="1897962" y="5185319"/>
                  <a:pt x="1924193" y="5244087"/>
                  <a:pt x="1914710" y="5291153"/>
                </a:cubicBezTo>
                <a:cubicBezTo>
                  <a:pt x="1938343" y="5290396"/>
                  <a:pt x="1946869" y="5274582"/>
                  <a:pt x="1973882" y="5277230"/>
                </a:cubicBezTo>
                <a:cubicBezTo>
                  <a:pt x="1962481" y="5236420"/>
                  <a:pt x="1921545" y="5225121"/>
                  <a:pt x="1911229" y="5183226"/>
                </a:cubicBezTo>
                <a:cubicBezTo>
                  <a:pt x="1774044" y="5112704"/>
                  <a:pt x="1635421" y="5025081"/>
                  <a:pt x="1639709" y="4824688"/>
                </a:cubicBezTo>
                <a:cubicBezTo>
                  <a:pt x="1659029" y="4846379"/>
                  <a:pt x="1661148" y="4870719"/>
                  <a:pt x="1677997" y="4890821"/>
                </a:cubicBezTo>
                <a:cubicBezTo>
                  <a:pt x="1728088" y="4950599"/>
                  <a:pt x="1852234" y="4954306"/>
                  <a:pt x="1914710" y="5009190"/>
                </a:cubicBezTo>
                <a:cubicBezTo>
                  <a:pt x="1931634" y="5024046"/>
                  <a:pt x="1940689" y="5042736"/>
                  <a:pt x="1956478" y="5061401"/>
                </a:cubicBezTo>
                <a:cubicBezTo>
                  <a:pt x="1969493" y="5065134"/>
                  <a:pt x="1966391" y="5052750"/>
                  <a:pt x="1977363" y="5054439"/>
                </a:cubicBezTo>
                <a:cubicBezTo>
                  <a:pt x="1960413" y="5019834"/>
                  <a:pt x="1927775" y="5007299"/>
                  <a:pt x="1928633" y="4967397"/>
                </a:cubicBezTo>
                <a:cubicBezTo>
                  <a:pt x="1929213" y="4940182"/>
                  <a:pt x="1957109" y="4912815"/>
                  <a:pt x="1942555" y="4876898"/>
                </a:cubicBezTo>
                <a:cubicBezTo>
                  <a:pt x="1974159" y="4824032"/>
                  <a:pt x="2071115" y="4813413"/>
                  <a:pt x="2102693" y="4873418"/>
                </a:cubicBezTo>
                <a:cubicBezTo>
                  <a:pt x="2127638" y="4783474"/>
                  <a:pt x="2185953" y="4726925"/>
                  <a:pt x="2283715" y="4709799"/>
                </a:cubicBezTo>
                <a:cubicBezTo>
                  <a:pt x="2289239" y="4722839"/>
                  <a:pt x="2291408" y="4739234"/>
                  <a:pt x="2294157" y="4755048"/>
                </a:cubicBezTo>
                <a:cubicBezTo>
                  <a:pt x="2309291" y="4755099"/>
                  <a:pt x="2313579" y="4744278"/>
                  <a:pt x="2332445" y="4748087"/>
                </a:cubicBezTo>
                <a:cubicBezTo>
                  <a:pt x="2364326" y="4781154"/>
                  <a:pt x="2359837" y="4861361"/>
                  <a:pt x="2346368" y="4911705"/>
                </a:cubicBezTo>
                <a:cubicBezTo>
                  <a:pt x="2441684" y="4912689"/>
                  <a:pt x="2523682" y="4927016"/>
                  <a:pt x="2551755" y="4995268"/>
                </a:cubicBezTo>
                <a:cubicBezTo>
                  <a:pt x="2541994" y="5005231"/>
                  <a:pt x="2519445" y="5002406"/>
                  <a:pt x="2513467" y="5016152"/>
                </a:cubicBezTo>
                <a:cubicBezTo>
                  <a:pt x="2599123" y="5061325"/>
                  <a:pt x="2488345" y="5146224"/>
                  <a:pt x="2433411" y="5162367"/>
                </a:cubicBezTo>
                <a:cubicBezTo>
                  <a:pt x="2452277" y="5199570"/>
                  <a:pt x="2490439" y="5279122"/>
                  <a:pt x="2429930" y="5298140"/>
                </a:cubicBezTo>
                <a:cubicBezTo>
                  <a:pt x="2427458" y="5311053"/>
                  <a:pt x="2435883" y="5313071"/>
                  <a:pt x="2433411" y="5325985"/>
                </a:cubicBezTo>
                <a:cubicBezTo>
                  <a:pt x="2489253" y="5328407"/>
                  <a:pt x="2512105" y="5309742"/>
                  <a:pt x="2534377" y="5273774"/>
                </a:cubicBezTo>
                <a:cubicBezTo>
                  <a:pt x="2504488" y="5167436"/>
                  <a:pt x="2626363" y="5161610"/>
                  <a:pt x="2718879" y="5155430"/>
                </a:cubicBezTo>
                <a:cubicBezTo>
                  <a:pt x="2683265" y="5107710"/>
                  <a:pt x="2613121" y="5041299"/>
                  <a:pt x="2670149" y="4970928"/>
                </a:cubicBezTo>
                <a:cubicBezTo>
                  <a:pt x="2666467" y="4960688"/>
                  <a:pt x="2665357" y="4947874"/>
                  <a:pt x="2659707" y="4939602"/>
                </a:cubicBezTo>
                <a:cubicBezTo>
                  <a:pt x="2659379" y="4923030"/>
                  <a:pt x="2675673" y="4923081"/>
                  <a:pt x="2677111" y="4908275"/>
                </a:cubicBezTo>
                <a:cubicBezTo>
                  <a:pt x="2612163" y="4855636"/>
                  <a:pt x="2464889" y="4795228"/>
                  <a:pt x="2475204" y="4682004"/>
                </a:cubicBezTo>
                <a:cubicBezTo>
                  <a:pt x="2480779" y="4620587"/>
                  <a:pt x="2542826" y="4598568"/>
                  <a:pt x="2583106" y="4563660"/>
                </a:cubicBezTo>
                <a:cubicBezTo>
                  <a:pt x="2529912" y="4694918"/>
                  <a:pt x="2661170" y="4763473"/>
                  <a:pt x="2750205" y="4807335"/>
                </a:cubicBezTo>
                <a:cubicBezTo>
                  <a:pt x="2785214" y="4793916"/>
                  <a:pt x="2803248" y="4804384"/>
                  <a:pt x="2840704" y="4810815"/>
                </a:cubicBezTo>
                <a:cubicBezTo>
                  <a:pt x="2826125" y="4782717"/>
                  <a:pt x="2792226" y="4770737"/>
                  <a:pt x="2767609" y="4748163"/>
                </a:cubicBezTo>
                <a:cubicBezTo>
                  <a:pt x="2706949" y="4692547"/>
                  <a:pt x="2648685" y="4616476"/>
                  <a:pt x="2649265" y="4504488"/>
                </a:cubicBezTo>
                <a:cubicBezTo>
                  <a:pt x="2649442" y="4468571"/>
                  <a:pt x="2657891" y="4428215"/>
                  <a:pt x="2680591" y="4407028"/>
                </a:cubicBezTo>
                <a:cubicBezTo>
                  <a:pt x="2676833" y="4561667"/>
                  <a:pt x="2773763" y="4645684"/>
                  <a:pt x="2889459" y="4692471"/>
                </a:cubicBezTo>
                <a:cubicBezTo>
                  <a:pt x="2887113" y="4709900"/>
                  <a:pt x="2898766" y="4713330"/>
                  <a:pt x="2906862" y="4720317"/>
                </a:cubicBezTo>
                <a:cubicBezTo>
                  <a:pt x="2932691" y="4711313"/>
                  <a:pt x="2944570" y="4688385"/>
                  <a:pt x="2969515" y="4678549"/>
                </a:cubicBezTo>
                <a:cubicBezTo>
                  <a:pt x="3031260" y="4691059"/>
                  <a:pt x="3066798" y="4729775"/>
                  <a:pt x="3101782" y="4769047"/>
                </a:cubicBezTo>
                <a:cubicBezTo>
                  <a:pt x="3095779" y="4721528"/>
                  <a:pt x="3121002" y="4678725"/>
                  <a:pt x="3126147" y="4643716"/>
                </a:cubicBezTo>
                <a:cubicBezTo>
                  <a:pt x="3193794" y="4618544"/>
                  <a:pt x="3241111" y="4573017"/>
                  <a:pt x="3314130" y="4553218"/>
                </a:cubicBezTo>
                <a:cubicBezTo>
                  <a:pt x="3260961" y="4490338"/>
                  <a:pt x="3197047" y="4438228"/>
                  <a:pt x="3136589" y="4382638"/>
                </a:cubicBezTo>
                <a:cubicBezTo>
                  <a:pt x="3129527" y="4452454"/>
                  <a:pt x="3076383" y="4521488"/>
                  <a:pt x="3115705" y="4594986"/>
                </a:cubicBezTo>
                <a:cubicBezTo>
                  <a:pt x="3054515" y="4583081"/>
                  <a:pt x="3020465" y="4544037"/>
                  <a:pt x="2997336" y="4494046"/>
                </a:cubicBezTo>
                <a:cubicBezTo>
                  <a:pt x="2975695" y="4494450"/>
                  <a:pt x="2979478" y="4520277"/>
                  <a:pt x="2959048" y="4521892"/>
                </a:cubicBezTo>
                <a:cubicBezTo>
                  <a:pt x="2943006" y="4497325"/>
                  <a:pt x="2926057" y="4473666"/>
                  <a:pt x="2899876" y="4459239"/>
                </a:cubicBezTo>
                <a:cubicBezTo>
                  <a:pt x="2891225" y="4479568"/>
                  <a:pt x="2890493" y="4507868"/>
                  <a:pt x="2878992" y="4525372"/>
                </a:cubicBezTo>
                <a:cubicBezTo>
                  <a:pt x="2781759" y="4478433"/>
                  <a:pt x="2692724" y="4387153"/>
                  <a:pt x="2718854" y="4239929"/>
                </a:cubicBezTo>
                <a:cubicBezTo>
                  <a:pt x="2708563" y="4223535"/>
                  <a:pt x="2704754" y="4200658"/>
                  <a:pt x="2687528" y="4191199"/>
                </a:cubicBezTo>
                <a:cubicBezTo>
                  <a:pt x="2664424" y="4194806"/>
                  <a:pt x="2655167" y="4212210"/>
                  <a:pt x="2642279" y="4226006"/>
                </a:cubicBezTo>
                <a:cubicBezTo>
                  <a:pt x="2658068" y="4411215"/>
                  <a:pt x="2580937" y="4503504"/>
                  <a:pt x="2471699" y="4563660"/>
                </a:cubicBezTo>
                <a:cubicBezTo>
                  <a:pt x="2455960" y="4555034"/>
                  <a:pt x="2459592" y="4527037"/>
                  <a:pt x="2443853" y="4518411"/>
                </a:cubicBezTo>
                <a:cubicBezTo>
                  <a:pt x="2416814" y="4549384"/>
                  <a:pt x="2389120" y="4579701"/>
                  <a:pt x="2339432" y="4588025"/>
                </a:cubicBezTo>
                <a:cubicBezTo>
                  <a:pt x="2336102" y="4571076"/>
                  <a:pt x="2352825" y="4546357"/>
                  <a:pt x="2349874" y="4518411"/>
                </a:cubicBezTo>
                <a:cubicBezTo>
                  <a:pt x="2300312" y="4546610"/>
                  <a:pt x="2259905" y="4583939"/>
                  <a:pt x="2200178" y="4601973"/>
                </a:cubicBezTo>
                <a:cubicBezTo>
                  <a:pt x="2191502" y="4586814"/>
                  <a:pt x="2211402" y="4577381"/>
                  <a:pt x="2217582" y="4560204"/>
                </a:cubicBezTo>
                <a:cubicBezTo>
                  <a:pt x="2231858" y="4520504"/>
                  <a:pt x="2225426" y="4467537"/>
                  <a:pt x="2221062" y="4427913"/>
                </a:cubicBezTo>
                <a:cubicBezTo>
                  <a:pt x="2205399" y="4285783"/>
                  <a:pt x="2246714" y="4170315"/>
                  <a:pt x="2332470" y="4107662"/>
                </a:cubicBezTo>
                <a:cubicBezTo>
                  <a:pt x="2286767" y="4059765"/>
                  <a:pt x="2263184" y="4118987"/>
                  <a:pt x="2235011" y="4159873"/>
                </a:cubicBezTo>
                <a:cubicBezTo>
                  <a:pt x="2173720" y="4248782"/>
                  <a:pt x="2104787" y="4355675"/>
                  <a:pt x="2123603" y="4504488"/>
                </a:cubicBezTo>
                <a:cubicBezTo>
                  <a:pt x="2130715" y="4560709"/>
                  <a:pt x="2158157" y="4605353"/>
                  <a:pt x="2182775" y="4643716"/>
                </a:cubicBezTo>
                <a:cubicBezTo>
                  <a:pt x="2072653" y="4618847"/>
                  <a:pt x="2031541" y="4511676"/>
                  <a:pt x="2047002" y="4372196"/>
                </a:cubicBezTo>
                <a:cubicBezTo>
                  <a:pt x="2020216" y="4388238"/>
                  <a:pt x="1980263" y="4389171"/>
                  <a:pt x="1949542" y="4375677"/>
                </a:cubicBezTo>
                <a:cubicBezTo>
                  <a:pt x="1938091" y="4407154"/>
                  <a:pt x="1947499" y="4459491"/>
                  <a:pt x="1921696" y="4476617"/>
                </a:cubicBezTo>
                <a:cubicBezTo>
                  <a:pt x="1865803" y="4485924"/>
                  <a:pt x="1810011" y="4531072"/>
                  <a:pt x="1758078" y="4494021"/>
                </a:cubicBezTo>
                <a:cubicBezTo>
                  <a:pt x="1720850" y="4554731"/>
                  <a:pt x="1720446" y="4670149"/>
                  <a:pt x="1747636" y="4741176"/>
                </a:cubicBezTo>
                <a:cubicBezTo>
                  <a:pt x="1650328" y="4715046"/>
                  <a:pt x="1619405" y="4575540"/>
                  <a:pt x="1657138" y="4466175"/>
                </a:cubicBezTo>
                <a:cubicBezTo>
                  <a:pt x="1619657" y="4470009"/>
                  <a:pt x="1596149" y="4445291"/>
                  <a:pt x="1545755" y="4452252"/>
                </a:cubicBezTo>
                <a:cubicBezTo>
                  <a:pt x="1532992" y="4520857"/>
                  <a:pt x="1548075" y="4591379"/>
                  <a:pt x="1577081" y="4629793"/>
                </a:cubicBezTo>
                <a:cubicBezTo>
                  <a:pt x="1556979" y="4627851"/>
                  <a:pt x="1546083" y="4616703"/>
                  <a:pt x="1524871" y="4615871"/>
                </a:cubicBezTo>
                <a:cubicBezTo>
                  <a:pt x="1506912" y="4684930"/>
                  <a:pt x="1491728" y="4756764"/>
                  <a:pt x="1430866" y="4782970"/>
                </a:cubicBezTo>
                <a:cubicBezTo>
                  <a:pt x="1385996" y="4773335"/>
                  <a:pt x="1364052" y="4807209"/>
                  <a:pt x="1333407" y="4803854"/>
                </a:cubicBezTo>
                <a:cubicBezTo>
                  <a:pt x="1304098" y="4800651"/>
                  <a:pt x="1297818" y="4764936"/>
                  <a:pt x="1260312" y="4765566"/>
                </a:cubicBezTo>
                <a:cubicBezTo>
                  <a:pt x="1214003" y="4718325"/>
                  <a:pt x="1261119" y="4645003"/>
                  <a:pt x="1291638" y="4612390"/>
                </a:cubicBezTo>
                <a:cubicBezTo>
                  <a:pt x="1256781" y="4614887"/>
                  <a:pt x="1205100" y="4619679"/>
                  <a:pt x="1187192" y="4588025"/>
                </a:cubicBezTo>
                <a:cubicBezTo>
                  <a:pt x="1176396" y="4583434"/>
                  <a:pt x="1167871" y="4598341"/>
                  <a:pt x="1162827" y="4588025"/>
                </a:cubicBezTo>
                <a:cubicBezTo>
                  <a:pt x="1117124" y="4572337"/>
                  <a:pt x="1155966" y="4537807"/>
                  <a:pt x="1159346" y="4504488"/>
                </a:cubicBezTo>
                <a:cubicBezTo>
                  <a:pt x="1091144" y="4501915"/>
                  <a:pt x="1076440" y="4434344"/>
                  <a:pt x="1145423" y="4413990"/>
                </a:cubicBezTo>
                <a:cubicBezTo>
                  <a:pt x="1160002" y="4367076"/>
                  <a:pt x="1193472" y="4339028"/>
                  <a:pt x="1263767" y="4347856"/>
                </a:cubicBezTo>
                <a:cubicBezTo>
                  <a:pt x="1250879" y="4305558"/>
                  <a:pt x="1233172" y="4249993"/>
                  <a:pt x="1256806" y="4208628"/>
                </a:cubicBezTo>
                <a:cubicBezTo>
                  <a:pt x="1272166" y="4254760"/>
                  <a:pt x="1288233" y="4300211"/>
                  <a:pt x="1347304" y="4302607"/>
                </a:cubicBezTo>
                <a:cubicBezTo>
                  <a:pt x="1353786" y="4270095"/>
                  <a:pt x="1329220" y="4208729"/>
                  <a:pt x="1364708" y="4191199"/>
                </a:cubicBezTo>
                <a:cubicBezTo>
                  <a:pt x="1378076" y="4253272"/>
                  <a:pt x="1420954" y="4285809"/>
                  <a:pt x="1479571" y="4302607"/>
                </a:cubicBezTo>
                <a:cubicBezTo>
                  <a:pt x="1494125" y="4297437"/>
                  <a:pt x="1496319" y="4279907"/>
                  <a:pt x="1503936" y="4267800"/>
                </a:cubicBezTo>
                <a:cubicBezTo>
                  <a:pt x="1481488" y="4251935"/>
                  <a:pt x="1451372" y="4243763"/>
                  <a:pt x="1420374" y="4236474"/>
                </a:cubicBezTo>
                <a:cubicBezTo>
                  <a:pt x="1408545" y="4221466"/>
                  <a:pt x="1424309" y="4218969"/>
                  <a:pt x="1420374" y="4201666"/>
                </a:cubicBezTo>
                <a:cubicBezTo>
                  <a:pt x="1416641" y="4185196"/>
                  <a:pt x="1398329" y="4181438"/>
                  <a:pt x="1396009" y="4166859"/>
                </a:cubicBezTo>
                <a:cubicBezTo>
                  <a:pt x="1393285" y="4149759"/>
                  <a:pt x="1415228" y="4135735"/>
                  <a:pt x="1416893" y="4111168"/>
                </a:cubicBezTo>
                <a:cubicBezTo>
                  <a:pt x="1417599" y="4100827"/>
                  <a:pt x="1408898" y="4090637"/>
                  <a:pt x="1409932" y="4083323"/>
                </a:cubicBezTo>
                <a:cubicBezTo>
                  <a:pt x="1414623" y="4050483"/>
                  <a:pt x="1443730" y="4030204"/>
                  <a:pt x="1469104" y="4024150"/>
                </a:cubicBezTo>
                <a:cubicBezTo>
                  <a:pt x="1451524" y="3996355"/>
                  <a:pt x="1426452" y="3974008"/>
                  <a:pt x="1437777" y="3926691"/>
                </a:cubicBezTo>
                <a:cubicBezTo>
                  <a:pt x="1322284" y="3907799"/>
                  <a:pt x="1185300" y="3926943"/>
                  <a:pt x="1138411" y="3999786"/>
                </a:cubicBezTo>
                <a:cubicBezTo>
                  <a:pt x="1146710" y="3903713"/>
                  <a:pt x="1204595" y="3841993"/>
                  <a:pt x="1298549" y="3836167"/>
                </a:cubicBezTo>
                <a:cubicBezTo>
                  <a:pt x="1349045" y="3833039"/>
                  <a:pt x="1400044" y="3853344"/>
                  <a:pt x="1455206" y="3843128"/>
                </a:cubicBezTo>
                <a:cubicBezTo>
                  <a:pt x="1472231" y="3809759"/>
                  <a:pt x="1496470" y="3766730"/>
                  <a:pt x="1545704" y="3776995"/>
                </a:cubicBezTo>
                <a:cubicBezTo>
                  <a:pt x="1561897" y="3737345"/>
                  <a:pt x="1589768" y="3677946"/>
                  <a:pt x="1636203" y="3669093"/>
                </a:cubicBezTo>
                <a:cubicBezTo>
                  <a:pt x="1704985" y="3655977"/>
                  <a:pt x="1747737" y="3682512"/>
                  <a:pt x="1785899" y="3728265"/>
                </a:cubicBezTo>
                <a:cubicBezTo>
                  <a:pt x="1819192" y="3691945"/>
                  <a:pt x="1849762" y="3652875"/>
                  <a:pt x="1911204" y="3644703"/>
                </a:cubicBezTo>
                <a:cubicBezTo>
                  <a:pt x="1956831" y="3679132"/>
                  <a:pt x="2013128" y="3702917"/>
                  <a:pt x="2005183" y="3790918"/>
                </a:cubicBezTo>
                <a:cubicBezTo>
                  <a:pt x="2062589" y="3800402"/>
                  <a:pt x="2138661" y="3790817"/>
                  <a:pt x="2196647" y="3780476"/>
                </a:cubicBezTo>
                <a:cubicBezTo>
                  <a:pt x="2148346" y="3767284"/>
                  <a:pt x="2095732" y="3758406"/>
                  <a:pt x="2074822" y="3717823"/>
                </a:cubicBezTo>
                <a:cubicBezTo>
                  <a:pt x="2072351" y="3699108"/>
                  <a:pt x="2078782" y="3689296"/>
                  <a:pt x="2081784" y="3676054"/>
                </a:cubicBezTo>
                <a:cubicBezTo>
                  <a:pt x="2069072" y="3664402"/>
                  <a:pt x="2036787" y="3672296"/>
                  <a:pt x="2026092" y="3658651"/>
                </a:cubicBezTo>
                <a:cubicBezTo>
                  <a:pt x="2027909" y="3626820"/>
                  <a:pt x="2039233" y="3604498"/>
                  <a:pt x="2050457" y="3582050"/>
                </a:cubicBezTo>
                <a:cubicBezTo>
                  <a:pt x="2048717" y="3558265"/>
                  <a:pt x="2027681" y="3553776"/>
                  <a:pt x="2029573" y="3526359"/>
                </a:cubicBezTo>
                <a:cubicBezTo>
                  <a:pt x="1998373" y="3523912"/>
                  <a:pt x="1982609" y="3506005"/>
                  <a:pt x="1963440" y="3491552"/>
                </a:cubicBezTo>
                <a:cubicBezTo>
                  <a:pt x="1954889" y="3523610"/>
                  <a:pt x="1941874" y="3551203"/>
                  <a:pt x="1914710" y="3564647"/>
                </a:cubicBezTo>
                <a:cubicBezTo>
                  <a:pt x="1852360" y="3561998"/>
                  <a:pt x="1799065" y="3550320"/>
                  <a:pt x="1799846" y="3484591"/>
                </a:cubicBezTo>
                <a:cubicBezTo>
                  <a:pt x="1724381" y="3509561"/>
                  <a:pt x="1644123" y="3466153"/>
                  <a:pt x="1643190" y="3383650"/>
                </a:cubicBezTo>
                <a:cubicBezTo>
                  <a:pt x="1620868" y="3381052"/>
                  <a:pt x="1612620" y="3392528"/>
                  <a:pt x="1601421" y="3401054"/>
                </a:cubicBezTo>
                <a:cubicBezTo>
                  <a:pt x="1617841" y="3520760"/>
                  <a:pt x="1494831" y="3501011"/>
                  <a:pt x="1490013" y="3599479"/>
                </a:cubicBezTo>
                <a:cubicBezTo>
                  <a:pt x="1459469" y="3578267"/>
                  <a:pt x="1463908" y="3518641"/>
                  <a:pt x="1476090" y="3481110"/>
                </a:cubicBezTo>
                <a:cubicBezTo>
                  <a:pt x="1444033" y="3476898"/>
                  <a:pt x="1437828" y="3498564"/>
                  <a:pt x="1420399" y="3508955"/>
                </a:cubicBezTo>
                <a:cubicBezTo>
                  <a:pt x="1406930" y="3350432"/>
                  <a:pt x="1516245" y="3314692"/>
                  <a:pt x="1639709" y="3293126"/>
                </a:cubicBezTo>
                <a:cubicBezTo>
                  <a:pt x="1639103" y="3260766"/>
                  <a:pt x="1594056" y="3258471"/>
                  <a:pt x="1563133" y="3251358"/>
                </a:cubicBezTo>
                <a:cubicBezTo>
                  <a:pt x="1506660" y="3238343"/>
                  <a:pt x="1450540" y="3231130"/>
                  <a:pt x="1389073" y="3237435"/>
                </a:cubicBezTo>
                <a:cubicBezTo>
                  <a:pt x="1424309" y="3356208"/>
                  <a:pt x="1316861" y="3386324"/>
                  <a:pt x="1315978" y="3491552"/>
                </a:cubicBezTo>
                <a:cubicBezTo>
                  <a:pt x="1301752" y="3488374"/>
                  <a:pt x="1312724" y="3459999"/>
                  <a:pt x="1305536" y="3449783"/>
                </a:cubicBezTo>
                <a:cubicBezTo>
                  <a:pt x="1269417" y="3482245"/>
                  <a:pt x="1199147" y="3479041"/>
                  <a:pt x="1173269" y="3439341"/>
                </a:cubicBezTo>
                <a:cubicBezTo>
                  <a:pt x="1147895" y="3442746"/>
                  <a:pt x="1135410" y="3466203"/>
                  <a:pt x="1096668" y="3460226"/>
                </a:cubicBezTo>
                <a:cubicBezTo>
                  <a:pt x="1085747" y="3458536"/>
                  <a:pt x="1081055" y="3448674"/>
                  <a:pt x="1068823" y="3446303"/>
                </a:cubicBezTo>
                <a:cubicBezTo>
                  <a:pt x="1041078" y="3440956"/>
                  <a:pt x="1010458" y="3451120"/>
                  <a:pt x="992247" y="3432380"/>
                </a:cubicBezTo>
                <a:cubicBezTo>
                  <a:pt x="983949" y="3398910"/>
                  <a:pt x="944576" y="3396514"/>
                  <a:pt x="929594" y="3369727"/>
                </a:cubicBezTo>
                <a:cubicBezTo>
                  <a:pt x="943265" y="3351390"/>
                  <a:pt x="951134" y="3331111"/>
                  <a:pt x="940036" y="3303594"/>
                </a:cubicBezTo>
                <a:cubicBezTo>
                  <a:pt x="954539" y="3268207"/>
                  <a:pt x="977013" y="3240765"/>
                  <a:pt x="1020093" y="3233980"/>
                </a:cubicBezTo>
                <a:cubicBezTo>
                  <a:pt x="1021505" y="3196575"/>
                  <a:pt x="993256" y="3188857"/>
                  <a:pt x="988766" y="3157404"/>
                </a:cubicBezTo>
                <a:cubicBezTo>
                  <a:pt x="1034091" y="3143154"/>
                  <a:pt x="1010155" y="3091725"/>
                  <a:pt x="1013131" y="3052958"/>
                </a:cubicBezTo>
                <a:cubicBezTo>
                  <a:pt x="1034696" y="3049956"/>
                  <a:pt x="1039388" y="3063829"/>
                  <a:pt x="1054900" y="3066881"/>
                </a:cubicBezTo>
                <a:cubicBezTo>
                  <a:pt x="1073968" y="3054622"/>
                  <a:pt x="1089581" y="3038909"/>
                  <a:pt x="1103630" y="3021631"/>
                </a:cubicBezTo>
                <a:cubicBezTo>
                  <a:pt x="1118233" y="3039514"/>
                  <a:pt x="1136192" y="3054067"/>
                  <a:pt x="1169763" y="3052958"/>
                </a:cubicBezTo>
                <a:cubicBezTo>
                  <a:pt x="1147542" y="3005363"/>
                  <a:pt x="1149913" y="2919985"/>
                  <a:pt x="1201089" y="2906743"/>
                </a:cubicBezTo>
                <a:cubicBezTo>
                  <a:pt x="1195414" y="2979712"/>
                  <a:pt x="1221671" y="3020749"/>
                  <a:pt x="1260261" y="3049477"/>
                </a:cubicBezTo>
                <a:cubicBezTo>
                  <a:pt x="1274411" y="3010256"/>
                  <a:pt x="1290806" y="2973280"/>
                  <a:pt x="1315953" y="2945056"/>
                </a:cubicBezTo>
                <a:cubicBezTo>
                  <a:pt x="1332095" y="3024355"/>
                  <a:pt x="1385592" y="3083855"/>
                  <a:pt x="1371644" y="3181769"/>
                </a:cubicBezTo>
                <a:cubicBezTo>
                  <a:pt x="1431547" y="3173421"/>
                  <a:pt x="1490745" y="3185199"/>
                  <a:pt x="1549185" y="3188730"/>
                </a:cubicBezTo>
                <a:cubicBezTo>
                  <a:pt x="1547672" y="3169511"/>
                  <a:pt x="1529083" y="3170192"/>
                  <a:pt x="1517859" y="3160885"/>
                </a:cubicBezTo>
                <a:cubicBezTo>
                  <a:pt x="1455912" y="3109481"/>
                  <a:pt x="1387282" y="3013308"/>
                  <a:pt x="1416893" y="2896326"/>
                </a:cubicBezTo>
                <a:cubicBezTo>
                  <a:pt x="1436441" y="2902304"/>
                  <a:pt x="1436491" y="2927779"/>
                  <a:pt x="1455181" y="2934614"/>
                </a:cubicBezTo>
                <a:cubicBezTo>
                  <a:pt x="1461360" y="2910627"/>
                  <a:pt x="1464110" y="2883210"/>
                  <a:pt x="1469104" y="2858038"/>
                </a:cubicBezTo>
                <a:cubicBezTo>
                  <a:pt x="1510267" y="2907979"/>
                  <a:pt x="1589314" y="2946493"/>
                  <a:pt x="1608357" y="3028618"/>
                </a:cubicBezTo>
                <a:cubicBezTo>
                  <a:pt x="1619707" y="3077650"/>
                  <a:pt x="1609593" y="3143456"/>
                  <a:pt x="1667529" y="3146987"/>
                </a:cubicBezTo>
                <a:cubicBezTo>
                  <a:pt x="1680292" y="3147769"/>
                  <a:pt x="1693710" y="3139345"/>
                  <a:pt x="1705817" y="3136545"/>
                </a:cubicBezTo>
                <a:cubicBezTo>
                  <a:pt x="1696661" y="3108094"/>
                  <a:pt x="1668816" y="3088799"/>
                  <a:pt x="1664049" y="3056489"/>
                </a:cubicBezTo>
                <a:cubicBezTo>
                  <a:pt x="1654691" y="2992903"/>
                  <a:pt x="1699612" y="2950706"/>
                  <a:pt x="1764989" y="2948587"/>
                </a:cubicBezTo>
                <a:cubicBezTo>
                  <a:pt x="1751949" y="2972700"/>
                  <a:pt x="1739565" y="3032881"/>
                  <a:pt x="1768470" y="3049528"/>
                </a:cubicBezTo>
                <a:cubicBezTo>
                  <a:pt x="1780173" y="3040271"/>
                  <a:pt x="1801461" y="3042844"/>
                  <a:pt x="1820680" y="3035605"/>
                </a:cubicBezTo>
                <a:cubicBezTo>
                  <a:pt x="1838841" y="3028769"/>
                  <a:pt x="1841918" y="3016536"/>
                  <a:pt x="1858968" y="3018201"/>
                </a:cubicBezTo>
                <a:cubicBezTo>
                  <a:pt x="1881593" y="3020421"/>
                  <a:pt x="1885477" y="3040599"/>
                  <a:pt x="1897256" y="3063450"/>
                </a:cubicBezTo>
                <a:cubicBezTo>
                  <a:pt x="1938873" y="3052403"/>
                  <a:pt x="2015499" y="2994013"/>
                  <a:pt x="2033029" y="3059969"/>
                </a:cubicBezTo>
                <a:cubicBezTo>
                  <a:pt x="2067558" y="3067209"/>
                  <a:pt x="2078656" y="3097879"/>
                  <a:pt x="2074797" y="3143507"/>
                </a:cubicBezTo>
                <a:cubicBezTo>
                  <a:pt x="2111572" y="3147340"/>
                  <a:pt x="2116667" y="3182854"/>
                  <a:pt x="2137450" y="3202679"/>
                </a:cubicBezTo>
                <a:cubicBezTo>
                  <a:pt x="2167011" y="3191606"/>
                  <a:pt x="2177907" y="3161919"/>
                  <a:pt x="2214051" y="3157429"/>
                </a:cubicBezTo>
                <a:cubicBezTo>
                  <a:pt x="2161966" y="3091825"/>
                  <a:pt x="2089149" y="3013510"/>
                  <a:pt x="2005183" y="2948562"/>
                </a:cubicBezTo>
                <a:cubicBezTo>
                  <a:pt x="1891001" y="2860233"/>
                  <a:pt x="1693206" y="2739291"/>
                  <a:pt x="1538718" y="2861544"/>
                </a:cubicBezTo>
                <a:cubicBezTo>
                  <a:pt x="1588835" y="2756492"/>
                  <a:pt x="1772606" y="2696059"/>
                  <a:pt x="1921646" y="2767565"/>
                </a:cubicBezTo>
                <a:cubicBezTo>
                  <a:pt x="1985837" y="2798362"/>
                  <a:pt x="2049877" y="2856323"/>
                  <a:pt x="2106149" y="2906793"/>
                </a:cubicBezTo>
                <a:cubicBezTo>
                  <a:pt x="2167490" y="2961854"/>
                  <a:pt x="2221945" y="3020219"/>
                  <a:pt x="2266261" y="3070412"/>
                </a:cubicBezTo>
                <a:cubicBezTo>
                  <a:pt x="2261646" y="3004253"/>
                  <a:pt x="2228528" y="2936404"/>
                  <a:pt x="2214051" y="2868506"/>
                </a:cubicBezTo>
                <a:cubicBezTo>
                  <a:pt x="2133692" y="2811931"/>
                  <a:pt x="2076058" y="2732657"/>
                  <a:pt x="2064355" y="2607427"/>
                </a:cubicBezTo>
                <a:cubicBezTo>
                  <a:pt x="2021300" y="2583189"/>
                  <a:pt x="1987275" y="2549920"/>
                  <a:pt x="1966895" y="2503006"/>
                </a:cubicBezTo>
                <a:cubicBezTo>
                  <a:pt x="1940210" y="2512288"/>
                  <a:pt x="1927699" y="2535745"/>
                  <a:pt x="1907723" y="2551736"/>
                </a:cubicBezTo>
                <a:cubicBezTo>
                  <a:pt x="1910573" y="2617340"/>
                  <a:pt x="1942480" y="2653887"/>
                  <a:pt x="1970376" y="2694470"/>
                </a:cubicBezTo>
                <a:cubicBezTo>
                  <a:pt x="1902023" y="2672325"/>
                  <a:pt x="1845171" y="2638678"/>
                  <a:pt x="1831148" y="2562178"/>
                </a:cubicBezTo>
                <a:cubicBezTo>
                  <a:pt x="1805572" y="2552745"/>
                  <a:pt x="1805370" y="2516197"/>
                  <a:pt x="1782418" y="2513448"/>
                </a:cubicBezTo>
                <a:cubicBezTo>
                  <a:pt x="1754698" y="2510119"/>
                  <a:pt x="1750158" y="2547095"/>
                  <a:pt x="1723246" y="2558698"/>
                </a:cubicBezTo>
                <a:cubicBezTo>
                  <a:pt x="1713989" y="2535644"/>
                  <a:pt x="1706221" y="2499853"/>
                  <a:pt x="1712804" y="2471655"/>
                </a:cubicBezTo>
                <a:cubicBezTo>
                  <a:pt x="1686446" y="2470822"/>
                  <a:pt x="1679333" y="2489235"/>
                  <a:pt x="1660593" y="2496019"/>
                </a:cubicBezTo>
                <a:cubicBezTo>
                  <a:pt x="1650958" y="2482450"/>
                  <a:pt x="1648663" y="2461515"/>
                  <a:pt x="1639709" y="2447290"/>
                </a:cubicBezTo>
                <a:cubicBezTo>
                  <a:pt x="1597512" y="2537284"/>
                  <a:pt x="1522449" y="2605233"/>
                  <a:pt x="1406476" y="2621350"/>
                </a:cubicBezTo>
                <a:cubicBezTo>
                  <a:pt x="1328312" y="2632221"/>
                  <a:pt x="1278497" y="2631212"/>
                  <a:pt x="1239377" y="2684003"/>
                </a:cubicBezTo>
                <a:cubicBezTo>
                  <a:pt x="1229919" y="2696765"/>
                  <a:pt x="1232945" y="2710915"/>
                  <a:pt x="1215012" y="2722291"/>
                </a:cubicBezTo>
                <a:cubicBezTo>
                  <a:pt x="1197003" y="2639081"/>
                  <a:pt x="1223714" y="2547171"/>
                  <a:pt x="1274184" y="2509942"/>
                </a:cubicBezTo>
                <a:cubicBezTo>
                  <a:pt x="1260942" y="2496297"/>
                  <a:pt x="1236804" y="2500408"/>
                  <a:pt x="1215012" y="2502981"/>
                </a:cubicBezTo>
                <a:cubicBezTo>
                  <a:pt x="1228405" y="2460683"/>
                  <a:pt x="1260488" y="2437074"/>
                  <a:pt x="1288107" y="2409002"/>
                </a:cubicBezTo>
                <a:cubicBezTo>
                  <a:pt x="1275370" y="2393894"/>
                  <a:pt x="1257991" y="2383426"/>
                  <a:pt x="1232416" y="2381156"/>
                </a:cubicBezTo>
                <a:cubicBezTo>
                  <a:pt x="1250525" y="2362139"/>
                  <a:pt x="1276076" y="2350561"/>
                  <a:pt x="1312472" y="2349830"/>
                </a:cubicBezTo>
                <a:cubicBezTo>
                  <a:pt x="1304249" y="2327886"/>
                  <a:pt x="1297111" y="2304858"/>
                  <a:pt x="1270703" y="2301100"/>
                </a:cubicBezTo>
                <a:cubicBezTo>
                  <a:pt x="1278699" y="2278929"/>
                  <a:pt x="1301803" y="2271867"/>
                  <a:pt x="1312472" y="2252370"/>
                </a:cubicBezTo>
                <a:cubicBezTo>
                  <a:pt x="1245758" y="2227980"/>
                  <a:pt x="1169032" y="2229216"/>
                  <a:pt x="1093162" y="2234967"/>
                </a:cubicBezTo>
                <a:cubicBezTo>
                  <a:pt x="997090" y="2242256"/>
                  <a:pt x="917815" y="2296257"/>
                  <a:pt x="863410" y="2325465"/>
                </a:cubicBezTo>
                <a:cubicBezTo>
                  <a:pt x="921523" y="2193274"/>
                  <a:pt x="1047459" y="2128931"/>
                  <a:pt x="1246313" y="2137482"/>
                </a:cubicBezTo>
                <a:cubicBezTo>
                  <a:pt x="1223184" y="2106609"/>
                  <a:pt x="1190067" y="2077956"/>
                  <a:pt x="1155815" y="2053945"/>
                </a:cubicBezTo>
                <a:cubicBezTo>
                  <a:pt x="1112155" y="2023350"/>
                  <a:pt x="1064787" y="1998253"/>
                  <a:pt x="992196" y="1994773"/>
                </a:cubicBezTo>
                <a:cubicBezTo>
                  <a:pt x="1026398" y="1924553"/>
                  <a:pt x="1097021" y="1890730"/>
                  <a:pt x="1201064" y="1890351"/>
                </a:cubicBezTo>
                <a:cubicBezTo>
                  <a:pt x="1192186" y="1863187"/>
                  <a:pt x="1188705" y="1837006"/>
                  <a:pt x="1194103" y="1803309"/>
                </a:cubicBezTo>
                <a:cubicBezTo>
                  <a:pt x="1230953" y="1809387"/>
                  <a:pt x="1246666" y="1836627"/>
                  <a:pt x="1274159" y="1852038"/>
                </a:cubicBezTo>
                <a:cubicBezTo>
                  <a:pt x="1284071" y="1824798"/>
                  <a:pt x="1277488" y="1781088"/>
                  <a:pt x="1298524" y="1765021"/>
                </a:cubicBezTo>
                <a:cubicBezTo>
                  <a:pt x="1343496" y="1786157"/>
                  <a:pt x="1371114" y="1824722"/>
                  <a:pt x="1409907" y="1852038"/>
                </a:cubicBezTo>
                <a:cubicBezTo>
                  <a:pt x="1420803" y="1829262"/>
                  <a:pt x="1425771" y="1800610"/>
                  <a:pt x="1448194" y="1789386"/>
                </a:cubicBezTo>
                <a:cubicBezTo>
                  <a:pt x="1530874" y="1814608"/>
                  <a:pt x="1557055" y="1896354"/>
                  <a:pt x="1583942" y="1977369"/>
                </a:cubicBezTo>
                <a:cubicBezTo>
                  <a:pt x="1604851" y="1971593"/>
                  <a:pt x="1632495" y="1972526"/>
                  <a:pt x="1653556" y="1966927"/>
                </a:cubicBezTo>
                <a:cubicBezTo>
                  <a:pt x="1633201" y="1933911"/>
                  <a:pt x="1596982" y="1916759"/>
                  <a:pt x="1594384" y="1865961"/>
                </a:cubicBezTo>
                <a:cubicBezTo>
                  <a:pt x="1609013" y="1856225"/>
                  <a:pt x="1627703" y="1850550"/>
                  <a:pt x="1650075" y="1848558"/>
                </a:cubicBezTo>
                <a:cubicBezTo>
                  <a:pt x="1622356" y="1708194"/>
                  <a:pt x="1404030" y="1647005"/>
                  <a:pt x="1267147" y="1730214"/>
                </a:cubicBezTo>
                <a:cubicBezTo>
                  <a:pt x="1294514" y="1680778"/>
                  <a:pt x="1350684" y="1622413"/>
                  <a:pt x="1423804" y="1618831"/>
                </a:cubicBezTo>
                <a:cubicBezTo>
                  <a:pt x="1547293" y="1612752"/>
                  <a:pt x="1641802" y="1703377"/>
                  <a:pt x="1712728" y="1754604"/>
                </a:cubicBezTo>
                <a:cubicBezTo>
                  <a:pt x="1746778" y="1753872"/>
                  <a:pt x="1771597" y="1748677"/>
                  <a:pt x="1799746" y="1758085"/>
                </a:cubicBezTo>
                <a:cubicBezTo>
                  <a:pt x="1807464" y="1742598"/>
                  <a:pt x="1812155" y="1724085"/>
                  <a:pt x="1817149" y="1705874"/>
                </a:cubicBezTo>
                <a:cubicBezTo>
                  <a:pt x="1786277" y="1659011"/>
                  <a:pt x="1722590" y="1644936"/>
                  <a:pt x="1646569" y="1643221"/>
                </a:cubicBezTo>
                <a:cubicBezTo>
                  <a:pt x="1678173" y="1544500"/>
                  <a:pt x="1838134" y="1550831"/>
                  <a:pt x="1900686" y="1618856"/>
                </a:cubicBezTo>
                <a:cubicBezTo>
                  <a:pt x="1917762" y="1622034"/>
                  <a:pt x="1913953" y="1604278"/>
                  <a:pt x="1928532" y="1604933"/>
                </a:cubicBezTo>
                <a:cubicBezTo>
                  <a:pt x="1954713" y="1640220"/>
                  <a:pt x="2038325" y="1618125"/>
                  <a:pt x="2060799" y="1657144"/>
                </a:cubicBezTo>
                <a:cubicBezTo>
                  <a:pt x="2089678" y="1620269"/>
                  <a:pt x="2038754" y="1561046"/>
                  <a:pt x="2032953" y="1514435"/>
                </a:cubicBezTo>
                <a:cubicBezTo>
                  <a:pt x="1938394" y="1505708"/>
                  <a:pt x="1869057" y="1471784"/>
                  <a:pt x="1803201" y="1434379"/>
                </a:cubicBezTo>
                <a:cubicBezTo>
                  <a:pt x="1776163" y="1452589"/>
                  <a:pt x="1747485" y="1469161"/>
                  <a:pt x="1698780" y="1465705"/>
                </a:cubicBezTo>
                <a:cubicBezTo>
                  <a:pt x="1693508" y="1523086"/>
                  <a:pt x="1631007" y="1523238"/>
                  <a:pt x="1601320" y="1556204"/>
                </a:cubicBezTo>
                <a:cubicBezTo>
                  <a:pt x="1534228" y="1563493"/>
                  <a:pt x="1484944" y="1552471"/>
                  <a:pt x="1482976" y="1479628"/>
                </a:cubicBezTo>
                <a:cubicBezTo>
                  <a:pt x="1446832" y="1506263"/>
                  <a:pt x="1394596" y="1535521"/>
                  <a:pt x="1343723" y="1486590"/>
                </a:cubicBezTo>
                <a:cubicBezTo>
                  <a:pt x="1337392" y="1480511"/>
                  <a:pt x="1333911" y="1468076"/>
                  <a:pt x="1326319" y="1458744"/>
                </a:cubicBezTo>
                <a:cubicBezTo>
                  <a:pt x="1298196" y="1424164"/>
                  <a:pt x="1278850" y="1386683"/>
                  <a:pt x="1329800" y="1354297"/>
                </a:cubicBezTo>
                <a:cubicBezTo>
                  <a:pt x="1288511" y="1344587"/>
                  <a:pt x="1248583" y="1335532"/>
                  <a:pt x="1235796" y="1288164"/>
                </a:cubicBezTo>
                <a:cubicBezTo>
                  <a:pt x="1230801" y="1269625"/>
                  <a:pt x="1214129" y="1251768"/>
                  <a:pt x="1214911" y="1239434"/>
                </a:cubicBezTo>
                <a:cubicBezTo>
                  <a:pt x="1215945" y="1223191"/>
                  <a:pt x="1229641" y="1221753"/>
                  <a:pt x="1242757" y="1204627"/>
                </a:cubicBezTo>
                <a:cubicBezTo>
                  <a:pt x="1259479" y="1182810"/>
                  <a:pt x="1271763" y="1160538"/>
                  <a:pt x="1312371" y="1159378"/>
                </a:cubicBezTo>
                <a:cubicBezTo>
                  <a:pt x="1300416" y="1116146"/>
                  <a:pt x="1291335" y="1052460"/>
                  <a:pt x="1347178" y="1051476"/>
                </a:cubicBezTo>
                <a:cubicBezTo>
                  <a:pt x="1344404" y="1033618"/>
                  <a:pt x="1354518" y="1028650"/>
                  <a:pt x="1354140" y="1013188"/>
                </a:cubicBezTo>
                <a:cubicBezTo>
                  <a:pt x="1281045" y="1025446"/>
                  <a:pt x="1195843" y="1067618"/>
                  <a:pt x="1120907" y="1027111"/>
                </a:cubicBezTo>
                <a:cubicBezTo>
                  <a:pt x="1088748" y="1040202"/>
                  <a:pt x="1071370" y="1068072"/>
                  <a:pt x="1026928" y="1068880"/>
                </a:cubicBezTo>
                <a:cubicBezTo>
                  <a:pt x="1051369" y="1015584"/>
                  <a:pt x="1097677" y="984132"/>
                  <a:pt x="1152259" y="960978"/>
                </a:cubicBezTo>
                <a:cubicBezTo>
                  <a:pt x="1150745" y="942767"/>
                  <a:pt x="1120579" y="953184"/>
                  <a:pt x="1107009" y="947055"/>
                </a:cubicBezTo>
                <a:cubicBezTo>
                  <a:pt x="1105017" y="928794"/>
                  <a:pt x="1135410" y="912197"/>
                  <a:pt x="1159220" y="898325"/>
                </a:cubicBezTo>
                <a:cubicBezTo>
                  <a:pt x="1195313" y="877315"/>
                  <a:pt x="1234005" y="865460"/>
                  <a:pt x="1294993" y="870479"/>
                </a:cubicBezTo>
                <a:cubicBezTo>
                  <a:pt x="1379286" y="877390"/>
                  <a:pt x="1435230" y="936108"/>
                  <a:pt x="1482976" y="971420"/>
                </a:cubicBezTo>
                <a:cubicBezTo>
                  <a:pt x="1520507" y="974673"/>
                  <a:pt x="1553725" y="963752"/>
                  <a:pt x="1573474" y="940093"/>
                </a:cubicBezTo>
                <a:cubicBezTo>
                  <a:pt x="1562351" y="922135"/>
                  <a:pt x="1549891" y="930534"/>
                  <a:pt x="1538667" y="919209"/>
                </a:cubicBezTo>
                <a:cubicBezTo>
                  <a:pt x="1526510" y="906951"/>
                  <a:pt x="1529436" y="889522"/>
                  <a:pt x="1521264" y="873960"/>
                </a:cubicBezTo>
                <a:cubicBezTo>
                  <a:pt x="1512940" y="858095"/>
                  <a:pt x="1497025" y="850453"/>
                  <a:pt x="1489938" y="835672"/>
                </a:cubicBezTo>
                <a:cubicBezTo>
                  <a:pt x="1487138" y="823591"/>
                  <a:pt x="1495108" y="822304"/>
                  <a:pt x="1493418" y="811307"/>
                </a:cubicBezTo>
                <a:cubicBezTo>
                  <a:pt x="1447791" y="780359"/>
                  <a:pt x="1395580" y="755994"/>
                  <a:pt x="1329800" y="745174"/>
                </a:cubicBezTo>
                <a:cubicBezTo>
                  <a:pt x="1308890" y="783285"/>
                  <a:pt x="1217534" y="785454"/>
                  <a:pt x="1176623" y="762577"/>
                </a:cubicBezTo>
                <a:cubicBezTo>
                  <a:pt x="1169511" y="814662"/>
                  <a:pt x="1149686" y="854009"/>
                  <a:pt x="1113971" y="877466"/>
                </a:cubicBezTo>
                <a:cubicBezTo>
                  <a:pt x="1080324" y="865309"/>
                  <a:pt x="1039766" y="891742"/>
                  <a:pt x="1037395" y="842659"/>
                </a:cubicBezTo>
                <a:cubicBezTo>
                  <a:pt x="965688" y="858599"/>
                  <a:pt x="941726" y="799453"/>
                  <a:pt x="967781" y="748680"/>
                </a:cubicBezTo>
                <a:cubicBezTo>
                  <a:pt x="925710" y="719447"/>
                  <a:pt x="824971" y="732083"/>
                  <a:pt x="838970" y="658181"/>
                </a:cubicBezTo>
                <a:cubicBezTo>
                  <a:pt x="824542" y="638432"/>
                  <a:pt x="796445" y="632782"/>
                  <a:pt x="797201" y="609452"/>
                </a:cubicBezTo>
                <a:cubicBezTo>
                  <a:pt x="797857" y="588946"/>
                  <a:pt x="813117" y="597042"/>
                  <a:pt x="825047" y="581606"/>
                </a:cubicBezTo>
                <a:cubicBezTo>
                  <a:pt x="838163" y="564656"/>
                  <a:pt x="838137" y="538652"/>
                  <a:pt x="852893" y="532876"/>
                </a:cubicBezTo>
                <a:cubicBezTo>
                  <a:pt x="759317" y="498422"/>
                  <a:pt x="715960" y="585591"/>
                  <a:pt x="664909" y="623374"/>
                </a:cubicBezTo>
                <a:cubicBezTo>
                  <a:pt x="618449" y="657778"/>
                  <a:pt x="554208" y="665899"/>
                  <a:pt x="504772" y="696469"/>
                </a:cubicBezTo>
                <a:cubicBezTo>
                  <a:pt x="509816" y="672508"/>
                  <a:pt x="522125" y="655785"/>
                  <a:pt x="522175" y="626855"/>
                </a:cubicBezTo>
                <a:cubicBezTo>
                  <a:pt x="492942" y="631269"/>
                  <a:pt x="482323" y="654297"/>
                  <a:pt x="452561" y="658181"/>
                </a:cubicBezTo>
                <a:cubicBezTo>
                  <a:pt x="449131" y="480716"/>
                  <a:pt x="583062" y="440562"/>
                  <a:pt x="755408" y="438872"/>
                </a:cubicBezTo>
                <a:cubicBezTo>
                  <a:pt x="652298" y="404166"/>
                  <a:pt x="469359" y="405830"/>
                  <a:pt x="372479" y="445833"/>
                </a:cubicBezTo>
                <a:cubicBezTo>
                  <a:pt x="417855" y="511185"/>
                  <a:pt x="404689" y="616842"/>
                  <a:pt x="417729" y="710392"/>
                </a:cubicBezTo>
                <a:cubicBezTo>
                  <a:pt x="383325" y="659190"/>
                  <a:pt x="319739" y="621634"/>
                  <a:pt x="337672" y="529370"/>
                </a:cubicBezTo>
                <a:cubicBezTo>
                  <a:pt x="274969" y="572501"/>
                  <a:pt x="212720" y="694905"/>
                  <a:pt x="114882" y="637272"/>
                </a:cubicBezTo>
                <a:cubicBezTo>
                  <a:pt x="52683" y="656895"/>
                  <a:pt x="33615" y="608569"/>
                  <a:pt x="6980" y="581581"/>
                </a:cubicBezTo>
                <a:cubicBezTo>
                  <a:pt x="22139" y="556484"/>
                  <a:pt x="3651" y="528714"/>
                  <a:pt x="6980" y="508486"/>
                </a:cubicBezTo>
                <a:cubicBezTo>
                  <a:pt x="11873" y="478748"/>
                  <a:pt x="41232" y="472745"/>
                  <a:pt x="69633" y="459756"/>
                </a:cubicBezTo>
                <a:cubicBezTo>
                  <a:pt x="64513" y="424192"/>
                  <a:pt x="-1268" y="390999"/>
                  <a:pt x="19" y="358815"/>
                </a:cubicBezTo>
                <a:cubicBezTo>
                  <a:pt x="1028" y="333290"/>
                  <a:pt x="36087" y="328120"/>
                  <a:pt x="52229" y="306605"/>
                </a:cubicBezTo>
                <a:cubicBezTo>
                  <a:pt x="50338" y="277876"/>
                  <a:pt x="27284" y="253259"/>
                  <a:pt x="38306" y="223043"/>
                </a:cubicBezTo>
                <a:cubicBezTo>
                  <a:pt x="49934" y="214820"/>
                  <a:pt x="64967" y="227255"/>
                  <a:pt x="76594" y="230004"/>
                </a:cubicBezTo>
                <a:cubicBezTo>
                  <a:pt x="99950" y="180972"/>
                  <a:pt x="169388" y="195878"/>
                  <a:pt x="205406" y="223043"/>
                </a:cubicBezTo>
                <a:cubicBezTo>
                  <a:pt x="204750" y="163467"/>
                  <a:pt x="217235" y="95593"/>
                  <a:pt x="264578" y="73372"/>
                </a:cubicBezTo>
                <a:cubicBezTo>
                  <a:pt x="260971" y="146593"/>
                  <a:pt x="294340" y="182863"/>
                  <a:pt x="323750" y="223043"/>
                </a:cubicBezTo>
                <a:cubicBezTo>
                  <a:pt x="343549" y="182510"/>
                  <a:pt x="370537" y="149166"/>
                  <a:pt x="414248" y="132544"/>
                </a:cubicBezTo>
                <a:cubicBezTo>
                  <a:pt x="375531" y="196660"/>
                  <a:pt x="429180" y="299921"/>
                  <a:pt x="389883" y="365777"/>
                </a:cubicBezTo>
                <a:cubicBezTo>
                  <a:pt x="463457" y="359118"/>
                  <a:pt x="566970" y="346204"/>
                  <a:pt x="657923" y="355335"/>
                </a:cubicBezTo>
                <a:cubicBezTo>
                  <a:pt x="647985" y="332307"/>
                  <a:pt x="619029" y="329734"/>
                  <a:pt x="598751" y="313566"/>
                </a:cubicBezTo>
                <a:cubicBezTo>
                  <a:pt x="524672" y="254520"/>
                  <a:pt x="452914" y="129644"/>
                  <a:pt x="529136" y="38565"/>
                </a:cubicBezTo>
                <a:cubicBezTo>
                  <a:pt x="538797" y="52110"/>
                  <a:pt x="541268" y="72843"/>
                  <a:pt x="556982" y="80334"/>
                </a:cubicBezTo>
                <a:cubicBezTo>
                  <a:pt x="563616" y="46838"/>
                  <a:pt x="575924" y="19674"/>
                  <a:pt x="595699" y="0"/>
                </a:cubicBezTo>
                <a:close/>
                <a:moveTo>
                  <a:pt x="2116894" y="3850014"/>
                </a:moveTo>
                <a:cubicBezTo>
                  <a:pt x="2111067" y="3880206"/>
                  <a:pt x="2125948" y="3889689"/>
                  <a:pt x="2141259" y="3898744"/>
                </a:cubicBezTo>
                <a:cubicBezTo>
                  <a:pt x="2141309" y="3876750"/>
                  <a:pt x="2147917" y="3861314"/>
                  <a:pt x="2155181" y="3846534"/>
                </a:cubicBezTo>
                <a:cubicBezTo>
                  <a:pt x="2138585" y="3843835"/>
                  <a:pt x="2132784" y="3851981"/>
                  <a:pt x="2116894" y="3850014"/>
                </a:cubicBezTo>
                <a:close/>
                <a:moveTo>
                  <a:pt x="1640011" y="1789234"/>
                </a:moveTo>
                <a:cubicBezTo>
                  <a:pt x="1644325" y="1812767"/>
                  <a:pt x="1657037" y="1827901"/>
                  <a:pt x="1664376" y="1848406"/>
                </a:cubicBezTo>
                <a:cubicBezTo>
                  <a:pt x="1651311" y="1863187"/>
                  <a:pt x="1619127" y="1858848"/>
                  <a:pt x="1605204" y="1872771"/>
                </a:cubicBezTo>
                <a:cubicBezTo>
                  <a:pt x="1623365" y="1950936"/>
                  <a:pt x="1693483" y="1977117"/>
                  <a:pt x="1765342" y="2001583"/>
                </a:cubicBezTo>
                <a:cubicBezTo>
                  <a:pt x="1770008" y="1978403"/>
                  <a:pt x="1783603" y="1964152"/>
                  <a:pt x="1796668" y="1949372"/>
                </a:cubicBezTo>
                <a:cubicBezTo>
                  <a:pt x="1764888" y="1924301"/>
                  <a:pt x="1724784" y="1907553"/>
                  <a:pt x="1685286" y="1890200"/>
                </a:cubicBezTo>
                <a:cubicBezTo>
                  <a:pt x="1769933" y="1889090"/>
                  <a:pt x="1792406" y="1950154"/>
                  <a:pt x="1866308" y="1959814"/>
                </a:cubicBezTo>
                <a:cubicBezTo>
                  <a:pt x="1842473" y="1887350"/>
                  <a:pt x="1767990" y="1846943"/>
                  <a:pt x="1727054" y="1803157"/>
                </a:cubicBezTo>
                <a:cubicBezTo>
                  <a:pt x="1810389" y="1837006"/>
                  <a:pt x="1857455" y="1907150"/>
                  <a:pt x="1897634" y="1984179"/>
                </a:cubicBezTo>
                <a:cubicBezTo>
                  <a:pt x="1899879" y="1951617"/>
                  <a:pt x="1914584" y="1931514"/>
                  <a:pt x="1925480" y="1907604"/>
                </a:cubicBezTo>
                <a:cubicBezTo>
                  <a:pt x="1888125" y="1800004"/>
                  <a:pt x="1768646" y="1717981"/>
                  <a:pt x="1640011" y="1789234"/>
                </a:cubicBezTo>
                <a:close/>
                <a:moveTo>
                  <a:pt x="776695" y="264559"/>
                </a:moveTo>
                <a:cubicBezTo>
                  <a:pt x="761310" y="220773"/>
                  <a:pt x="757526" y="185234"/>
                  <a:pt x="724485" y="156657"/>
                </a:cubicBezTo>
                <a:cubicBezTo>
                  <a:pt x="673081" y="112165"/>
                  <a:pt x="589065" y="112139"/>
                  <a:pt x="581776" y="31352"/>
                </a:cubicBezTo>
                <a:cubicBezTo>
                  <a:pt x="559025" y="62955"/>
                  <a:pt x="585332" y="109213"/>
                  <a:pt x="585257" y="135773"/>
                </a:cubicBezTo>
                <a:cubicBezTo>
                  <a:pt x="553199" y="121396"/>
                  <a:pt x="548533" y="79678"/>
                  <a:pt x="526085" y="55717"/>
                </a:cubicBezTo>
                <a:cubicBezTo>
                  <a:pt x="447365" y="260271"/>
                  <a:pt x="675427" y="380709"/>
                  <a:pt x="870700" y="389890"/>
                </a:cubicBezTo>
                <a:cubicBezTo>
                  <a:pt x="842602" y="349811"/>
                  <a:pt x="796218" y="320074"/>
                  <a:pt x="776695" y="264559"/>
                </a:cubicBezTo>
                <a:close/>
                <a:moveTo>
                  <a:pt x="1546007" y="208868"/>
                </a:moveTo>
                <a:cubicBezTo>
                  <a:pt x="1542829" y="145937"/>
                  <a:pt x="1465472" y="117335"/>
                  <a:pt x="1469432" y="31326"/>
                </a:cubicBezTo>
                <a:cubicBezTo>
                  <a:pt x="1430816" y="50748"/>
                  <a:pt x="1434498" y="112417"/>
                  <a:pt x="1406779" y="142709"/>
                </a:cubicBezTo>
                <a:cubicBezTo>
                  <a:pt x="1396412" y="115948"/>
                  <a:pt x="1402264" y="72969"/>
                  <a:pt x="1382414" y="55691"/>
                </a:cubicBezTo>
                <a:cubicBezTo>
                  <a:pt x="1331792" y="83133"/>
                  <a:pt x="1317037" y="158952"/>
                  <a:pt x="1323242" y="226271"/>
                </a:cubicBezTo>
                <a:cubicBezTo>
                  <a:pt x="1333760" y="340226"/>
                  <a:pt x="1396816" y="470702"/>
                  <a:pt x="1476418" y="511714"/>
                </a:cubicBezTo>
                <a:cubicBezTo>
                  <a:pt x="1470188" y="498195"/>
                  <a:pt x="1471752" y="475722"/>
                  <a:pt x="1483380" y="469946"/>
                </a:cubicBezTo>
                <a:cubicBezTo>
                  <a:pt x="1456316" y="427395"/>
                  <a:pt x="1428975" y="385123"/>
                  <a:pt x="1420727" y="323731"/>
                </a:cubicBezTo>
                <a:cubicBezTo>
                  <a:pt x="1402315" y="303830"/>
                  <a:pt x="1361051" y="288293"/>
                  <a:pt x="1351113" y="271520"/>
                </a:cubicBezTo>
                <a:cubicBezTo>
                  <a:pt x="1383347" y="274093"/>
                  <a:pt x="1400120" y="292127"/>
                  <a:pt x="1420727" y="306327"/>
                </a:cubicBezTo>
                <a:cubicBezTo>
                  <a:pt x="1435659" y="238025"/>
                  <a:pt x="1383599" y="236688"/>
                  <a:pt x="1361555" y="205362"/>
                </a:cubicBezTo>
                <a:cubicBezTo>
                  <a:pt x="1381683" y="214240"/>
                  <a:pt x="1404231" y="220697"/>
                  <a:pt x="1420727" y="233207"/>
                </a:cubicBezTo>
                <a:cubicBezTo>
                  <a:pt x="1421332" y="223371"/>
                  <a:pt x="1417725" y="209322"/>
                  <a:pt x="1427688" y="208842"/>
                </a:cubicBezTo>
                <a:cubicBezTo>
                  <a:pt x="1439770" y="207203"/>
                  <a:pt x="1429681" y="227734"/>
                  <a:pt x="1438131" y="229727"/>
                </a:cubicBezTo>
                <a:cubicBezTo>
                  <a:pt x="1455559" y="217115"/>
                  <a:pt x="1492359" y="190228"/>
                  <a:pt x="1514706" y="205362"/>
                </a:cubicBezTo>
                <a:cubicBezTo>
                  <a:pt x="1492132" y="224556"/>
                  <a:pt x="1452129" y="226347"/>
                  <a:pt x="1434650" y="250611"/>
                </a:cubicBezTo>
                <a:cubicBezTo>
                  <a:pt x="1434650" y="276136"/>
                  <a:pt x="1434650" y="301661"/>
                  <a:pt x="1434650" y="327186"/>
                </a:cubicBezTo>
                <a:cubicBezTo>
                  <a:pt x="1451498" y="321915"/>
                  <a:pt x="1473291" y="303250"/>
                  <a:pt x="1493822" y="313264"/>
                </a:cubicBezTo>
                <a:cubicBezTo>
                  <a:pt x="1478058" y="326505"/>
                  <a:pt x="1450414" y="327893"/>
                  <a:pt x="1441611" y="348071"/>
                </a:cubicBezTo>
                <a:cubicBezTo>
                  <a:pt x="1450389" y="391504"/>
                  <a:pt x="1467237" y="426891"/>
                  <a:pt x="1493822" y="452492"/>
                </a:cubicBezTo>
                <a:cubicBezTo>
                  <a:pt x="1504894" y="438039"/>
                  <a:pt x="1501817" y="409412"/>
                  <a:pt x="1532110" y="414204"/>
                </a:cubicBezTo>
                <a:cubicBezTo>
                  <a:pt x="1484086" y="337755"/>
                  <a:pt x="1549009" y="267813"/>
                  <a:pt x="1546007" y="208868"/>
                </a:cubicBezTo>
                <a:close/>
                <a:moveTo>
                  <a:pt x="317217" y="240194"/>
                </a:moveTo>
                <a:cubicBezTo>
                  <a:pt x="306396" y="190480"/>
                  <a:pt x="246443" y="149771"/>
                  <a:pt x="251083" y="90498"/>
                </a:cubicBezTo>
                <a:cubicBezTo>
                  <a:pt x="185152" y="177062"/>
                  <a:pt x="223288" y="356495"/>
                  <a:pt x="338101" y="365499"/>
                </a:cubicBezTo>
                <a:cubicBezTo>
                  <a:pt x="311643" y="326884"/>
                  <a:pt x="326953" y="284888"/>
                  <a:pt x="317217" y="240194"/>
                </a:cubicBezTo>
                <a:close/>
                <a:moveTo>
                  <a:pt x="1058658" y="372461"/>
                </a:moveTo>
                <a:cubicBezTo>
                  <a:pt x="1061079" y="352838"/>
                  <a:pt x="1074094" y="343808"/>
                  <a:pt x="1083023" y="330692"/>
                </a:cubicBezTo>
                <a:cubicBezTo>
                  <a:pt x="1063324" y="297853"/>
                  <a:pt x="1003421" y="212121"/>
                  <a:pt x="1058658" y="181022"/>
                </a:cubicBezTo>
                <a:cubicBezTo>
                  <a:pt x="1072757" y="187958"/>
                  <a:pt x="1082417" y="188084"/>
                  <a:pt x="1100426" y="184503"/>
                </a:cubicBezTo>
                <a:cubicBezTo>
                  <a:pt x="1105723" y="168663"/>
                  <a:pt x="1100023" y="158624"/>
                  <a:pt x="1093465" y="146215"/>
                </a:cubicBezTo>
                <a:cubicBezTo>
                  <a:pt x="934941" y="124675"/>
                  <a:pt x="995904" y="334829"/>
                  <a:pt x="1058658" y="372461"/>
                </a:cubicBezTo>
                <a:close/>
                <a:moveTo>
                  <a:pt x="348543" y="191464"/>
                </a:moveTo>
                <a:cubicBezTo>
                  <a:pt x="324153" y="244684"/>
                  <a:pt x="323321" y="345422"/>
                  <a:pt x="369428" y="375967"/>
                </a:cubicBezTo>
                <a:cubicBezTo>
                  <a:pt x="423177" y="326505"/>
                  <a:pt x="370941" y="218856"/>
                  <a:pt x="397273" y="153176"/>
                </a:cubicBezTo>
                <a:cubicBezTo>
                  <a:pt x="374522" y="159431"/>
                  <a:pt x="366350" y="180240"/>
                  <a:pt x="348543" y="191464"/>
                </a:cubicBezTo>
                <a:close/>
                <a:moveTo>
                  <a:pt x="327659" y="414255"/>
                </a:moveTo>
                <a:cubicBezTo>
                  <a:pt x="327432" y="404317"/>
                  <a:pt x="284075" y="363103"/>
                  <a:pt x="282410" y="362044"/>
                </a:cubicBezTo>
                <a:cubicBezTo>
                  <a:pt x="244173" y="337528"/>
                  <a:pt x="220312" y="289353"/>
                  <a:pt x="209315" y="240219"/>
                </a:cubicBezTo>
                <a:cubicBezTo>
                  <a:pt x="186917" y="233233"/>
                  <a:pt x="167572" y="206648"/>
                  <a:pt x="139701" y="205412"/>
                </a:cubicBezTo>
                <a:cubicBezTo>
                  <a:pt x="109358" y="204075"/>
                  <a:pt x="101867" y="221681"/>
                  <a:pt x="80529" y="240219"/>
                </a:cubicBezTo>
                <a:cubicBezTo>
                  <a:pt x="65320" y="240345"/>
                  <a:pt x="59973" y="230609"/>
                  <a:pt x="45722" y="229777"/>
                </a:cubicBezTo>
                <a:cubicBezTo>
                  <a:pt x="44208" y="264937"/>
                  <a:pt x="63630" y="279163"/>
                  <a:pt x="63125" y="313314"/>
                </a:cubicBezTo>
                <a:cubicBezTo>
                  <a:pt x="47185" y="329860"/>
                  <a:pt x="19238" y="334425"/>
                  <a:pt x="10915" y="358563"/>
                </a:cubicBezTo>
                <a:cubicBezTo>
                  <a:pt x="46100" y="390671"/>
                  <a:pt x="47866" y="456200"/>
                  <a:pt x="122323" y="449062"/>
                </a:cubicBezTo>
                <a:cubicBezTo>
                  <a:pt x="162754" y="491183"/>
                  <a:pt x="328567" y="455619"/>
                  <a:pt x="327659" y="414255"/>
                </a:cubicBezTo>
                <a:close/>
                <a:moveTo>
                  <a:pt x="1215315" y="330692"/>
                </a:moveTo>
                <a:cubicBezTo>
                  <a:pt x="1121714" y="263449"/>
                  <a:pt x="1027432" y="382424"/>
                  <a:pt x="1083048" y="483869"/>
                </a:cubicBezTo>
                <a:cubicBezTo>
                  <a:pt x="1120957" y="480766"/>
                  <a:pt x="1150644" y="485912"/>
                  <a:pt x="1170066" y="501272"/>
                </a:cubicBezTo>
                <a:cubicBezTo>
                  <a:pt x="1182879" y="442403"/>
                  <a:pt x="1271536" y="395212"/>
                  <a:pt x="1215315" y="330692"/>
                </a:cubicBezTo>
                <a:close/>
                <a:moveTo>
                  <a:pt x="975121" y="372461"/>
                </a:moveTo>
                <a:cubicBezTo>
                  <a:pt x="852968" y="326833"/>
                  <a:pt x="888204" y="505207"/>
                  <a:pt x="943794" y="529118"/>
                </a:cubicBezTo>
                <a:cubicBezTo>
                  <a:pt x="969194" y="531564"/>
                  <a:pt x="988791" y="539812"/>
                  <a:pt x="1009928" y="546521"/>
                </a:cubicBezTo>
                <a:cubicBezTo>
                  <a:pt x="1018377" y="516683"/>
                  <a:pt x="1041734" y="501751"/>
                  <a:pt x="1069100" y="490830"/>
                </a:cubicBezTo>
                <a:cubicBezTo>
                  <a:pt x="1057498" y="433323"/>
                  <a:pt x="1043348" y="298508"/>
                  <a:pt x="975121" y="372461"/>
                </a:cubicBezTo>
                <a:close/>
                <a:moveTo>
                  <a:pt x="372908" y="393345"/>
                </a:moveTo>
                <a:cubicBezTo>
                  <a:pt x="354849" y="390444"/>
                  <a:pt x="335629" y="370393"/>
                  <a:pt x="317217" y="379422"/>
                </a:cubicBezTo>
                <a:cubicBezTo>
                  <a:pt x="327659" y="391025"/>
                  <a:pt x="334822" y="405931"/>
                  <a:pt x="345063" y="417710"/>
                </a:cubicBezTo>
                <a:cubicBezTo>
                  <a:pt x="334923" y="428480"/>
                  <a:pt x="326045" y="440461"/>
                  <a:pt x="324178" y="459478"/>
                </a:cubicBezTo>
                <a:cubicBezTo>
                  <a:pt x="352100" y="456073"/>
                  <a:pt x="366830" y="439477"/>
                  <a:pt x="383350" y="424671"/>
                </a:cubicBezTo>
                <a:cubicBezTo>
                  <a:pt x="544825" y="382247"/>
                  <a:pt x="747816" y="416171"/>
                  <a:pt x="881142" y="449036"/>
                </a:cubicBezTo>
                <a:cubicBezTo>
                  <a:pt x="873146" y="440789"/>
                  <a:pt x="879881" y="417786"/>
                  <a:pt x="877661" y="403787"/>
                </a:cubicBezTo>
                <a:cubicBezTo>
                  <a:pt x="728823" y="383786"/>
                  <a:pt x="521595" y="325597"/>
                  <a:pt x="372908" y="393345"/>
                </a:cubicBezTo>
                <a:close/>
                <a:moveTo>
                  <a:pt x="1862777" y="435139"/>
                </a:moveTo>
                <a:cubicBezTo>
                  <a:pt x="1835536" y="415516"/>
                  <a:pt x="1805345" y="388301"/>
                  <a:pt x="1768798" y="389890"/>
                </a:cubicBezTo>
                <a:cubicBezTo>
                  <a:pt x="1695703" y="393068"/>
                  <a:pt x="1662939" y="494714"/>
                  <a:pt x="1702664" y="563950"/>
                </a:cubicBezTo>
                <a:cubicBezTo>
                  <a:pt x="1739161" y="558779"/>
                  <a:pt x="1758355" y="570912"/>
                  <a:pt x="1779240" y="581354"/>
                </a:cubicBezTo>
                <a:cubicBezTo>
                  <a:pt x="1794222" y="552247"/>
                  <a:pt x="1813568" y="527478"/>
                  <a:pt x="1852335" y="522182"/>
                </a:cubicBezTo>
                <a:cubicBezTo>
                  <a:pt x="1856522" y="493831"/>
                  <a:pt x="1865677" y="470526"/>
                  <a:pt x="1862777" y="435139"/>
                </a:cubicBezTo>
                <a:close/>
                <a:moveTo>
                  <a:pt x="1229238" y="424697"/>
                </a:moveTo>
                <a:cubicBezTo>
                  <a:pt x="1199626" y="446968"/>
                  <a:pt x="1199702" y="487753"/>
                  <a:pt x="1177027" y="515195"/>
                </a:cubicBezTo>
                <a:cubicBezTo>
                  <a:pt x="1190748" y="523518"/>
                  <a:pt x="1188251" y="548060"/>
                  <a:pt x="1197911" y="560444"/>
                </a:cubicBezTo>
                <a:cubicBezTo>
                  <a:pt x="1266996" y="561302"/>
                  <a:pt x="1338199" y="573459"/>
                  <a:pt x="1361530" y="508234"/>
                </a:cubicBezTo>
                <a:cubicBezTo>
                  <a:pt x="1361025" y="490174"/>
                  <a:pt x="1344505" y="488131"/>
                  <a:pt x="1344126" y="469946"/>
                </a:cubicBezTo>
                <a:cubicBezTo>
                  <a:pt x="1346220" y="452315"/>
                  <a:pt x="1369374" y="455746"/>
                  <a:pt x="1371972" y="438619"/>
                </a:cubicBezTo>
                <a:cubicBezTo>
                  <a:pt x="1329648" y="418391"/>
                  <a:pt x="1269518" y="394354"/>
                  <a:pt x="1229238" y="424697"/>
                </a:cubicBezTo>
                <a:close/>
                <a:moveTo>
                  <a:pt x="1674818" y="462984"/>
                </a:moveTo>
                <a:cubicBezTo>
                  <a:pt x="1660013" y="437182"/>
                  <a:pt x="1635850" y="420737"/>
                  <a:pt x="1601724" y="414255"/>
                </a:cubicBezTo>
                <a:cubicBezTo>
                  <a:pt x="1578847" y="428455"/>
                  <a:pt x="1558215" y="434458"/>
                  <a:pt x="1521667" y="428177"/>
                </a:cubicBezTo>
                <a:cubicBezTo>
                  <a:pt x="1512865" y="453021"/>
                  <a:pt x="1495537" y="469340"/>
                  <a:pt x="1486860" y="494311"/>
                </a:cubicBezTo>
                <a:cubicBezTo>
                  <a:pt x="1486533" y="510882"/>
                  <a:pt x="1502826" y="510831"/>
                  <a:pt x="1504264" y="525637"/>
                </a:cubicBezTo>
                <a:cubicBezTo>
                  <a:pt x="1505273" y="591947"/>
                  <a:pt x="1563814" y="600699"/>
                  <a:pt x="1608685" y="623097"/>
                </a:cubicBezTo>
                <a:cubicBezTo>
                  <a:pt x="1632243" y="600245"/>
                  <a:pt x="1653506" y="575098"/>
                  <a:pt x="1688741" y="563925"/>
                </a:cubicBezTo>
                <a:cubicBezTo>
                  <a:pt x="1674339" y="540720"/>
                  <a:pt x="1665713" y="498725"/>
                  <a:pt x="1674818" y="462984"/>
                </a:cubicBezTo>
                <a:close/>
                <a:moveTo>
                  <a:pt x="1493797" y="529118"/>
                </a:moveTo>
                <a:cubicBezTo>
                  <a:pt x="1446656" y="514766"/>
                  <a:pt x="1416717" y="483188"/>
                  <a:pt x="1392831" y="445581"/>
                </a:cubicBezTo>
                <a:cubicBezTo>
                  <a:pt x="1375125" y="449894"/>
                  <a:pt x="1364077" y="460916"/>
                  <a:pt x="1354543" y="473426"/>
                </a:cubicBezTo>
                <a:cubicBezTo>
                  <a:pt x="1400826" y="520794"/>
                  <a:pt x="1329674" y="558023"/>
                  <a:pt x="1295371" y="577848"/>
                </a:cubicBezTo>
                <a:cubicBezTo>
                  <a:pt x="1320442" y="602667"/>
                  <a:pt x="1354745" y="618254"/>
                  <a:pt x="1351062" y="671827"/>
                </a:cubicBezTo>
                <a:cubicBezTo>
                  <a:pt x="1370862" y="667261"/>
                  <a:pt x="1384154" y="656189"/>
                  <a:pt x="1399792" y="647462"/>
                </a:cubicBezTo>
                <a:cubicBezTo>
                  <a:pt x="1394117" y="585288"/>
                  <a:pt x="1448346" y="567153"/>
                  <a:pt x="1504214" y="577848"/>
                </a:cubicBezTo>
                <a:cubicBezTo>
                  <a:pt x="1506029" y="556333"/>
                  <a:pt x="1489206" y="553432"/>
                  <a:pt x="1493797" y="529118"/>
                </a:cubicBezTo>
                <a:close/>
                <a:moveTo>
                  <a:pt x="877661" y="473426"/>
                </a:moveTo>
                <a:cubicBezTo>
                  <a:pt x="706728" y="430044"/>
                  <a:pt x="451829" y="440183"/>
                  <a:pt x="463407" y="644006"/>
                </a:cubicBezTo>
                <a:cubicBezTo>
                  <a:pt x="492488" y="637928"/>
                  <a:pt x="512263" y="605164"/>
                  <a:pt x="539982" y="609199"/>
                </a:cubicBezTo>
                <a:cubicBezTo>
                  <a:pt x="533702" y="631925"/>
                  <a:pt x="528001" y="655230"/>
                  <a:pt x="522579" y="678813"/>
                </a:cubicBezTo>
                <a:cubicBezTo>
                  <a:pt x="567601" y="648193"/>
                  <a:pt x="622964" y="644032"/>
                  <a:pt x="665288" y="612680"/>
                </a:cubicBezTo>
                <a:cubicBezTo>
                  <a:pt x="690132" y="594268"/>
                  <a:pt x="707207" y="565110"/>
                  <a:pt x="731421" y="546547"/>
                </a:cubicBezTo>
                <a:cubicBezTo>
                  <a:pt x="780605" y="508864"/>
                  <a:pt x="832967" y="514186"/>
                  <a:pt x="912443" y="522182"/>
                </a:cubicBezTo>
                <a:cubicBezTo>
                  <a:pt x="908987" y="511639"/>
                  <a:pt x="895065" y="481599"/>
                  <a:pt x="877661" y="473426"/>
                </a:cubicBezTo>
                <a:close/>
                <a:moveTo>
                  <a:pt x="17851" y="501272"/>
                </a:moveTo>
                <a:cubicBezTo>
                  <a:pt x="24812" y="528815"/>
                  <a:pt x="26527" y="554189"/>
                  <a:pt x="17851" y="581328"/>
                </a:cubicBezTo>
                <a:cubicBezTo>
                  <a:pt x="44007" y="604003"/>
                  <a:pt x="61158" y="645999"/>
                  <a:pt x="118791" y="626578"/>
                </a:cubicBezTo>
                <a:cubicBezTo>
                  <a:pt x="136699" y="644486"/>
                  <a:pt x="179098" y="649858"/>
                  <a:pt x="202328" y="637020"/>
                </a:cubicBezTo>
                <a:cubicBezTo>
                  <a:pt x="254211" y="608392"/>
                  <a:pt x="338126" y="523317"/>
                  <a:pt x="348543" y="469921"/>
                </a:cubicBezTo>
                <a:cubicBezTo>
                  <a:pt x="336209" y="471510"/>
                  <a:pt x="328441" y="477664"/>
                  <a:pt x="313736" y="476882"/>
                </a:cubicBezTo>
                <a:cubicBezTo>
                  <a:pt x="306876" y="474461"/>
                  <a:pt x="314594" y="457461"/>
                  <a:pt x="306775" y="455998"/>
                </a:cubicBezTo>
                <a:cubicBezTo>
                  <a:pt x="221422" y="523695"/>
                  <a:pt x="82118" y="420131"/>
                  <a:pt x="17851" y="501272"/>
                </a:cubicBezTo>
                <a:close/>
                <a:moveTo>
                  <a:pt x="362466" y="459504"/>
                </a:moveTo>
                <a:cubicBezTo>
                  <a:pt x="337092" y="546017"/>
                  <a:pt x="343549" y="633236"/>
                  <a:pt x="404235" y="675333"/>
                </a:cubicBezTo>
                <a:cubicBezTo>
                  <a:pt x="393717" y="600119"/>
                  <a:pt x="409456" y="504501"/>
                  <a:pt x="362466" y="459504"/>
                </a:cubicBezTo>
                <a:close/>
                <a:moveTo>
                  <a:pt x="1016915" y="567406"/>
                </a:moveTo>
                <a:cubicBezTo>
                  <a:pt x="1011492" y="659518"/>
                  <a:pt x="1150266" y="662116"/>
                  <a:pt x="1177027" y="598732"/>
                </a:cubicBezTo>
                <a:cubicBezTo>
                  <a:pt x="1203107" y="536987"/>
                  <a:pt x="1153822" y="486164"/>
                  <a:pt x="1086529" y="497791"/>
                </a:cubicBezTo>
                <a:cubicBezTo>
                  <a:pt x="1056791" y="502912"/>
                  <a:pt x="1019185" y="528588"/>
                  <a:pt x="1016915" y="567406"/>
                </a:cubicBezTo>
                <a:close/>
                <a:moveTo>
                  <a:pt x="2002030" y="591771"/>
                </a:moveTo>
                <a:cubicBezTo>
                  <a:pt x="1997061" y="572374"/>
                  <a:pt x="1982104" y="562966"/>
                  <a:pt x="1974184" y="546521"/>
                </a:cubicBezTo>
                <a:cubicBezTo>
                  <a:pt x="1944649" y="548211"/>
                  <a:pt x="1926640" y="519180"/>
                  <a:pt x="1897609" y="518676"/>
                </a:cubicBezTo>
                <a:cubicBezTo>
                  <a:pt x="1878213" y="518323"/>
                  <a:pt x="1867998" y="532548"/>
                  <a:pt x="1852360" y="539560"/>
                </a:cubicBezTo>
                <a:cubicBezTo>
                  <a:pt x="1840530" y="544882"/>
                  <a:pt x="1828373" y="542158"/>
                  <a:pt x="1817553" y="550002"/>
                </a:cubicBezTo>
                <a:cubicBezTo>
                  <a:pt x="1799872" y="562840"/>
                  <a:pt x="1796492" y="582337"/>
                  <a:pt x="1786226" y="598732"/>
                </a:cubicBezTo>
                <a:cubicBezTo>
                  <a:pt x="1805446" y="615480"/>
                  <a:pt x="1812206" y="644687"/>
                  <a:pt x="1810591" y="682269"/>
                </a:cubicBezTo>
                <a:cubicBezTo>
                  <a:pt x="1882274" y="684589"/>
                  <a:pt x="1949517" y="720456"/>
                  <a:pt x="1977690" y="654423"/>
                </a:cubicBezTo>
                <a:cubicBezTo>
                  <a:pt x="1955469" y="627132"/>
                  <a:pt x="1961548" y="597319"/>
                  <a:pt x="2002030" y="591771"/>
                </a:cubicBezTo>
                <a:close/>
                <a:moveTo>
                  <a:pt x="1002967" y="563925"/>
                </a:moveTo>
                <a:cubicBezTo>
                  <a:pt x="966192" y="540594"/>
                  <a:pt x="887246" y="522585"/>
                  <a:pt x="846309" y="553483"/>
                </a:cubicBezTo>
                <a:cubicBezTo>
                  <a:pt x="841769" y="577949"/>
                  <a:pt x="826207" y="591392"/>
                  <a:pt x="808022" y="602213"/>
                </a:cubicBezTo>
                <a:cubicBezTo>
                  <a:pt x="806609" y="636137"/>
                  <a:pt x="842703" y="632530"/>
                  <a:pt x="849790" y="657904"/>
                </a:cubicBezTo>
                <a:cubicBezTo>
                  <a:pt x="838692" y="720960"/>
                  <a:pt x="923768" y="715537"/>
                  <a:pt x="971615" y="730999"/>
                </a:cubicBezTo>
                <a:cubicBezTo>
                  <a:pt x="996888" y="701741"/>
                  <a:pt x="1026701" y="676997"/>
                  <a:pt x="1055177" y="650942"/>
                </a:cubicBezTo>
                <a:cubicBezTo>
                  <a:pt x="1022918" y="636818"/>
                  <a:pt x="1004808" y="608493"/>
                  <a:pt x="1002967" y="563925"/>
                </a:cubicBezTo>
                <a:close/>
                <a:moveTo>
                  <a:pt x="1340645" y="661385"/>
                </a:moveTo>
                <a:cubicBezTo>
                  <a:pt x="1347531" y="596966"/>
                  <a:pt x="1264953" y="565539"/>
                  <a:pt x="1194431" y="574367"/>
                </a:cubicBezTo>
                <a:cubicBezTo>
                  <a:pt x="1193170" y="620676"/>
                  <a:pt x="1159170" y="634245"/>
                  <a:pt x="1128297" y="650942"/>
                </a:cubicBezTo>
                <a:cubicBezTo>
                  <a:pt x="1149383" y="676266"/>
                  <a:pt x="1164391" y="707668"/>
                  <a:pt x="1173546" y="744922"/>
                </a:cubicBezTo>
                <a:cubicBezTo>
                  <a:pt x="1197785" y="771708"/>
                  <a:pt x="1285005" y="775189"/>
                  <a:pt x="1312775" y="748402"/>
                </a:cubicBezTo>
                <a:cubicBezTo>
                  <a:pt x="1293353" y="705398"/>
                  <a:pt x="1337367" y="692005"/>
                  <a:pt x="1340645" y="661385"/>
                </a:cubicBezTo>
                <a:close/>
                <a:moveTo>
                  <a:pt x="1636531" y="734505"/>
                </a:moveTo>
                <a:cubicBezTo>
                  <a:pt x="1658298" y="756776"/>
                  <a:pt x="1715729" y="767723"/>
                  <a:pt x="1754900" y="748428"/>
                </a:cubicBezTo>
                <a:cubicBezTo>
                  <a:pt x="1806455" y="723003"/>
                  <a:pt x="1811121" y="595730"/>
                  <a:pt x="1744458" y="577848"/>
                </a:cubicBezTo>
                <a:cubicBezTo>
                  <a:pt x="1633302" y="558552"/>
                  <a:pt x="1578771" y="675434"/>
                  <a:pt x="1636531" y="734505"/>
                </a:cubicBezTo>
                <a:close/>
                <a:moveTo>
                  <a:pt x="1406779" y="654423"/>
                </a:moveTo>
                <a:cubicBezTo>
                  <a:pt x="1391872" y="667388"/>
                  <a:pt x="1365767" y="669103"/>
                  <a:pt x="1361530" y="692711"/>
                </a:cubicBezTo>
                <a:cubicBezTo>
                  <a:pt x="1379993" y="708425"/>
                  <a:pt x="1409932" y="735640"/>
                  <a:pt x="1441586" y="744922"/>
                </a:cubicBezTo>
                <a:cubicBezTo>
                  <a:pt x="1456568" y="749310"/>
                  <a:pt x="1469558" y="746031"/>
                  <a:pt x="1483354" y="748402"/>
                </a:cubicBezTo>
                <a:cubicBezTo>
                  <a:pt x="1495991" y="750571"/>
                  <a:pt x="1508274" y="760156"/>
                  <a:pt x="1521642" y="758844"/>
                </a:cubicBezTo>
                <a:cubicBezTo>
                  <a:pt x="1549690" y="756070"/>
                  <a:pt x="1586464" y="722600"/>
                  <a:pt x="1608660" y="713595"/>
                </a:cubicBezTo>
                <a:cubicBezTo>
                  <a:pt x="1599252" y="696066"/>
                  <a:pt x="1598117" y="654171"/>
                  <a:pt x="1608660" y="637020"/>
                </a:cubicBezTo>
                <a:cubicBezTo>
                  <a:pt x="1554003" y="610864"/>
                  <a:pt x="1415027" y="530177"/>
                  <a:pt x="1406779" y="654423"/>
                </a:cubicBezTo>
                <a:close/>
                <a:moveTo>
                  <a:pt x="1058658" y="863291"/>
                </a:moveTo>
                <a:cubicBezTo>
                  <a:pt x="1071698" y="863543"/>
                  <a:pt x="1095104" y="858726"/>
                  <a:pt x="1114349" y="866772"/>
                </a:cubicBezTo>
                <a:cubicBezTo>
                  <a:pt x="1184089" y="827298"/>
                  <a:pt x="1166307" y="697201"/>
                  <a:pt x="1110868" y="654423"/>
                </a:cubicBezTo>
                <a:cubicBezTo>
                  <a:pt x="1102015" y="664058"/>
                  <a:pt x="1087916" y="653717"/>
                  <a:pt x="1072581" y="657904"/>
                </a:cubicBezTo>
                <a:cubicBezTo>
                  <a:pt x="1039085" y="667085"/>
                  <a:pt x="931814" y="773978"/>
                  <a:pt x="982082" y="828484"/>
                </a:cubicBezTo>
                <a:cubicBezTo>
                  <a:pt x="1018403" y="829291"/>
                  <a:pt x="1051797" y="833024"/>
                  <a:pt x="1058658" y="863291"/>
                </a:cubicBezTo>
                <a:close/>
                <a:moveTo>
                  <a:pt x="1497277" y="800638"/>
                </a:moveTo>
                <a:cubicBezTo>
                  <a:pt x="1499573" y="789011"/>
                  <a:pt x="1508098" y="783613"/>
                  <a:pt x="1511200" y="772792"/>
                </a:cubicBezTo>
                <a:cubicBezTo>
                  <a:pt x="1449481" y="767218"/>
                  <a:pt x="1407410" y="741996"/>
                  <a:pt x="1361505" y="720582"/>
                </a:cubicBezTo>
                <a:cubicBezTo>
                  <a:pt x="1355703" y="708980"/>
                  <a:pt x="1349171" y="698109"/>
                  <a:pt x="1344101" y="685775"/>
                </a:cubicBezTo>
                <a:cubicBezTo>
                  <a:pt x="1335702" y="698285"/>
                  <a:pt x="1322586" y="706029"/>
                  <a:pt x="1326698" y="731024"/>
                </a:cubicBezTo>
                <a:cubicBezTo>
                  <a:pt x="1391494" y="746284"/>
                  <a:pt x="1448119" y="769741"/>
                  <a:pt x="1497277" y="800638"/>
                </a:cubicBezTo>
                <a:close/>
                <a:moveTo>
                  <a:pt x="1960262" y="828484"/>
                </a:moveTo>
                <a:cubicBezTo>
                  <a:pt x="1977665" y="742778"/>
                  <a:pt x="1893775" y="685270"/>
                  <a:pt x="1807085" y="699698"/>
                </a:cubicBezTo>
                <a:cubicBezTo>
                  <a:pt x="1793970" y="729511"/>
                  <a:pt x="1776717" y="755187"/>
                  <a:pt x="1744433" y="765831"/>
                </a:cubicBezTo>
                <a:cubicBezTo>
                  <a:pt x="1742137" y="816856"/>
                  <a:pt x="1745315" y="879711"/>
                  <a:pt x="1789682" y="891136"/>
                </a:cubicBezTo>
                <a:cubicBezTo>
                  <a:pt x="1805269" y="895147"/>
                  <a:pt x="1824968" y="884553"/>
                  <a:pt x="1841893" y="887656"/>
                </a:cubicBezTo>
                <a:cubicBezTo>
                  <a:pt x="1862247" y="891389"/>
                  <a:pt x="1863432" y="904933"/>
                  <a:pt x="1883661" y="908540"/>
                </a:cubicBezTo>
                <a:cubicBezTo>
                  <a:pt x="1915063" y="887076"/>
                  <a:pt x="1952594" y="866242"/>
                  <a:pt x="1960262" y="828484"/>
                </a:cubicBezTo>
                <a:close/>
                <a:moveTo>
                  <a:pt x="1612166" y="727543"/>
                </a:moveTo>
                <a:cubicBezTo>
                  <a:pt x="1574004" y="760660"/>
                  <a:pt x="1492561" y="769942"/>
                  <a:pt x="1500758" y="831964"/>
                </a:cubicBezTo>
                <a:cubicBezTo>
                  <a:pt x="1502650" y="846190"/>
                  <a:pt x="1523004" y="855901"/>
                  <a:pt x="1532084" y="873733"/>
                </a:cubicBezTo>
                <a:cubicBezTo>
                  <a:pt x="1538894" y="887126"/>
                  <a:pt x="1535136" y="898325"/>
                  <a:pt x="1546007" y="912021"/>
                </a:cubicBezTo>
                <a:cubicBezTo>
                  <a:pt x="1578645" y="910381"/>
                  <a:pt x="1579957" y="945567"/>
                  <a:pt x="1601698" y="950308"/>
                </a:cubicBezTo>
                <a:cubicBezTo>
                  <a:pt x="1638195" y="958279"/>
                  <a:pt x="1666672" y="905538"/>
                  <a:pt x="1706120" y="901579"/>
                </a:cubicBezTo>
                <a:cubicBezTo>
                  <a:pt x="1716083" y="882536"/>
                  <a:pt x="1729602" y="867049"/>
                  <a:pt x="1737446" y="845887"/>
                </a:cubicBezTo>
                <a:cubicBezTo>
                  <a:pt x="1727962" y="824398"/>
                  <a:pt x="1726348" y="795493"/>
                  <a:pt x="1730485" y="769312"/>
                </a:cubicBezTo>
                <a:cubicBezTo>
                  <a:pt x="1669673" y="776778"/>
                  <a:pt x="1637010" y="756045"/>
                  <a:pt x="1612166" y="727543"/>
                </a:cubicBezTo>
                <a:close/>
                <a:moveTo>
                  <a:pt x="1960262" y="1322795"/>
                </a:moveTo>
                <a:cubicBezTo>
                  <a:pt x="1924320" y="1275174"/>
                  <a:pt x="1876296" y="1239661"/>
                  <a:pt x="1827970" y="1204425"/>
                </a:cubicBezTo>
                <a:cubicBezTo>
                  <a:pt x="1826860" y="1219584"/>
                  <a:pt x="1817502" y="1226445"/>
                  <a:pt x="1814047" y="1239232"/>
                </a:cubicBezTo>
                <a:cubicBezTo>
                  <a:pt x="1950097" y="1320171"/>
                  <a:pt x="2033735" y="1453523"/>
                  <a:pt x="2078606" y="1625641"/>
                </a:cubicBezTo>
                <a:cubicBezTo>
                  <a:pt x="2096917" y="1617267"/>
                  <a:pt x="2112202" y="1605867"/>
                  <a:pt x="2123855" y="1590834"/>
                </a:cubicBezTo>
                <a:cubicBezTo>
                  <a:pt x="2087257" y="1505582"/>
                  <a:pt x="2052122" y="1418867"/>
                  <a:pt x="1995044" y="1354121"/>
                </a:cubicBezTo>
                <a:cubicBezTo>
                  <a:pt x="2027808" y="1233204"/>
                  <a:pt x="1965710" y="1128960"/>
                  <a:pt x="1908026" y="1051274"/>
                </a:cubicBezTo>
                <a:cubicBezTo>
                  <a:pt x="1855992" y="981181"/>
                  <a:pt x="1791447" y="923144"/>
                  <a:pt x="1744407" y="863291"/>
                </a:cubicBezTo>
                <a:cubicBezTo>
                  <a:pt x="1739691" y="880619"/>
                  <a:pt x="1726853" y="889825"/>
                  <a:pt x="1720043" y="905059"/>
                </a:cubicBezTo>
                <a:cubicBezTo>
                  <a:pt x="1822219" y="1012810"/>
                  <a:pt x="1971385" y="1130448"/>
                  <a:pt x="1960262" y="1322795"/>
                </a:cubicBezTo>
                <a:close/>
                <a:moveTo>
                  <a:pt x="2263108" y="974673"/>
                </a:moveTo>
                <a:cubicBezTo>
                  <a:pt x="2259628" y="974699"/>
                  <a:pt x="2258972" y="971848"/>
                  <a:pt x="2256147" y="971193"/>
                </a:cubicBezTo>
                <a:cubicBezTo>
                  <a:pt x="2250875" y="938025"/>
                  <a:pt x="2266791" y="907657"/>
                  <a:pt x="2259628" y="884175"/>
                </a:cubicBezTo>
                <a:cubicBezTo>
                  <a:pt x="2207871" y="917141"/>
                  <a:pt x="2190165" y="984107"/>
                  <a:pt x="2165649" y="1044313"/>
                </a:cubicBezTo>
                <a:cubicBezTo>
                  <a:pt x="2151423" y="1037654"/>
                  <a:pt x="2147161" y="1021032"/>
                  <a:pt x="2134322" y="1012986"/>
                </a:cubicBezTo>
                <a:cubicBezTo>
                  <a:pt x="2109049" y="1045725"/>
                  <a:pt x="2103652" y="1098365"/>
                  <a:pt x="2099515" y="1152215"/>
                </a:cubicBezTo>
                <a:cubicBezTo>
                  <a:pt x="2040267" y="1289198"/>
                  <a:pt x="2116414" y="1461392"/>
                  <a:pt x="2148245" y="1583873"/>
                </a:cubicBezTo>
                <a:cubicBezTo>
                  <a:pt x="2151902" y="1520211"/>
                  <a:pt x="2150137" y="1451152"/>
                  <a:pt x="2158687" y="1392409"/>
                </a:cubicBezTo>
                <a:cubicBezTo>
                  <a:pt x="2131018" y="1370188"/>
                  <a:pt x="2110386" y="1340930"/>
                  <a:pt x="2099515" y="1301910"/>
                </a:cubicBezTo>
                <a:cubicBezTo>
                  <a:pt x="2125595" y="1321079"/>
                  <a:pt x="2132683" y="1359241"/>
                  <a:pt x="2162168" y="1375005"/>
                </a:cubicBezTo>
                <a:cubicBezTo>
                  <a:pt x="2177428" y="1306198"/>
                  <a:pt x="2113715" y="1274418"/>
                  <a:pt x="2123880" y="1211387"/>
                </a:cubicBezTo>
                <a:cubicBezTo>
                  <a:pt x="2142974" y="1243344"/>
                  <a:pt x="2152508" y="1284885"/>
                  <a:pt x="2172610" y="1315808"/>
                </a:cubicBezTo>
                <a:cubicBezTo>
                  <a:pt x="2175006" y="1289198"/>
                  <a:pt x="2182396" y="1267557"/>
                  <a:pt x="2190014" y="1246194"/>
                </a:cubicBezTo>
                <a:cubicBezTo>
                  <a:pt x="2163555" y="1225082"/>
                  <a:pt x="2146025" y="1195017"/>
                  <a:pt x="2144764" y="1148734"/>
                </a:cubicBezTo>
                <a:cubicBezTo>
                  <a:pt x="2167969" y="1169618"/>
                  <a:pt x="2166607" y="1215069"/>
                  <a:pt x="2193494" y="1232271"/>
                </a:cubicBezTo>
                <a:cubicBezTo>
                  <a:pt x="2203810" y="1210857"/>
                  <a:pt x="2209889" y="1182633"/>
                  <a:pt x="2221340" y="1159176"/>
                </a:cubicBezTo>
                <a:cubicBezTo>
                  <a:pt x="2231858" y="1137636"/>
                  <a:pt x="2246260" y="1107873"/>
                  <a:pt x="2266589" y="1106966"/>
                </a:cubicBezTo>
                <a:cubicBezTo>
                  <a:pt x="2256778" y="1135442"/>
                  <a:pt x="2238037" y="1155014"/>
                  <a:pt x="2228301" y="1183566"/>
                </a:cubicBezTo>
                <a:cubicBezTo>
                  <a:pt x="2247344" y="1181649"/>
                  <a:pt x="2273399" y="1168408"/>
                  <a:pt x="2290954" y="1176605"/>
                </a:cubicBezTo>
                <a:cubicBezTo>
                  <a:pt x="2268506" y="1187778"/>
                  <a:pt x="2242502" y="1195446"/>
                  <a:pt x="2217859" y="1204450"/>
                </a:cubicBezTo>
                <a:cubicBezTo>
                  <a:pt x="2212815" y="1222611"/>
                  <a:pt x="2206963" y="1239989"/>
                  <a:pt x="2200456" y="1256661"/>
                </a:cubicBezTo>
                <a:cubicBezTo>
                  <a:pt x="2226864" y="1249397"/>
                  <a:pt x="2260914" y="1231287"/>
                  <a:pt x="2283993" y="1232296"/>
                </a:cubicBezTo>
                <a:cubicBezTo>
                  <a:pt x="2263159" y="1256712"/>
                  <a:pt x="2221264" y="1260066"/>
                  <a:pt x="2193494" y="1277545"/>
                </a:cubicBezTo>
                <a:cubicBezTo>
                  <a:pt x="2194251" y="1296967"/>
                  <a:pt x="2178336" y="1317977"/>
                  <a:pt x="2186533" y="1333237"/>
                </a:cubicBezTo>
                <a:cubicBezTo>
                  <a:pt x="2211150" y="1319541"/>
                  <a:pt x="2243258" y="1294848"/>
                  <a:pt x="2280512" y="1305391"/>
                </a:cubicBezTo>
                <a:cubicBezTo>
                  <a:pt x="2244872" y="1318481"/>
                  <a:pt x="2211427" y="1333766"/>
                  <a:pt x="2179571" y="1350640"/>
                </a:cubicBezTo>
                <a:cubicBezTo>
                  <a:pt x="2164312" y="1425904"/>
                  <a:pt x="2164917" y="1517008"/>
                  <a:pt x="2162168" y="1604757"/>
                </a:cubicBezTo>
                <a:cubicBezTo>
                  <a:pt x="2171122" y="1610306"/>
                  <a:pt x="2189080" y="1579686"/>
                  <a:pt x="2203936" y="1590834"/>
                </a:cubicBezTo>
                <a:cubicBezTo>
                  <a:pt x="2170844" y="1482730"/>
                  <a:pt x="2235288" y="1429234"/>
                  <a:pt x="2280512" y="1385447"/>
                </a:cubicBezTo>
                <a:cubicBezTo>
                  <a:pt x="2342685" y="1325241"/>
                  <a:pt x="2390583" y="1247480"/>
                  <a:pt x="2391920" y="1124369"/>
                </a:cubicBezTo>
                <a:cubicBezTo>
                  <a:pt x="2392399" y="1080356"/>
                  <a:pt x="2372524" y="1039369"/>
                  <a:pt x="2374516" y="988596"/>
                </a:cubicBezTo>
                <a:cubicBezTo>
                  <a:pt x="2376887" y="927835"/>
                  <a:pt x="2415604" y="901150"/>
                  <a:pt x="2458053" y="873733"/>
                </a:cubicBezTo>
                <a:cubicBezTo>
                  <a:pt x="2354136" y="835042"/>
                  <a:pt x="2306668" y="920773"/>
                  <a:pt x="2263108" y="974673"/>
                </a:cubicBezTo>
                <a:close/>
                <a:moveTo>
                  <a:pt x="1417221" y="932905"/>
                </a:moveTo>
                <a:cubicBezTo>
                  <a:pt x="1395278" y="916662"/>
                  <a:pt x="1368012" y="896105"/>
                  <a:pt x="1340645" y="887656"/>
                </a:cubicBezTo>
                <a:cubicBezTo>
                  <a:pt x="1256150" y="861500"/>
                  <a:pt x="1160279" y="891414"/>
                  <a:pt x="1121336" y="939866"/>
                </a:cubicBezTo>
                <a:cubicBezTo>
                  <a:pt x="1206058" y="954268"/>
                  <a:pt x="1318500" y="933662"/>
                  <a:pt x="1399818" y="957270"/>
                </a:cubicBezTo>
                <a:cubicBezTo>
                  <a:pt x="1427663" y="965341"/>
                  <a:pt x="1450414" y="997651"/>
                  <a:pt x="1472912" y="988596"/>
                </a:cubicBezTo>
                <a:cubicBezTo>
                  <a:pt x="1473921" y="965492"/>
                  <a:pt x="1440628" y="950233"/>
                  <a:pt x="1417221" y="932905"/>
                </a:cubicBezTo>
                <a:close/>
                <a:moveTo>
                  <a:pt x="1925455" y="1051274"/>
                </a:moveTo>
                <a:cubicBezTo>
                  <a:pt x="1946137" y="1073520"/>
                  <a:pt x="1958597" y="1103989"/>
                  <a:pt x="1977665" y="1127850"/>
                </a:cubicBezTo>
                <a:cubicBezTo>
                  <a:pt x="1983391" y="1050013"/>
                  <a:pt x="1969317" y="952427"/>
                  <a:pt x="2008992" y="908540"/>
                </a:cubicBezTo>
                <a:cubicBezTo>
                  <a:pt x="1933627" y="908616"/>
                  <a:pt x="1923639" y="974043"/>
                  <a:pt x="1925455" y="1051274"/>
                </a:cubicBezTo>
                <a:close/>
                <a:moveTo>
                  <a:pt x="1782720" y="1044313"/>
                </a:moveTo>
                <a:cubicBezTo>
                  <a:pt x="1793844" y="1050618"/>
                  <a:pt x="1795559" y="1063558"/>
                  <a:pt x="1807085" y="1072158"/>
                </a:cubicBezTo>
                <a:cubicBezTo>
                  <a:pt x="1819772" y="1081617"/>
                  <a:pt x="1844036" y="1076270"/>
                  <a:pt x="1841893" y="1096523"/>
                </a:cubicBezTo>
                <a:cubicBezTo>
                  <a:pt x="1838059" y="1111253"/>
                  <a:pt x="1824691" y="1116449"/>
                  <a:pt x="1824489" y="1134811"/>
                </a:cubicBezTo>
                <a:cubicBezTo>
                  <a:pt x="1832737" y="1145152"/>
                  <a:pt x="1848829" y="1147624"/>
                  <a:pt x="1848854" y="1166138"/>
                </a:cubicBezTo>
                <a:cubicBezTo>
                  <a:pt x="1849737" y="1182103"/>
                  <a:pt x="1833115" y="1180565"/>
                  <a:pt x="1834931" y="1197464"/>
                </a:cubicBezTo>
                <a:cubicBezTo>
                  <a:pt x="1876018" y="1227151"/>
                  <a:pt x="1910346" y="1263622"/>
                  <a:pt x="1953300" y="1291443"/>
                </a:cubicBezTo>
                <a:cubicBezTo>
                  <a:pt x="1948483" y="1164372"/>
                  <a:pt x="1862953" y="1068602"/>
                  <a:pt x="1789682" y="988596"/>
                </a:cubicBezTo>
                <a:cubicBezTo>
                  <a:pt x="1769201" y="966249"/>
                  <a:pt x="1736689" y="913711"/>
                  <a:pt x="1709626" y="912021"/>
                </a:cubicBezTo>
                <a:cubicBezTo>
                  <a:pt x="1696661" y="911214"/>
                  <a:pt x="1679636" y="926700"/>
                  <a:pt x="1667857" y="932905"/>
                </a:cubicBezTo>
                <a:cubicBezTo>
                  <a:pt x="1648688" y="942994"/>
                  <a:pt x="1625307" y="948366"/>
                  <a:pt x="1619127" y="967712"/>
                </a:cubicBezTo>
                <a:cubicBezTo>
                  <a:pt x="1639532" y="990236"/>
                  <a:pt x="1662031" y="1010666"/>
                  <a:pt x="1671338" y="1044288"/>
                </a:cubicBezTo>
                <a:cubicBezTo>
                  <a:pt x="1705035" y="1029583"/>
                  <a:pt x="1754446" y="1028296"/>
                  <a:pt x="1782720" y="1044313"/>
                </a:cubicBezTo>
                <a:close/>
                <a:moveTo>
                  <a:pt x="1660896" y="1047794"/>
                </a:moveTo>
                <a:cubicBezTo>
                  <a:pt x="1659357" y="1003553"/>
                  <a:pt x="1613830" y="973639"/>
                  <a:pt x="1573878" y="953814"/>
                </a:cubicBezTo>
                <a:cubicBezTo>
                  <a:pt x="1553524" y="976262"/>
                  <a:pt x="1528124" y="985116"/>
                  <a:pt x="1493822" y="981660"/>
                </a:cubicBezTo>
                <a:cubicBezTo>
                  <a:pt x="1466985" y="1047390"/>
                  <a:pt x="1484666" y="1141546"/>
                  <a:pt x="1539071" y="1166163"/>
                </a:cubicBezTo>
                <a:cubicBezTo>
                  <a:pt x="1558089" y="1155393"/>
                  <a:pt x="1581420" y="1170148"/>
                  <a:pt x="1598243" y="1173124"/>
                </a:cubicBezTo>
                <a:cubicBezTo>
                  <a:pt x="1603540" y="1125706"/>
                  <a:pt x="1662560" y="1096069"/>
                  <a:pt x="1660896" y="1047794"/>
                </a:cubicBezTo>
                <a:close/>
                <a:moveTo>
                  <a:pt x="1048216" y="1054755"/>
                </a:moveTo>
                <a:cubicBezTo>
                  <a:pt x="1074498" y="1055436"/>
                  <a:pt x="1092582" y="1018359"/>
                  <a:pt x="1121311" y="1016467"/>
                </a:cubicBezTo>
                <a:cubicBezTo>
                  <a:pt x="1138184" y="1015357"/>
                  <a:pt x="1162575" y="1031676"/>
                  <a:pt x="1183963" y="1033871"/>
                </a:cubicBezTo>
                <a:cubicBezTo>
                  <a:pt x="1255671" y="1041210"/>
                  <a:pt x="1329068" y="993086"/>
                  <a:pt x="1385869" y="995583"/>
                </a:cubicBezTo>
                <a:cubicBezTo>
                  <a:pt x="1417549" y="996995"/>
                  <a:pt x="1444966" y="1019267"/>
                  <a:pt x="1469406" y="1016467"/>
                </a:cubicBezTo>
                <a:cubicBezTo>
                  <a:pt x="1374040" y="931871"/>
                  <a:pt x="1099720" y="932628"/>
                  <a:pt x="1048216" y="1054755"/>
                </a:cubicBezTo>
                <a:close/>
                <a:moveTo>
                  <a:pt x="1368491" y="1012986"/>
                </a:moveTo>
                <a:cubicBezTo>
                  <a:pt x="1364456" y="1026354"/>
                  <a:pt x="1355476" y="1034779"/>
                  <a:pt x="1358049" y="1054755"/>
                </a:cubicBezTo>
                <a:cubicBezTo>
                  <a:pt x="1345917" y="1060052"/>
                  <a:pt x="1336459" y="1067972"/>
                  <a:pt x="1319761" y="1068678"/>
                </a:cubicBezTo>
                <a:cubicBezTo>
                  <a:pt x="1311286" y="1097482"/>
                  <a:pt x="1310000" y="1129792"/>
                  <a:pt x="1323242" y="1148734"/>
                </a:cubicBezTo>
                <a:cubicBezTo>
                  <a:pt x="1329951" y="1158369"/>
                  <a:pt x="1342789" y="1155973"/>
                  <a:pt x="1358049" y="1166138"/>
                </a:cubicBezTo>
                <a:cubicBezTo>
                  <a:pt x="1369551" y="1173805"/>
                  <a:pt x="1376588" y="1188787"/>
                  <a:pt x="1385895" y="1193983"/>
                </a:cubicBezTo>
                <a:cubicBezTo>
                  <a:pt x="1407536" y="1206090"/>
                  <a:pt x="1439392" y="1206695"/>
                  <a:pt x="1458990" y="1211387"/>
                </a:cubicBezTo>
                <a:cubicBezTo>
                  <a:pt x="1474754" y="1192344"/>
                  <a:pt x="1497126" y="1179909"/>
                  <a:pt x="1518162" y="1166138"/>
                </a:cubicBezTo>
                <a:cubicBezTo>
                  <a:pt x="1482396" y="1144900"/>
                  <a:pt x="1462243" y="1089991"/>
                  <a:pt x="1469432" y="1037326"/>
                </a:cubicBezTo>
                <a:cubicBezTo>
                  <a:pt x="1437702" y="1027414"/>
                  <a:pt x="1405215" y="1007185"/>
                  <a:pt x="1368491" y="1012986"/>
                </a:cubicBezTo>
                <a:close/>
                <a:moveTo>
                  <a:pt x="2900128" y="1385447"/>
                </a:moveTo>
                <a:cubicBezTo>
                  <a:pt x="2921037" y="1380604"/>
                  <a:pt x="2942855" y="1388726"/>
                  <a:pt x="2962781" y="1385447"/>
                </a:cubicBezTo>
                <a:cubicBezTo>
                  <a:pt x="3009569" y="1377780"/>
                  <a:pt x="3072877" y="1331471"/>
                  <a:pt x="3102034" y="1294949"/>
                </a:cubicBezTo>
                <a:cubicBezTo>
                  <a:pt x="3139666" y="1247783"/>
                  <a:pt x="3143399" y="1181347"/>
                  <a:pt x="3157726" y="1124369"/>
                </a:cubicBezTo>
                <a:cubicBezTo>
                  <a:pt x="3152051" y="1094077"/>
                  <a:pt x="3108895" y="1101265"/>
                  <a:pt x="3091592" y="1082601"/>
                </a:cubicBezTo>
                <a:cubicBezTo>
                  <a:pt x="3091592" y="1066357"/>
                  <a:pt x="3091592" y="1050114"/>
                  <a:pt x="3091592" y="1033871"/>
                </a:cubicBezTo>
                <a:cubicBezTo>
                  <a:pt x="3015092" y="1023479"/>
                  <a:pt x="2932917" y="1032963"/>
                  <a:pt x="2914051" y="1103485"/>
                </a:cubicBezTo>
                <a:cubicBezTo>
                  <a:pt x="2905173" y="1136728"/>
                  <a:pt x="2918061" y="1182456"/>
                  <a:pt x="2914051" y="1221854"/>
                </a:cubicBezTo>
                <a:cubicBezTo>
                  <a:pt x="2910444" y="1257519"/>
                  <a:pt x="2894932" y="1296260"/>
                  <a:pt x="2882725" y="1322795"/>
                </a:cubicBezTo>
                <a:cubicBezTo>
                  <a:pt x="2868499" y="1353742"/>
                  <a:pt x="2841763" y="1377477"/>
                  <a:pt x="2844437" y="1402851"/>
                </a:cubicBezTo>
                <a:cubicBezTo>
                  <a:pt x="2866481" y="1409409"/>
                  <a:pt x="2878437" y="1390467"/>
                  <a:pt x="2900128" y="1385447"/>
                </a:cubicBezTo>
                <a:close/>
                <a:moveTo>
                  <a:pt x="1681780" y="1051274"/>
                </a:moveTo>
                <a:cubicBezTo>
                  <a:pt x="1658878" y="1098011"/>
                  <a:pt x="1629065" y="1137787"/>
                  <a:pt x="1605204" y="1183566"/>
                </a:cubicBezTo>
                <a:cubicBezTo>
                  <a:pt x="1626997" y="1194261"/>
                  <a:pt x="1631865" y="1221879"/>
                  <a:pt x="1643492" y="1242738"/>
                </a:cubicBezTo>
                <a:cubicBezTo>
                  <a:pt x="1691440" y="1220038"/>
                  <a:pt x="1770462" y="1255350"/>
                  <a:pt x="1803630" y="1228815"/>
                </a:cubicBezTo>
                <a:cubicBezTo>
                  <a:pt x="1807514" y="1199053"/>
                  <a:pt x="1831097" y="1188989"/>
                  <a:pt x="1838437" y="1162682"/>
                </a:cubicBezTo>
                <a:cubicBezTo>
                  <a:pt x="1837605" y="1144951"/>
                  <a:pt x="1814375" y="1149617"/>
                  <a:pt x="1814072" y="1131356"/>
                </a:cubicBezTo>
                <a:cubicBezTo>
                  <a:pt x="1817452" y="1116172"/>
                  <a:pt x="1826128" y="1106284"/>
                  <a:pt x="1831476" y="1093068"/>
                </a:cubicBezTo>
                <a:cubicBezTo>
                  <a:pt x="1791447" y="1067694"/>
                  <a:pt x="1745441" y="1022294"/>
                  <a:pt x="1681780" y="1051274"/>
                </a:cubicBezTo>
                <a:close/>
                <a:moveTo>
                  <a:pt x="2680818" y="1274039"/>
                </a:moveTo>
                <a:cubicBezTo>
                  <a:pt x="2735526" y="1298253"/>
                  <a:pt x="2765213" y="1347462"/>
                  <a:pt x="2764355" y="1427216"/>
                </a:cubicBezTo>
                <a:cubicBezTo>
                  <a:pt x="2783297" y="1420633"/>
                  <a:pt x="2791167" y="1402977"/>
                  <a:pt x="2820047" y="1406331"/>
                </a:cubicBezTo>
                <a:cubicBezTo>
                  <a:pt x="2884894" y="1328974"/>
                  <a:pt x="2976905" y="1039268"/>
                  <a:pt x="2785240" y="1040832"/>
                </a:cubicBezTo>
                <a:cubicBezTo>
                  <a:pt x="2772679" y="1068577"/>
                  <a:pt x="2786602" y="1099928"/>
                  <a:pt x="2781759" y="1124369"/>
                </a:cubicBezTo>
                <a:cubicBezTo>
                  <a:pt x="2750533" y="1112666"/>
                  <a:pt x="2745035" y="1075210"/>
                  <a:pt x="2712145" y="1065197"/>
                </a:cubicBezTo>
                <a:cubicBezTo>
                  <a:pt x="2695750" y="1137964"/>
                  <a:pt x="2632290" y="1193327"/>
                  <a:pt x="2680818" y="1274039"/>
                </a:cubicBezTo>
                <a:close/>
                <a:moveTo>
                  <a:pt x="1264045" y="1183541"/>
                </a:moveTo>
                <a:cubicBezTo>
                  <a:pt x="1259101" y="1211488"/>
                  <a:pt x="1228002" y="1216028"/>
                  <a:pt x="1225757" y="1239232"/>
                </a:cubicBezTo>
                <a:cubicBezTo>
                  <a:pt x="1223689" y="1260444"/>
                  <a:pt x="1253653" y="1273283"/>
                  <a:pt x="1246641" y="1305366"/>
                </a:cubicBezTo>
                <a:cubicBezTo>
                  <a:pt x="1296481" y="1361183"/>
                  <a:pt x="1388089" y="1336289"/>
                  <a:pt x="1438105" y="1298404"/>
                </a:cubicBezTo>
                <a:cubicBezTo>
                  <a:pt x="1436289" y="1268743"/>
                  <a:pt x="1444234" y="1248817"/>
                  <a:pt x="1448547" y="1225309"/>
                </a:cubicBezTo>
                <a:cubicBezTo>
                  <a:pt x="1369450" y="1221854"/>
                  <a:pt x="1341755" y="1140158"/>
                  <a:pt x="1264045" y="1183541"/>
                </a:cubicBezTo>
                <a:close/>
                <a:moveTo>
                  <a:pt x="1455509" y="1301910"/>
                </a:moveTo>
                <a:cubicBezTo>
                  <a:pt x="1465043" y="1331723"/>
                  <a:pt x="1502549" y="1349883"/>
                  <a:pt x="1535565" y="1350640"/>
                </a:cubicBezTo>
                <a:cubicBezTo>
                  <a:pt x="1585531" y="1351775"/>
                  <a:pt x="1618648" y="1321357"/>
                  <a:pt x="1626063" y="1277545"/>
                </a:cubicBezTo>
                <a:cubicBezTo>
                  <a:pt x="1651715" y="1126387"/>
                  <a:pt x="1413413" y="1170274"/>
                  <a:pt x="1455509" y="1301910"/>
                </a:cubicBezTo>
                <a:close/>
                <a:moveTo>
                  <a:pt x="1852335" y="1378486"/>
                </a:moveTo>
                <a:cubicBezTo>
                  <a:pt x="1893044" y="1402750"/>
                  <a:pt x="1928179" y="1432613"/>
                  <a:pt x="1988107" y="1437658"/>
                </a:cubicBezTo>
                <a:cubicBezTo>
                  <a:pt x="1967652" y="1387162"/>
                  <a:pt x="1928834" y="1338155"/>
                  <a:pt x="1890648" y="1301910"/>
                </a:cubicBezTo>
                <a:cubicBezTo>
                  <a:pt x="1864164" y="1276763"/>
                  <a:pt x="1826935" y="1245689"/>
                  <a:pt x="1786201" y="1246219"/>
                </a:cubicBezTo>
                <a:cubicBezTo>
                  <a:pt x="1809128" y="1289400"/>
                  <a:pt x="1862600" y="1302087"/>
                  <a:pt x="1852335" y="1378486"/>
                </a:cubicBezTo>
                <a:close/>
                <a:moveTo>
                  <a:pt x="1643492" y="1256636"/>
                </a:moveTo>
                <a:cubicBezTo>
                  <a:pt x="1660391" y="1299918"/>
                  <a:pt x="1611434" y="1310864"/>
                  <a:pt x="1608685" y="1343653"/>
                </a:cubicBezTo>
                <a:cubicBezTo>
                  <a:pt x="1606541" y="1368977"/>
                  <a:pt x="1642130" y="1425753"/>
                  <a:pt x="1664376" y="1441113"/>
                </a:cubicBezTo>
                <a:cubicBezTo>
                  <a:pt x="1700369" y="1465958"/>
                  <a:pt x="1746577" y="1453498"/>
                  <a:pt x="1786201" y="1437633"/>
                </a:cubicBezTo>
                <a:cubicBezTo>
                  <a:pt x="1801259" y="1410922"/>
                  <a:pt x="1820352" y="1388247"/>
                  <a:pt x="1841893" y="1368018"/>
                </a:cubicBezTo>
                <a:cubicBezTo>
                  <a:pt x="1843053" y="1267002"/>
                  <a:pt x="1745820" y="1231464"/>
                  <a:pt x="1643492" y="1256636"/>
                </a:cubicBezTo>
                <a:close/>
                <a:moveTo>
                  <a:pt x="3206455" y="1368044"/>
                </a:moveTo>
                <a:cubicBezTo>
                  <a:pt x="3222522" y="1306551"/>
                  <a:pt x="3180628" y="1273358"/>
                  <a:pt x="3133361" y="1263597"/>
                </a:cubicBezTo>
                <a:cubicBezTo>
                  <a:pt x="3107583" y="1327158"/>
                  <a:pt x="3044729" y="1353667"/>
                  <a:pt x="2994107" y="1392409"/>
                </a:cubicBezTo>
                <a:cubicBezTo>
                  <a:pt x="3047856" y="1398992"/>
                  <a:pt x="3077922" y="1429284"/>
                  <a:pt x="3108996" y="1458542"/>
                </a:cubicBezTo>
                <a:cubicBezTo>
                  <a:pt x="3176062" y="1464116"/>
                  <a:pt x="3210743" y="1437280"/>
                  <a:pt x="3227365" y="1392409"/>
                </a:cubicBezTo>
                <a:cubicBezTo>
                  <a:pt x="3223228" y="1381462"/>
                  <a:pt x="3207035" y="1382547"/>
                  <a:pt x="3206455" y="1368044"/>
                </a:cubicBezTo>
                <a:close/>
                <a:moveTo>
                  <a:pt x="2590320" y="1281001"/>
                </a:moveTo>
                <a:cubicBezTo>
                  <a:pt x="2650955" y="1322492"/>
                  <a:pt x="2689444" y="1386103"/>
                  <a:pt x="2750458" y="1427216"/>
                </a:cubicBezTo>
                <a:cubicBezTo>
                  <a:pt x="2754695" y="1323173"/>
                  <a:pt x="2693001" y="1266523"/>
                  <a:pt x="2590320" y="1281001"/>
                </a:cubicBezTo>
                <a:close/>
                <a:moveTo>
                  <a:pt x="1305838" y="1402851"/>
                </a:moveTo>
                <a:cubicBezTo>
                  <a:pt x="1301500" y="1434606"/>
                  <a:pt x="1319585" y="1429107"/>
                  <a:pt x="1333684" y="1448100"/>
                </a:cubicBezTo>
                <a:cubicBezTo>
                  <a:pt x="1341629" y="1458794"/>
                  <a:pt x="1342260" y="1470119"/>
                  <a:pt x="1347607" y="1475946"/>
                </a:cubicBezTo>
                <a:cubicBezTo>
                  <a:pt x="1423981" y="1559028"/>
                  <a:pt x="1514252" y="1442728"/>
                  <a:pt x="1518187" y="1361057"/>
                </a:cubicBezTo>
                <a:cubicBezTo>
                  <a:pt x="1477276" y="1360200"/>
                  <a:pt x="1466809" y="1328873"/>
                  <a:pt x="1441611" y="1312327"/>
                </a:cubicBezTo>
                <a:cubicBezTo>
                  <a:pt x="1408872" y="1344032"/>
                  <a:pt x="1313077" y="1349833"/>
                  <a:pt x="1305838" y="1402851"/>
                </a:cubicBezTo>
                <a:close/>
                <a:moveTo>
                  <a:pt x="1535565" y="1364563"/>
                </a:moveTo>
                <a:cubicBezTo>
                  <a:pt x="1524316" y="1402624"/>
                  <a:pt x="1450136" y="1538270"/>
                  <a:pt x="1539046" y="1549066"/>
                </a:cubicBezTo>
                <a:cubicBezTo>
                  <a:pt x="1561317" y="1551764"/>
                  <a:pt x="1572667" y="1529468"/>
                  <a:pt x="1601698" y="1545585"/>
                </a:cubicBezTo>
                <a:cubicBezTo>
                  <a:pt x="1618295" y="1508811"/>
                  <a:pt x="1687304" y="1524449"/>
                  <a:pt x="1685235" y="1469009"/>
                </a:cubicBezTo>
                <a:cubicBezTo>
                  <a:pt x="1637590" y="1444720"/>
                  <a:pt x="1613604" y="1396772"/>
                  <a:pt x="1591256" y="1347185"/>
                </a:cubicBezTo>
                <a:cubicBezTo>
                  <a:pt x="1581748" y="1361990"/>
                  <a:pt x="1558341" y="1362974"/>
                  <a:pt x="1535565" y="1364563"/>
                </a:cubicBezTo>
                <a:close/>
                <a:moveTo>
                  <a:pt x="1852335" y="1385447"/>
                </a:moveTo>
                <a:cubicBezTo>
                  <a:pt x="1831576" y="1393695"/>
                  <a:pt x="1819772" y="1410897"/>
                  <a:pt x="1810566" y="1430696"/>
                </a:cubicBezTo>
                <a:cubicBezTo>
                  <a:pt x="1876094" y="1458012"/>
                  <a:pt x="1931205" y="1495720"/>
                  <a:pt x="2019434" y="1500311"/>
                </a:cubicBezTo>
                <a:cubicBezTo>
                  <a:pt x="2015272" y="1481268"/>
                  <a:pt x="2002711" y="1470624"/>
                  <a:pt x="1998549" y="1451581"/>
                </a:cubicBezTo>
                <a:cubicBezTo>
                  <a:pt x="1936225" y="1443131"/>
                  <a:pt x="1890673" y="1417883"/>
                  <a:pt x="1852335" y="1385447"/>
                </a:cubicBezTo>
                <a:close/>
                <a:moveTo>
                  <a:pt x="2875763" y="1409812"/>
                </a:moveTo>
                <a:cubicBezTo>
                  <a:pt x="2901793" y="1432235"/>
                  <a:pt x="2914707" y="1471456"/>
                  <a:pt x="2948858" y="1489868"/>
                </a:cubicBezTo>
                <a:cubicBezTo>
                  <a:pt x="2995948" y="1515242"/>
                  <a:pt x="3067656" y="1500361"/>
                  <a:pt x="3126399" y="1521195"/>
                </a:cubicBezTo>
                <a:cubicBezTo>
                  <a:pt x="3100950" y="1430091"/>
                  <a:pt x="2984397" y="1373517"/>
                  <a:pt x="2875763" y="1409812"/>
                </a:cubicBezTo>
                <a:close/>
                <a:moveTo>
                  <a:pt x="2774823" y="1444619"/>
                </a:moveTo>
                <a:cubicBezTo>
                  <a:pt x="2818382" y="1500840"/>
                  <a:pt x="2899321" y="1538245"/>
                  <a:pt x="2969767" y="1556027"/>
                </a:cubicBezTo>
                <a:cubicBezTo>
                  <a:pt x="2936474" y="1498192"/>
                  <a:pt x="2857073" y="1358131"/>
                  <a:pt x="2774823" y="1444619"/>
                </a:cubicBezTo>
                <a:close/>
                <a:moveTo>
                  <a:pt x="2760900" y="1451581"/>
                </a:moveTo>
                <a:cubicBezTo>
                  <a:pt x="2748692" y="1457508"/>
                  <a:pt x="2739536" y="1422373"/>
                  <a:pt x="2722612" y="1423735"/>
                </a:cubicBezTo>
                <a:cubicBezTo>
                  <a:pt x="2709219" y="1424794"/>
                  <a:pt x="2671814" y="1479023"/>
                  <a:pt x="2659960" y="1493349"/>
                </a:cubicBezTo>
                <a:cubicBezTo>
                  <a:pt x="2597862" y="1568462"/>
                  <a:pt x="2535839" y="1665493"/>
                  <a:pt x="2513745" y="1754427"/>
                </a:cubicBezTo>
                <a:cubicBezTo>
                  <a:pt x="2515914" y="1765021"/>
                  <a:pt x="2532460" y="1761237"/>
                  <a:pt x="2534629" y="1771831"/>
                </a:cubicBezTo>
                <a:cubicBezTo>
                  <a:pt x="2533418" y="1783534"/>
                  <a:pt x="2526734" y="1797205"/>
                  <a:pt x="2538109" y="1803157"/>
                </a:cubicBezTo>
                <a:cubicBezTo>
                  <a:pt x="2592565" y="1666174"/>
                  <a:pt x="2660590" y="1542760"/>
                  <a:pt x="2760900" y="1451581"/>
                </a:cubicBezTo>
                <a:close/>
                <a:moveTo>
                  <a:pt x="2297916" y="1719620"/>
                </a:moveTo>
                <a:cubicBezTo>
                  <a:pt x="2314638" y="1708497"/>
                  <a:pt x="2332142" y="1698156"/>
                  <a:pt x="2343165" y="1681332"/>
                </a:cubicBezTo>
                <a:cubicBezTo>
                  <a:pt x="2332319" y="1598350"/>
                  <a:pt x="2350984" y="1529846"/>
                  <a:pt x="2384933" y="1486388"/>
                </a:cubicBezTo>
                <a:cubicBezTo>
                  <a:pt x="2399915" y="1467193"/>
                  <a:pt x="2431847" y="1454178"/>
                  <a:pt x="2426702" y="1437658"/>
                </a:cubicBezTo>
                <a:cubicBezTo>
                  <a:pt x="2279856" y="1423735"/>
                  <a:pt x="2251002" y="1631064"/>
                  <a:pt x="2297916" y="1719620"/>
                </a:cubicBezTo>
                <a:close/>
                <a:moveTo>
                  <a:pt x="1699184" y="1594315"/>
                </a:moveTo>
                <a:cubicBezTo>
                  <a:pt x="1684731" y="1603975"/>
                  <a:pt x="1665335" y="1620748"/>
                  <a:pt x="1667857" y="1632603"/>
                </a:cubicBezTo>
                <a:cubicBezTo>
                  <a:pt x="1737219" y="1635175"/>
                  <a:pt x="1784965" y="1659389"/>
                  <a:pt x="1824514" y="1691775"/>
                </a:cubicBezTo>
                <a:cubicBezTo>
                  <a:pt x="1834225" y="1656236"/>
                  <a:pt x="1880105" y="1656867"/>
                  <a:pt x="1901115" y="1632603"/>
                </a:cubicBezTo>
                <a:cubicBezTo>
                  <a:pt x="1862373" y="1586849"/>
                  <a:pt x="1757498" y="1555371"/>
                  <a:pt x="1699184" y="1594315"/>
                </a:cubicBezTo>
                <a:close/>
                <a:moveTo>
                  <a:pt x="2287473" y="1730062"/>
                </a:moveTo>
                <a:cubicBezTo>
                  <a:pt x="2290777" y="1670083"/>
                  <a:pt x="2193973" y="1550352"/>
                  <a:pt x="2162168" y="1639564"/>
                </a:cubicBezTo>
                <a:cubicBezTo>
                  <a:pt x="2149658" y="1633511"/>
                  <a:pt x="2144436" y="1620168"/>
                  <a:pt x="2141284" y="1604757"/>
                </a:cubicBezTo>
                <a:cubicBezTo>
                  <a:pt x="2052046" y="1624884"/>
                  <a:pt x="2033104" y="1747390"/>
                  <a:pt x="2071670" y="1837990"/>
                </a:cubicBezTo>
                <a:cubicBezTo>
                  <a:pt x="2092125" y="1826488"/>
                  <a:pt x="2106830" y="1812691"/>
                  <a:pt x="2130842" y="1810144"/>
                </a:cubicBezTo>
                <a:cubicBezTo>
                  <a:pt x="2185751" y="1804317"/>
                  <a:pt x="2219625" y="1840360"/>
                  <a:pt x="2249211" y="1865835"/>
                </a:cubicBezTo>
                <a:cubicBezTo>
                  <a:pt x="2239878" y="1812439"/>
                  <a:pt x="2285708" y="1762019"/>
                  <a:pt x="2287473" y="1730062"/>
                </a:cubicBezTo>
                <a:close/>
                <a:moveTo>
                  <a:pt x="2844437" y="1611718"/>
                </a:moveTo>
                <a:cubicBezTo>
                  <a:pt x="2645658" y="1624304"/>
                  <a:pt x="2590749" y="1794329"/>
                  <a:pt x="2517225" y="1921526"/>
                </a:cubicBezTo>
                <a:cubicBezTo>
                  <a:pt x="2541060" y="1920896"/>
                  <a:pt x="2557102" y="1928059"/>
                  <a:pt x="2576397" y="1931968"/>
                </a:cubicBezTo>
                <a:cubicBezTo>
                  <a:pt x="2594583" y="1879430"/>
                  <a:pt x="2615063" y="1823941"/>
                  <a:pt x="2666896" y="1810144"/>
                </a:cubicBezTo>
                <a:cubicBezTo>
                  <a:pt x="2707832" y="1799248"/>
                  <a:pt x="2740797" y="1823487"/>
                  <a:pt x="2771317" y="1824067"/>
                </a:cubicBezTo>
                <a:cubicBezTo>
                  <a:pt x="2857098" y="1825681"/>
                  <a:pt x="2860024" y="1742800"/>
                  <a:pt x="2948858" y="1754453"/>
                </a:cubicBezTo>
                <a:cubicBezTo>
                  <a:pt x="2945907" y="1710540"/>
                  <a:pt x="2892284" y="1735258"/>
                  <a:pt x="2865296" y="1719645"/>
                </a:cubicBezTo>
                <a:cubicBezTo>
                  <a:pt x="2884213" y="1697954"/>
                  <a:pt x="2917607" y="1690741"/>
                  <a:pt x="2948858" y="1681358"/>
                </a:cubicBezTo>
                <a:cubicBezTo>
                  <a:pt x="2931126" y="1634141"/>
                  <a:pt x="2893066" y="1608641"/>
                  <a:pt x="2844437" y="1611718"/>
                </a:cubicBezTo>
                <a:close/>
                <a:moveTo>
                  <a:pt x="2050760" y="1663929"/>
                </a:moveTo>
                <a:cubicBezTo>
                  <a:pt x="2030204" y="1625313"/>
                  <a:pt x="1948231" y="1648089"/>
                  <a:pt x="1921949" y="1615199"/>
                </a:cubicBezTo>
                <a:cubicBezTo>
                  <a:pt x="1916299" y="1632552"/>
                  <a:pt x="1908707" y="1642641"/>
                  <a:pt x="1908026" y="1656968"/>
                </a:cubicBezTo>
                <a:cubicBezTo>
                  <a:pt x="1847139" y="1661054"/>
                  <a:pt x="1823581" y="1702469"/>
                  <a:pt x="1814022" y="1757933"/>
                </a:cubicBezTo>
                <a:cubicBezTo>
                  <a:pt x="1866711" y="1788806"/>
                  <a:pt x="1905832" y="1833197"/>
                  <a:pt x="1928910" y="1893706"/>
                </a:cubicBezTo>
                <a:cubicBezTo>
                  <a:pt x="1945406" y="1897237"/>
                  <a:pt x="1947827" y="1874234"/>
                  <a:pt x="1970679" y="1869341"/>
                </a:cubicBezTo>
                <a:cubicBezTo>
                  <a:pt x="2001980" y="1862657"/>
                  <a:pt x="2037216" y="1877236"/>
                  <a:pt x="2057721" y="1890225"/>
                </a:cubicBezTo>
                <a:cubicBezTo>
                  <a:pt x="2071493" y="1823007"/>
                  <a:pt x="2010454" y="1737276"/>
                  <a:pt x="2050760" y="1663929"/>
                </a:cubicBezTo>
                <a:close/>
                <a:moveTo>
                  <a:pt x="1633050" y="1778792"/>
                </a:moveTo>
                <a:cubicBezTo>
                  <a:pt x="1651891" y="1769788"/>
                  <a:pt x="1670178" y="1760228"/>
                  <a:pt x="1695703" y="1757908"/>
                </a:cubicBezTo>
                <a:cubicBezTo>
                  <a:pt x="1630730" y="1684813"/>
                  <a:pt x="1461512" y="1583469"/>
                  <a:pt x="1344126" y="1656942"/>
                </a:cubicBezTo>
                <a:cubicBezTo>
                  <a:pt x="1324402" y="1669276"/>
                  <a:pt x="1295926" y="1692708"/>
                  <a:pt x="1298877" y="1705672"/>
                </a:cubicBezTo>
                <a:cubicBezTo>
                  <a:pt x="1422442" y="1646879"/>
                  <a:pt x="1569969" y="1704789"/>
                  <a:pt x="1633050" y="1778792"/>
                </a:cubicBezTo>
                <a:close/>
                <a:moveTo>
                  <a:pt x="2444105" y="1716140"/>
                </a:moveTo>
                <a:cubicBezTo>
                  <a:pt x="2426802" y="1709052"/>
                  <a:pt x="2365411" y="1697298"/>
                  <a:pt x="2353607" y="1698736"/>
                </a:cubicBezTo>
                <a:cubicBezTo>
                  <a:pt x="2293300" y="1706151"/>
                  <a:pt x="2265151" y="1802981"/>
                  <a:pt x="2266589" y="1872797"/>
                </a:cubicBezTo>
                <a:cubicBezTo>
                  <a:pt x="2319178" y="1882785"/>
                  <a:pt x="2363116" y="1916356"/>
                  <a:pt x="2353607" y="1977243"/>
                </a:cubicBezTo>
                <a:cubicBezTo>
                  <a:pt x="2389952" y="1948615"/>
                  <a:pt x="2435126" y="1928791"/>
                  <a:pt x="2496341" y="1925032"/>
                </a:cubicBezTo>
                <a:cubicBezTo>
                  <a:pt x="2514526" y="1901449"/>
                  <a:pt x="2532485" y="1877639"/>
                  <a:pt x="2545071" y="1848457"/>
                </a:cubicBezTo>
                <a:cubicBezTo>
                  <a:pt x="2533292" y="1829616"/>
                  <a:pt x="2508927" y="1806310"/>
                  <a:pt x="2520706" y="1775362"/>
                </a:cubicBezTo>
                <a:cubicBezTo>
                  <a:pt x="2489682" y="1766887"/>
                  <a:pt x="2474246" y="1728499"/>
                  <a:pt x="2444105" y="1716140"/>
                </a:cubicBezTo>
                <a:close/>
                <a:moveTo>
                  <a:pt x="1305838" y="1963295"/>
                </a:moveTo>
                <a:cubicBezTo>
                  <a:pt x="1292571" y="1950986"/>
                  <a:pt x="1264448" y="1935121"/>
                  <a:pt x="1264070" y="1921526"/>
                </a:cubicBezTo>
                <a:cubicBezTo>
                  <a:pt x="1308764" y="1929043"/>
                  <a:pt x="1309092" y="1980925"/>
                  <a:pt x="1368516" y="1973737"/>
                </a:cubicBezTo>
                <a:cubicBezTo>
                  <a:pt x="1362791" y="1941175"/>
                  <a:pt x="1340091" y="1925562"/>
                  <a:pt x="1326748" y="1900642"/>
                </a:cubicBezTo>
                <a:cubicBezTo>
                  <a:pt x="1361530" y="1913430"/>
                  <a:pt x="1375024" y="1947531"/>
                  <a:pt x="1389401" y="1980698"/>
                </a:cubicBezTo>
                <a:cubicBezTo>
                  <a:pt x="1405493" y="1983170"/>
                  <a:pt x="1418457" y="1988795"/>
                  <a:pt x="1434650" y="1991141"/>
                </a:cubicBezTo>
                <a:cubicBezTo>
                  <a:pt x="1433641" y="1952701"/>
                  <a:pt x="1417398" y="1929497"/>
                  <a:pt x="1410285" y="1897161"/>
                </a:cubicBezTo>
                <a:cubicBezTo>
                  <a:pt x="1432708" y="1921148"/>
                  <a:pt x="1449581" y="1950684"/>
                  <a:pt x="1448573" y="1998102"/>
                </a:cubicBezTo>
                <a:cubicBezTo>
                  <a:pt x="1468196" y="1999363"/>
                  <a:pt x="1479117" y="2009326"/>
                  <a:pt x="1493822" y="2015506"/>
                </a:cubicBezTo>
                <a:cubicBezTo>
                  <a:pt x="1493797" y="1973762"/>
                  <a:pt x="1472736" y="1953055"/>
                  <a:pt x="1469457" y="1914565"/>
                </a:cubicBezTo>
                <a:cubicBezTo>
                  <a:pt x="1509435" y="1938400"/>
                  <a:pt x="1490089" y="2021559"/>
                  <a:pt x="1535590" y="2039870"/>
                </a:cubicBezTo>
                <a:cubicBezTo>
                  <a:pt x="1531883" y="2001356"/>
                  <a:pt x="1560989" y="1995655"/>
                  <a:pt x="1573878" y="1973737"/>
                </a:cubicBezTo>
                <a:cubicBezTo>
                  <a:pt x="1546360" y="1903719"/>
                  <a:pt x="1524089" y="1810093"/>
                  <a:pt x="1445092" y="1803157"/>
                </a:cubicBezTo>
                <a:cubicBezTo>
                  <a:pt x="1424208" y="1815920"/>
                  <a:pt x="1430841" y="1856225"/>
                  <a:pt x="1413765" y="1872771"/>
                </a:cubicBezTo>
                <a:cubicBezTo>
                  <a:pt x="1379186" y="1836577"/>
                  <a:pt x="1345614" y="1799374"/>
                  <a:pt x="1298902" y="1775311"/>
                </a:cubicBezTo>
                <a:cubicBezTo>
                  <a:pt x="1284097" y="1806789"/>
                  <a:pt x="1294690" y="1864473"/>
                  <a:pt x="1288460" y="1886694"/>
                </a:cubicBezTo>
                <a:cubicBezTo>
                  <a:pt x="1263364" y="1860740"/>
                  <a:pt x="1245077" y="1827976"/>
                  <a:pt x="1204923" y="1817080"/>
                </a:cubicBezTo>
                <a:cubicBezTo>
                  <a:pt x="1187822" y="1864977"/>
                  <a:pt x="1228859" y="1898473"/>
                  <a:pt x="1232769" y="1924982"/>
                </a:cubicBezTo>
                <a:cubicBezTo>
                  <a:pt x="1214886" y="1921980"/>
                  <a:pt x="1213348" y="1902610"/>
                  <a:pt x="1197962" y="1897136"/>
                </a:cubicBezTo>
                <a:cubicBezTo>
                  <a:pt x="1113567" y="1905561"/>
                  <a:pt x="1040044" y="1924856"/>
                  <a:pt x="1006498" y="1984154"/>
                </a:cubicBezTo>
                <a:cubicBezTo>
                  <a:pt x="1169511" y="1992023"/>
                  <a:pt x="1221520" y="2166361"/>
                  <a:pt x="1389401" y="2161695"/>
                </a:cubicBezTo>
                <a:cubicBezTo>
                  <a:pt x="1439165" y="2160308"/>
                  <a:pt x="1480151" y="2137356"/>
                  <a:pt x="1514706" y="2112965"/>
                </a:cubicBezTo>
                <a:cubicBezTo>
                  <a:pt x="1497731" y="2097126"/>
                  <a:pt x="1528351" y="2074930"/>
                  <a:pt x="1528629" y="2053793"/>
                </a:cubicBezTo>
                <a:cubicBezTo>
                  <a:pt x="1512587" y="2047790"/>
                  <a:pt x="1505727" y="2032606"/>
                  <a:pt x="1486860" y="2029428"/>
                </a:cubicBezTo>
                <a:cubicBezTo>
                  <a:pt x="1456215" y="2055634"/>
                  <a:pt x="1435406" y="2091703"/>
                  <a:pt x="1399843" y="2112991"/>
                </a:cubicBezTo>
                <a:cubicBezTo>
                  <a:pt x="1417700" y="2075157"/>
                  <a:pt x="1452835" y="2054575"/>
                  <a:pt x="1472938" y="2019011"/>
                </a:cubicBezTo>
                <a:cubicBezTo>
                  <a:pt x="1459998" y="2016868"/>
                  <a:pt x="1451070" y="2010713"/>
                  <a:pt x="1438131" y="2008569"/>
                </a:cubicBezTo>
                <a:cubicBezTo>
                  <a:pt x="1404458" y="2030589"/>
                  <a:pt x="1373056" y="2054878"/>
                  <a:pt x="1340671" y="2078183"/>
                </a:cubicBezTo>
                <a:cubicBezTo>
                  <a:pt x="1356586" y="2041888"/>
                  <a:pt x="1393033" y="2026124"/>
                  <a:pt x="1420727" y="2001608"/>
                </a:cubicBezTo>
                <a:cubicBezTo>
                  <a:pt x="1400297" y="2000019"/>
                  <a:pt x="1386071" y="1992175"/>
                  <a:pt x="1365036" y="1991166"/>
                </a:cubicBezTo>
                <a:cubicBezTo>
                  <a:pt x="1337568" y="2010133"/>
                  <a:pt x="1317088" y="2036037"/>
                  <a:pt x="1288460" y="2053819"/>
                </a:cubicBezTo>
                <a:cubicBezTo>
                  <a:pt x="1298600" y="2022164"/>
                  <a:pt x="1326672" y="2008494"/>
                  <a:pt x="1347632" y="1987685"/>
                </a:cubicBezTo>
                <a:cubicBezTo>
                  <a:pt x="1290200" y="1975477"/>
                  <a:pt x="1218190" y="1977899"/>
                  <a:pt x="1159649" y="1966801"/>
                </a:cubicBezTo>
                <a:cubicBezTo>
                  <a:pt x="1195162" y="1947026"/>
                  <a:pt x="1263515" y="1970509"/>
                  <a:pt x="1305838" y="1963295"/>
                </a:cubicBezTo>
                <a:close/>
                <a:moveTo>
                  <a:pt x="2082086" y="1848432"/>
                </a:moveTo>
                <a:cubicBezTo>
                  <a:pt x="2065364" y="1873074"/>
                  <a:pt x="2068542" y="1923998"/>
                  <a:pt x="2085567" y="1952853"/>
                </a:cubicBezTo>
                <a:cubicBezTo>
                  <a:pt x="2106023" y="1928084"/>
                  <a:pt x="2144184" y="1903896"/>
                  <a:pt x="2186508" y="1921526"/>
                </a:cubicBezTo>
                <a:cubicBezTo>
                  <a:pt x="2194100" y="1897792"/>
                  <a:pt x="2211629" y="1883995"/>
                  <a:pt x="2228276" y="1869316"/>
                </a:cubicBezTo>
                <a:cubicBezTo>
                  <a:pt x="2209813" y="1827447"/>
                  <a:pt x="2114876" y="1800055"/>
                  <a:pt x="2082086" y="1848432"/>
                </a:cubicBezTo>
                <a:close/>
                <a:moveTo>
                  <a:pt x="2238743" y="1879758"/>
                </a:moveTo>
                <a:cubicBezTo>
                  <a:pt x="2219297" y="1889317"/>
                  <a:pt x="2208930" y="1907982"/>
                  <a:pt x="2196975" y="1925007"/>
                </a:cubicBezTo>
                <a:cubicBezTo>
                  <a:pt x="2211352" y="1956233"/>
                  <a:pt x="2260763" y="1957923"/>
                  <a:pt x="2263108" y="1998102"/>
                </a:cubicBezTo>
                <a:cubicBezTo>
                  <a:pt x="2264143" y="2015909"/>
                  <a:pt x="2252111" y="2032732"/>
                  <a:pt x="2242224" y="2050313"/>
                </a:cubicBezTo>
                <a:cubicBezTo>
                  <a:pt x="2267270" y="2044032"/>
                  <a:pt x="2293930" y="2039366"/>
                  <a:pt x="2322280" y="2036390"/>
                </a:cubicBezTo>
                <a:cubicBezTo>
                  <a:pt x="2366016" y="1946799"/>
                  <a:pt x="2322659" y="1884449"/>
                  <a:pt x="2238743" y="1879758"/>
                </a:cubicBezTo>
                <a:close/>
                <a:moveTo>
                  <a:pt x="2057721" y="1907604"/>
                </a:moveTo>
                <a:cubicBezTo>
                  <a:pt x="2037745" y="1888889"/>
                  <a:pt x="1996860" y="1877816"/>
                  <a:pt x="1960262" y="1886719"/>
                </a:cubicBezTo>
                <a:cubicBezTo>
                  <a:pt x="1873925" y="1957216"/>
                  <a:pt x="1924320" y="2097680"/>
                  <a:pt x="1974184" y="2172163"/>
                </a:cubicBezTo>
                <a:cubicBezTo>
                  <a:pt x="1983492" y="2170145"/>
                  <a:pt x="1995926" y="2182453"/>
                  <a:pt x="2002030" y="2172163"/>
                </a:cubicBezTo>
                <a:cubicBezTo>
                  <a:pt x="1983088" y="2137734"/>
                  <a:pt x="1951762" y="2097126"/>
                  <a:pt x="1956781" y="2050338"/>
                </a:cubicBezTo>
                <a:cubicBezTo>
                  <a:pt x="1984778" y="2103557"/>
                  <a:pt x="2000618" y="2168959"/>
                  <a:pt x="2047279" y="2203514"/>
                </a:cubicBezTo>
                <a:cubicBezTo>
                  <a:pt x="2036005" y="2153271"/>
                  <a:pt x="2001551" y="2107694"/>
                  <a:pt x="2008992" y="2050338"/>
                </a:cubicBezTo>
                <a:cubicBezTo>
                  <a:pt x="2031313" y="2111553"/>
                  <a:pt x="2049247" y="2177157"/>
                  <a:pt x="2078606" y="2231360"/>
                </a:cubicBezTo>
                <a:cubicBezTo>
                  <a:pt x="2093663" y="2216529"/>
                  <a:pt x="2072653" y="2194737"/>
                  <a:pt x="2064683" y="2175669"/>
                </a:cubicBezTo>
                <a:cubicBezTo>
                  <a:pt x="2037316" y="2110115"/>
                  <a:pt x="2022788" y="2012403"/>
                  <a:pt x="2075125" y="1959839"/>
                </a:cubicBezTo>
                <a:cubicBezTo>
                  <a:pt x="2062034" y="1949700"/>
                  <a:pt x="2059285" y="1929245"/>
                  <a:pt x="2057721" y="1907604"/>
                </a:cubicBezTo>
                <a:close/>
                <a:moveTo>
                  <a:pt x="2249186" y="1994621"/>
                </a:moveTo>
                <a:cubicBezTo>
                  <a:pt x="2247042" y="1969373"/>
                  <a:pt x="2230117" y="1975629"/>
                  <a:pt x="2210898" y="1963295"/>
                </a:cubicBezTo>
                <a:cubicBezTo>
                  <a:pt x="2186609" y="1947707"/>
                  <a:pt x="2180101" y="1926117"/>
                  <a:pt x="2148245" y="1928488"/>
                </a:cubicBezTo>
                <a:cubicBezTo>
                  <a:pt x="2068214" y="1934415"/>
                  <a:pt x="2025891" y="2069356"/>
                  <a:pt x="2071670" y="2151278"/>
                </a:cubicBezTo>
                <a:cubicBezTo>
                  <a:pt x="2080598" y="2117278"/>
                  <a:pt x="2067508" y="2061259"/>
                  <a:pt x="2089073" y="2039896"/>
                </a:cubicBezTo>
                <a:cubicBezTo>
                  <a:pt x="2093714" y="2092157"/>
                  <a:pt x="2072477" y="2169817"/>
                  <a:pt x="2099515" y="2206995"/>
                </a:cubicBezTo>
                <a:cubicBezTo>
                  <a:pt x="2104661" y="2139045"/>
                  <a:pt x="2105695" y="2066959"/>
                  <a:pt x="2151726" y="2039896"/>
                </a:cubicBezTo>
                <a:cubicBezTo>
                  <a:pt x="2136214" y="2073114"/>
                  <a:pt x="2113715" y="2117884"/>
                  <a:pt x="2120399" y="2161720"/>
                </a:cubicBezTo>
                <a:cubicBezTo>
                  <a:pt x="2125167" y="2095436"/>
                  <a:pt x="2255491" y="2069608"/>
                  <a:pt x="2249186" y="1994621"/>
                </a:cubicBezTo>
                <a:close/>
                <a:moveTo>
                  <a:pt x="2350126" y="1991141"/>
                </a:moveTo>
                <a:cubicBezTo>
                  <a:pt x="2348411" y="2010310"/>
                  <a:pt x="2339381" y="2022164"/>
                  <a:pt x="2336203" y="2039870"/>
                </a:cubicBezTo>
                <a:cubicBezTo>
                  <a:pt x="2388363" y="2060124"/>
                  <a:pt x="2477575" y="2009528"/>
                  <a:pt x="2541590" y="2043351"/>
                </a:cubicBezTo>
                <a:cubicBezTo>
                  <a:pt x="2495433" y="2052885"/>
                  <a:pt x="2425491" y="2038635"/>
                  <a:pt x="2391920" y="2060755"/>
                </a:cubicBezTo>
                <a:cubicBezTo>
                  <a:pt x="2434369" y="2096621"/>
                  <a:pt x="2532762" y="2066127"/>
                  <a:pt x="2576422" y="2106004"/>
                </a:cubicBezTo>
                <a:cubicBezTo>
                  <a:pt x="2463854" y="2080756"/>
                  <a:pt x="2334866" y="2094225"/>
                  <a:pt x="2287499" y="2172137"/>
                </a:cubicBezTo>
                <a:cubicBezTo>
                  <a:pt x="2323163" y="2174155"/>
                  <a:pt x="2346923" y="2162906"/>
                  <a:pt x="2377997" y="2165176"/>
                </a:cubicBezTo>
                <a:cubicBezTo>
                  <a:pt x="2432553" y="2169186"/>
                  <a:pt x="2477575" y="2211737"/>
                  <a:pt x="2517250" y="2217387"/>
                </a:cubicBezTo>
                <a:cubicBezTo>
                  <a:pt x="2583258" y="2226820"/>
                  <a:pt x="2654335" y="2202505"/>
                  <a:pt x="2687830" y="2161695"/>
                </a:cubicBezTo>
                <a:cubicBezTo>
                  <a:pt x="2681499" y="2142501"/>
                  <a:pt x="2669191" y="2129284"/>
                  <a:pt x="2649543" y="2123407"/>
                </a:cubicBezTo>
                <a:cubicBezTo>
                  <a:pt x="2663465" y="2104869"/>
                  <a:pt x="2686014" y="2094906"/>
                  <a:pt x="2708715" y="2085120"/>
                </a:cubicBezTo>
                <a:cubicBezTo>
                  <a:pt x="2711867" y="2056442"/>
                  <a:pt x="2681878" y="2060906"/>
                  <a:pt x="2666946" y="2050313"/>
                </a:cubicBezTo>
                <a:cubicBezTo>
                  <a:pt x="2670805" y="2035583"/>
                  <a:pt x="2675522" y="2021761"/>
                  <a:pt x="2680869" y="2008544"/>
                </a:cubicBezTo>
                <a:cubicBezTo>
                  <a:pt x="2612289" y="1925184"/>
                  <a:pt x="2436412" y="1917491"/>
                  <a:pt x="2350126" y="1991141"/>
                </a:cubicBezTo>
                <a:close/>
                <a:moveTo>
                  <a:pt x="1894128" y="2001583"/>
                </a:moveTo>
                <a:cubicBezTo>
                  <a:pt x="1871932" y="1976032"/>
                  <a:pt x="1826557" y="1944756"/>
                  <a:pt x="1789707" y="1973737"/>
                </a:cubicBezTo>
                <a:cubicBezTo>
                  <a:pt x="1725617" y="2078360"/>
                  <a:pt x="1807716" y="2196981"/>
                  <a:pt x="1921974" y="2172163"/>
                </a:cubicBezTo>
                <a:cubicBezTo>
                  <a:pt x="1904419" y="2142148"/>
                  <a:pt x="1860103" y="2108753"/>
                  <a:pt x="1834956" y="2074703"/>
                </a:cubicBezTo>
                <a:cubicBezTo>
                  <a:pt x="1889437" y="2092157"/>
                  <a:pt x="1900005" y="2153548"/>
                  <a:pt x="1956806" y="2168682"/>
                </a:cubicBezTo>
                <a:cubicBezTo>
                  <a:pt x="1932164" y="2116698"/>
                  <a:pt x="1901846" y="2070440"/>
                  <a:pt x="1894128" y="2001583"/>
                </a:cubicBezTo>
                <a:close/>
                <a:moveTo>
                  <a:pt x="1667857" y="1977218"/>
                </a:moveTo>
                <a:cubicBezTo>
                  <a:pt x="1623793" y="1971139"/>
                  <a:pt x="1580310" y="1987155"/>
                  <a:pt x="1552994" y="2012025"/>
                </a:cubicBezTo>
                <a:cubicBezTo>
                  <a:pt x="1551430" y="2051069"/>
                  <a:pt x="1533068" y="2073315"/>
                  <a:pt x="1525148" y="2106029"/>
                </a:cubicBezTo>
                <a:cubicBezTo>
                  <a:pt x="1542072" y="2109989"/>
                  <a:pt x="1563461" y="2109485"/>
                  <a:pt x="1573878" y="2119952"/>
                </a:cubicBezTo>
                <a:cubicBezTo>
                  <a:pt x="1562553" y="2138793"/>
                  <a:pt x="1540559" y="2146965"/>
                  <a:pt x="1532110" y="2168682"/>
                </a:cubicBezTo>
                <a:cubicBezTo>
                  <a:pt x="1543308" y="2172566"/>
                  <a:pt x="1552742" y="2178216"/>
                  <a:pt x="1566917" y="2179124"/>
                </a:cubicBezTo>
                <a:cubicBezTo>
                  <a:pt x="1597688" y="2211434"/>
                  <a:pt x="1622330" y="2246998"/>
                  <a:pt x="1671338" y="2248738"/>
                </a:cubicBezTo>
                <a:cubicBezTo>
                  <a:pt x="1715023" y="2250302"/>
                  <a:pt x="1748771" y="2228661"/>
                  <a:pt x="1786201" y="2217412"/>
                </a:cubicBezTo>
                <a:cubicBezTo>
                  <a:pt x="1815888" y="2208483"/>
                  <a:pt x="1850695" y="2204170"/>
                  <a:pt x="1866257" y="2186085"/>
                </a:cubicBezTo>
                <a:cubicBezTo>
                  <a:pt x="1814652" y="2175038"/>
                  <a:pt x="1788774" y="2138264"/>
                  <a:pt x="1754875" y="2109510"/>
                </a:cubicBezTo>
                <a:cubicBezTo>
                  <a:pt x="1700621" y="2109787"/>
                  <a:pt x="1656734" y="2120431"/>
                  <a:pt x="1626089" y="2144317"/>
                </a:cubicBezTo>
                <a:cubicBezTo>
                  <a:pt x="1645485" y="2104541"/>
                  <a:pt x="1695778" y="2095637"/>
                  <a:pt x="1754875" y="2095587"/>
                </a:cubicBezTo>
                <a:cubicBezTo>
                  <a:pt x="1730384" y="2064387"/>
                  <a:pt x="1673103" y="2065951"/>
                  <a:pt x="1622608" y="2060780"/>
                </a:cubicBezTo>
                <a:cubicBezTo>
                  <a:pt x="1659458" y="2036541"/>
                  <a:pt x="1720446" y="2057224"/>
                  <a:pt x="1751419" y="2071222"/>
                </a:cubicBezTo>
                <a:cubicBezTo>
                  <a:pt x="1754143" y="2051902"/>
                  <a:pt x="1752807" y="2028520"/>
                  <a:pt x="1761861" y="2015531"/>
                </a:cubicBezTo>
                <a:cubicBezTo>
                  <a:pt x="1730409" y="2017574"/>
                  <a:pt x="1702235" y="1981985"/>
                  <a:pt x="1667857" y="1977218"/>
                </a:cubicBezTo>
                <a:close/>
                <a:moveTo>
                  <a:pt x="2116894" y="2206970"/>
                </a:moveTo>
                <a:cubicBezTo>
                  <a:pt x="2160327" y="2186590"/>
                  <a:pt x="2217380" y="2179830"/>
                  <a:pt x="2270070" y="2168682"/>
                </a:cubicBezTo>
                <a:cubicBezTo>
                  <a:pt x="2304877" y="2130394"/>
                  <a:pt x="2348890" y="2101287"/>
                  <a:pt x="2395375" y="2074703"/>
                </a:cubicBezTo>
                <a:cubicBezTo>
                  <a:pt x="2276552" y="2011798"/>
                  <a:pt x="2131800" y="2102044"/>
                  <a:pt x="2116894" y="2206970"/>
                </a:cubicBezTo>
                <a:close/>
                <a:moveTo>
                  <a:pt x="3199494" y="2085145"/>
                </a:moveTo>
                <a:cubicBezTo>
                  <a:pt x="3186378" y="2071575"/>
                  <a:pt x="3172506" y="2058762"/>
                  <a:pt x="3154245" y="2050338"/>
                </a:cubicBezTo>
                <a:cubicBezTo>
                  <a:pt x="3135227" y="2069608"/>
                  <a:pt x="3135303" y="2107971"/>
                  <a:pt x="3122918" y="2133875"/>
                </a:cubicBezTo>
                <a:cubicBezTo>
                  <a:pt x="3101479" y="2127468"/>
                  <a:pt x="3089801" y="2111301"/>
                  <a:pt x="3070708" y="2102548"/>
                </a:cubicBezTo>
                <a:cubicBezTo>
                  <a:pt x="3036733" y="2188507"/>
                  <a:pt x="3089701" y="2241323"/>
                  <a:pt x="3136841" y="2283570"/>
                </a:cubicBezTo>
                <a:cubicBezTo>
                  <a:pt x="3170211" y="2313459"/>
                  <a:pt x="3216318" y="2331140"/>
                  <a:pt x="3255211" y="2342742"/>
                </a:cubicBezTo>
                <a:cubicBezTo>
                  <a:pt x="3233494" y="2281931"/>
                  <a:pt x="3266788" y="2227450"/>
                  <a:pt x="3272614" y="2182605"/>
                </a:cubicBezTo>
                <a:cubicBezTo>
                  <a:pt x="3279273" y="2131302"/>
                  <a:pt x="3259423" y="2091450"/>
                  <a:pt x="3234326" y="2057299"/>
                </a:cubicBezTo>
                <a:cubicBezTo>
                  <a:pt x="3214880" y="2058737"/>
                  <a:pt x="3217982" y="2082723"/>
                  <a:pt x="3199494" y="2085145"/>
                </a:cubicBezTo>
                <a:close/>
                <a:moveTo>
                  <a:pt x="3397920" y="2081664"/>
                </a:moveTo>
                <a:cubicBezTo>
                  <a:pt x="3311860" y="2113268"/>
                  <a:pt x="3235159" y="2232999"/>
                  <a:pt x="3276095" y="2360146"/>
                </a:cubicBezTo>
                <a:cubicBezTo>
                  <a:pt x="3285553" y="2249697"/>
                  <a:pt x="3408664" y="2223818"/>
                  <a:pt x="3397920" y="2081664"/>
                </a:cubicBezTo>
                <a:close/>
                <a:moveTo>
                  <a:pt x="1476393" y="2154759"/>
                </a:moveTo>
                <a:cubicBezTo>
                  <a:pt x="1407435" y="2184572"/>
                  <a:pt x="1325512" y="2177459"/>
                  <a:pt x="1264045" y="2144317"/>
                </a:cubicBezTo>
                <a:cubicBezTo>
                  <a:pt x="1086882" y="2144695"/>
                  <a:pt x="943467" y="2178821"/>
                  <a:pt x="888103" y="2300974"/>
                </a:cubicBezTo>
                <a:cubicBezTo>
                  <a:pt x="975096" y="2247376"/>
                  <a:pt x="1075355" y="2209290"/>
                  <a:pt x="1218796" y="2220918"/>
                </a:cubicBezTo>
                <a:cubicBezTo>
                  <a:pt x="1256755" y="2223995"/>
                  <a:pt x="1296052" y="2245157"/>
                  <a:pt x="1326698" y="2241802"/>
                </a:cubicBezTo>
                <a:cubicBezTo>
                  <a:pt x="1344530" y="2239835"/>
                  <a:pt x="1364683" y="2220716"/>
                  <a:pt x="1385869" y="2213956"/>
                </a:cubicBezTo>
                <a:cubicBezTo>
                  <a:pt x="1439492" y="2196830"/>
                  <a:pt x="1502851" y="2203035"/>
                  <a:pt x="1566891" y="2196553"/>
                </a:cubicBezTo>
                <a:cubicBezTo>
                  <a:pt x="1551027" y="2186892"/>
                  <a:pt x="1523685" y="2188709"/>
                  <a:pt x="1514681" y="2172188"/>
                </a:cubicBezTo>
                <a:cubicBezTo>
                  <a:pt x="1515791" y="2148277"/>
                  <a:pt x="1550900" y="2141971"/>
                  <a:pt x="1546007" y="2123458"/>
                </a:cubicBezTo>
                <a:cubicBezTo>
                  <a:pt x="1521112" y="2117682"/>
                  <a:pt x="1501414" y="2143939"/>
                  <a:pt x="1476393" y="2154759"/>
                </a:cubicBezTo>
                <a:close/>
                <a:moveTo>
                  <a:pt x="4654556" y="2154759"/>
                </a:moveTo>
                <a:cubicBezTo>
                  <a:pt x="4624944" y="2169565"/>
                  <a:pt x="4567715" y="2248839"/>
                  <a:pt x="4567538" y="2283570"/>
                </a:cubicBezTo>
                <a:cubicBezTo>
                  <a:pt x="4567387" y="2311466"/>
                  <a:pt x="4593340" y="2346627"/>
                  <a:pt x="4588422" y="2381030"/>
                </a:cubicBezTo>
                <a:cubicBezTo>
                  <a:pt x="4623708" y="2301428"/>
                  <a:pt x="4709011" y="2271867"/>
                  <a:pt x="4783367" y="2231334"/>
                </a:cubicBezTo>
                <a:cubicBezTo>
                  <a:pt x="4811313" y="2159274"/>
                  <a:pt x="4708052" y="2128023"/>
                  <a:pt x="4654556" y="2154759"/>
                </a:cubicBezTo>
                <a:close/>
                <a:moveTo>
                  <a:pt x="2593801" y="2321833"/>
                </a:moveTo>
                <a:cubicBezTo>
                  <a:pt x="2575741" y="2235395"/>
                  <a:pt x="2416764" y="2172970"/>
                  <a:pt x="2336203" y="2186085"/>
                </a:cubicBezTo>
                <a:cubicBezTo>
                  <a:pt x="2364301" y="2203464"/>
                  <a:pt x="2400470" y="2230603"/>
                  <a:pt x="2405817" y="2259180"/>
                </a:cubicBezTo>
                <a:cubicBezTo>
                  <a:pt x="2375147" y="2258247"/>
                  <a:pt x="2342433" y="2237968"/>
                  <a:pt x="2318800" y="2259180"/>
                </a:cubicBezTo>
                <a:cubicBezTo>
                  <a:pt x="2375021" y="2285361"/>
                  <a:pt x="2419992" y="2322766"/>
                  <a:pt x="2440650" y="2384486"/>
                </a:cubicBezTo>
                <a:cubicBezTo>
                  <a:pt x="2397368" y="2339009"/>
                  <a:pt x="2353001" y="2259432"/>
                  <a:pt x="2277031" y="2269622"/>
                </a:cubicBezTo>
                <a:cubicBezTo>
                  <a:pt x="2314184" y="2319512"/>
                  <a:pt x="2383369" y="2367511"/>
                  <a:pt x="2398881" y="2450644"/>
                </a:cubicBezTo>
                <a:cubicBezTo>
                  <a:pt x="2378249" y="2430189"/>
                  <a:pt x="2361703" y="2390791"/>
                  <a:pt x="2336229" y="2356665"/>
                </a:cubicBezTo>
                <a:cubicBezTo>
                  <a:pt x="2298723" y="2306422"/>
                  <a:pt x="2262150" y="2252799"/>
                  <a:pt x="2190014" y="2290532"/>
                </a:cubicBezTo>
                <a:cubicBezTo>
                  <a:pt x="2278116" y="2334116"/>
                  <a:pt x="2283564" y="2473647"/>
                  <a:pt x="2377997" y="2502880"/>
                </a:cubicBezTo>
                <a:cubicBezTo>
                  <a:pt x="2411997" y="2513398"/>
                  <a:pt x="2462518" y="2514154"/>
                  <a:pt x="2503302" y="2509842"/>
                </a:cubicBezTo>
                <a:cubicBezTo>
                  <a:pt x="2520605" y="2470267"/>
                  <a:pt x="2494752" y="2435738"/>
                  <a:pt x="2496341" y="2405395"/>
                </a:cubicBezTo>
                <a:cubicBezTo>
                  <a:pt x="2526305" y="2417477"/>
                  <a:pt x="2555009" y="2448475"/>
                  <a:pt x="2579878" y="2454125"/>
                </a:cubicBezTo>
                <a:cubicBezTo>
                  <a:pt x="2593927" y="2414299"/>
                  <a:pt x="2603789" y="2369604"/>
                  <a:pt x="2593801" y="2321833"/>
                </a:cubicBezTo>
                <a:close/>
                <a:moveTo>
                  <a:pt x="1949820" y="2182605"/>
                </a:moveTo>
                <a:cubicBezTo>
                  <a:pt x="1856194" y="2179805"/>
                  <a:pt x="1814274" y="2260088"/>
                  <a:pt x="1786201" y="2321833"/>
                </a:cubicBezTo>
                <a:cubicBezTo>
                  <a:pt x="1853873" y="2267630"/>
                  <a:pt x="2013759" y="2322690"/>
                  <a:pt x="2054241" y="2238296"/>
                </a:cubicBezTo>
                <a:cubicBezTo>
                  <a:pt x="2039662" y="2196805"/>
                  <a:pt x="1991109" y="2183841"/>
                  <a:pt x="1949820" y="2182605"/>
                </a:cubicBezTo>
                <a:close/>
                <a:moveTo>
                  <a:pt x="2273550" y="2182605"/>
                </a:moveTo>
                <a:cubicBezTo>
                  <a:pt x="2211654" y="2181596"/>
                  <a:pt x="2116086" y="2214032"/>
                  <a:pt x="2082086" y="2248738"/>
                </a:cubicBezTo>
                <a:cubicBezTo>
                  <a:pt x="2175309" y="2305060"/>
                  <a:pt x="2278343" y="2236631"/>
                  <a:pt x="2374491" y="2238296"/>
                </a:cubicBezTo>
                <a:cubicBezTo>
                  <a:pt x="2357996" y="2208105"/>
                  <a:pt x="2321070" y="2183361"/>
                  <a:pt x="2273550" y="2182605"/>
                </a:cubicBezTo>
                <a:close/>
                <a:moveTo>
                  <a:pt x="3140322" y="2300949"/>
                </a:moveTo>
                <a:cubicBezTo>
                  <a:pt x="3111745" y="2276155"/>
                  <a:pt x="3086548" y="2248057"/>
                  <a:pt x="3060266" y="2220892"/>
                </a:cubicBezTo>
                <a:cubicBezTo>
                  <a:pt x="3000741" y="2193930"/>
                  <a:pt x="2915362" y="2224323"/>
                  <a:pt x="2861840" y="2210450"/>
                </a:cubicBezTo>
                <a:cubicBezTo>
                  <a:pt x="2878840" y="2253783"/>
                  <a:pt x="2910268" y="2282713"/>
                  <a:pt x="2945377" y="2307910"/>
                </a:cubicBezTo>
                <a:cubicBezTo>
                  <a:pt x="2921315" y="2311517"/>
                  <a:pt x="2887643" y="2305514"/>
                  <a:pt x="2861840" y="2314872"/>
                </a:cubicBezTo>
                <a:cubicBezTo>
                  <a:pt x="2908224" y="2402696"/>
                  <a:pt x="3034009" y="2474480"/>
                  <a:pt x="3185571" y="2436721"/>
                </a:cubicBezTo>
                <a:cubicBezTo>
                  <a:pt x="3206607" y="2409027"/>
                  <a:pt x="3250444" y="2404134"/>
                  <a:pt x="3265628" y="2370588"/>
                </a:cubicBezTo>
                <a:cubicBezTo>
                  <a:pt x="3223304" y="2342692"/>
                  <a:pt x="3177324" y="2333057"/>
                  <a:pt x="3140322" y="2300949"/>
                </a:cubicBezTo>
                <a:close/>
                <a:moveTo>
                  <a:pt x="1577334" y="2210450"/>
                </a:moveTo>
                <a:cubicBezTo>
                  <a:pt x="1453087" y="2211510"/>
                  <a:pt x="1339233" y="2222961"/>
                  <a:pt x="1284929" y="2293987"/>
                </a:cubicBezTo>
                <a:cubicBezTo>
                  <a:pt x="1305410" y="2309499"/>
                  <a:pt x="1318021" y="2332830"/>
                  <a:pt x="1330178" y="2356640"/>
                </a:cubicBezTo>
                <a:cubicBezTo>
                  <a:pt x="1305460" y="2363248"/>
                  <a:pt x="1269114" y="2358229"/>
                  <a:pt x="1257083" y="2377524"/>
                </a:cubicBezTo>
                <a:cubicBezTo>
                  <a:pt x="1277337" y="2389782"/>
                  <a:pt x="1304552" y="2395029"/>
                  <a:pt x="1316255" y="2415812"/>
                </a:cubicBezTo>
                <a:cubicBezTo>
                  <a:pt x="1271738" y="2422370"/>
                  <a:pt x="1241546" y="2461767"/>
                  <a:pt x="1232718" y="2492387"/>
                </a:cubicBezTo>
                <a:cubicBezTo>
                  <a:pt x="1253880" y="2484064"/>
                  <a:pt x="1282810" y="2497936"/>
                  <a:pt x="1295371" y="2509791"/>
                </a:cubicBezTo>
                <a:cubicBezTo>
                  <a:pt x="1237006" y="2536149"/>
                  <a:pt x="1214609" y="2616987"/>
                  <a:pt x="1222276" y="2697774"/>
                </a:cubicBezTo>
                <a:cubicBezTo>
                  <a:pt x="1257941" y="2643218"/>
                  <a:pt x="1303720" y="2615045"/>
                  <a:pt x="1371947" y="2610757"/>
                </a:cubicBezTo>
                <a:cubicBezTo>
                  <a:pt x="1445546" y="2606116"/>
                  <a:pt x="1515589" y="2587174"/>
                  <a:pt x="1563411" y="2544623"/>
                </a:cubicBezTo>
                <a:cubicBezTo>
                  <a:pt x="1595771" y="2515819"/>
                  <a:pt x="1631108" y="2460481"/>
                  <a:pt x="1636505" y="2415812"/>
                </a:cubicBezTo>
                <a:cubicBezTo>
                  <a:pt x="1638649" y="2398181"/>
                  <a:pt x="1631234" y="2382972"/>
                  <a:pt x="1633025" y="2367082"/>
                </a:cubicBezTo>
                <a:cubicBezTo>
                  <a:pt x="1637237" y="2329652"/>
                  <a:pt x="1658096" y="2308793"/>
                  <a:pt x="1674793" y="2276584"/>
                </a:cubicBezTo>
                <a:cubicBezTo>
                  <a:pt x="1627299" y="2288287"/>
                  <a:pt x="1594787" y="2314947"/>
                  <a:pt x="1556424" y="2335756"/>
                </a:cubicBezTo>
                <a:cubicBezTo>
                  <a:pt x="1573399" y="2374296"/>
                  <a:pt x="1562957" y="2437049"/>
                  <a:pt x="1549463" y="2475009"/>
                </a:cubicBezTo>
                <a:cubicBezTo>
                  <a:pt x="1544065" y="2427717"/>
                  <a:pt x="1561090" y="2376137"/>
                  <a:pt x="1542501" y="2346198"/>
                </a:cubicBezTo>
                <a:cubicBezTo>
                  <a:pt x="1528679" y="2368167"/>
                  <a:pt x="1503053" y="2364484"/>
                  <a:pt x="1497252" y="2391447"/>
                </a:cubicBezTo>
                <a:cubicBezTo>
                  <a:pt x="1490265" y="2423908"/>
                  <a:pt x="1526182" y="2473395"/>
                  <a:pt x="1504214" y="2506310"/>
                </a:cubicBezTo>
                <a:cubicBezTo>
                  <a:pt x="1501489" y="2468426"/>
                  <a:pt x="1486608" y="2442674"/>
                  <a:pt x="1486810" y="2401889"/>
                </a:cubicBezTo>
                <a:cubicBezTo>
                  <a:pt x="1429555" y="2406127"/>
                  <a:pt x="1440274" y="2494960"/>
                  <a:pt x="1445041" y="2551559"/>
                </a:cubicBezTo>
                <a:cubicBezTo>
                  <a:pt x="1428899" y="2528254"/>
                  <a:pt x="1431900" y="2485804"/>
                  <a:pt x="1420677" y="2457580"/>
                </a:cubicBezTo>
                <a:cubicBezTo>
                  <a:pt x="1392352" y="2490748"/>
                  <a:pt x="1368970" y="2528884"/>
                  <a:pt x="1337140" y="2558546"/>
                </a:cubicBezTo>
                <a:cubicBezTo>
                  <a:pt x="1352803" y="2509236"/>
                  <a:pt x="1389047" y="2480508"/>
                  <a:pt x="1417196" y="2443658"/>
                </a:cubicBezTo>
                <a:cubicBezTo>
                  <a:pt x="1391166" y="2435082"/>
                  <a:pt x="1362160" y="2450417"/>
                  <a:pt x="1337140" y="2440177"/>
                </a:cubicBezTo>
                <a:cubicBezTo>
                  <a:pt x="1361959" y="2427717"/>
                  <a:pt x="1400423" y="2421411"/>
                  <a:pt x="1431119" y="2433216"/>
                </a:cubicBezTo>
                <a:cubicBezTo>
                  <a:pt x="1437777" y="2417224"/>
                  <a:pt x="1476494" y="2398181"/>
                  <a:pt x="1465926" y="2387966"/>
                </a:cubicBezTo>
                <a:cubicBezTo>
                  <a:pt x="1437979" y="2378785"/>
                  <a:pt x="1389375" y="2390236"/>
                  <a:pt x="1371921" y="2370563"/>
                </a:cubicBezTo>
                <a:cubicBezTo>
                  <a:pt x="1411546" y="2365216"/>
                  <a:pt x="1448800" y="2372101"/>
                  <a:pt x="1490265" y="2374043"/>
                </a:cubicBezTo>
                <a:cubicBezTo>
                  <a:pt x="1506736" y="2358002"/>
                  <a:pt x="1527015" y="2345819"/>
                  <a:pt x="1542476" y="2328794"/>
                </a:cubicBezTo>
                <a:cubicBezTo>
                  <a:pt x="1501136" y="2319058"/>
                  <a:pt x="1443906" y="2325263"/>
                  <a:pt x="1413665" y="2304429"/>
                </a:cubicBezTo>
                <a:cubicBezTo>
                  <a:pt x="1466254" y="2298401"/>
                  <a:pt x="1510670" y="2314745"/>
                  <a:pt x="1566841" y="2314872"/>
                </a:cubicBezTo>
                <a:cubicBezTo>
                  <a:pt x="1595342" y="2293483"/>
                  <a:pt x="1629468" y="2277719"/>
                  <a:pt x="1664301" y="2262661"/>
                </a:cubicBezTo>
                <a:cubicBezTo>
                  <a:pt x="1622961" y="2257667"/>
                  <a:pt x="1601648" y="2232545"/>
                  <a:pt x="1577334" y="2210450"/>
                </a:cubicBezTo>
                <a:close/>
                <a:moveTo>
                  <a:pt x="1709626" y="2255700"/>
                </a:moveTo>
                <a:cubicBezTo>
                  <a:pt x="1653531" y="2292171"/>
                  <a:pt x="1629897" y="2405975"/>
                  <a:pt x="1664376" y="2481971"/>
                </a:cubicBezTo>
                <a:cubicBezTo>
                  <a:pt x="1676735" y="2482147"/>
                  <a:pt x="1701252" y="2447643"/>
                  <a:pt x="1727029" y="2461086"/>
                </a:cubicBezTo>
                <a:cubicBezTo>
                  <a:pt x="1716183" y="2484770"/>
                  <a:pt x="1722817" y="2514255"/>
                  <a:pt x="1727029" y="2541143"/>
                </a:cubicBezTo>
                <a:cubicBezTo>
                  <a:pt x="1747611" y="2540487"/>
                  <a:pt x="1753992" y="2500534"/>
                  <a:pt x="1782720" y="2502855"/>
                </a:cubicBezTo>
                <a:cubicBezTo>
                  <a:pt x="1807968" y="2504898"/>
                  <a:pt x="1814022" y="2549037"/>
                  <a:pt x="1838412" y="2555065"/>
                </a:cubicBezTo>
                <a:cubicBezTo>
                  <a:pt x="1890950" y="2568055"/>
                  <a:pt x="1953250" y="2512793"/>
                  <a:pt x="1960262" y="2485451"/>
                </a:cubicBezTo>
                <a:cubicBezTo>
                  <a:pt x="1968131" y="2454655"/>
                  <a:pt x="1953426" y="2424615"/>
                  <a:pt x="1956781" y="2394928"/>
                </a:cubicBezTo>
                <a:cubicBezTo>
                  <a:pt x="1961195" y="2355858"/>
                  <a:pt x="1979002" y="2334116"/>
                  <a:pt x="1995069" y="2297468"/>
                </a:cubicBezTo>
                <a:cubicBezTo>
                  <a:pt x="1951106" y="2315552"/>
                  <a:pt x="1898139" y="2300898"/>
                  <a:pt x="1852360" y="2307910"/>
                </a:cubicBezTo>
                <a:cubicBezTo>
                  <a:pt x="1816821" y="2313358"/>
                  <a:pt x="1796996" y="2343550"/>
                  <a:pt x="1768823" y="2342717"/>
                </a:cubicBezTo>
                <a:cubicBezTo>
                  <a:pt x="1777399" y="2287480"/>
                  <a:pt x="1807035" y="2253278"/>
                  <a:pt x="1834956" y="2217387"/>
                </a:cubicBezTo>
                <a:cubicBezTo>
                  <a:pt x="1793263" y="2237363"/>
                  <a:pt x="1746173" y="2231940"/>
                  <a:pt x="1709626" y="2255700"/>
                </a:cubicBezTo>
                <a:close/>
                <a:moveTo>
                  <a:pt x="4128943" y="2471529"/>
                </a:moveTo>
                <a:cubicBezTo>
                  <a:pt x="4130860" y="2501114"/>
                  <a:pt x="4147886" y="2523008"/>
                  <a:pt x="4153308" y="2548104"/>
                </a:cubicBezTo>
                <a:cubicBezTo>
                  <a:pt x="4175302" y="2650054"/>
                  <a:pt x="4137898" y="2724535"/>
                  <a:pt x="4101098" y="2788298"/>
                </a:cubicBezTo>
                <a:cubicBezTo>
                  <a:pt x="4075976" y="2831807"/>
                  <a:pt x="4040186" y="2860888"/>
                  <a:pt x="4017561" y="2910148"/>
                </a:cubicBezTo>
                <a:cubicBezTo>
                  <a:pt x="4029970" y="2922103"/>
                  <a:pt x="4043338" y="2933100"/>
                  <a:pt x="4066291" y="2934513"/>
                </a:cubicBezTo>
                <a:cubicBezTo>
                  <a:pt x="4102208" y="2888028"/>
                  <a:pt x="4132374" y="2835817"/>
                  <a:pt x="4219467" y="2840534"/>
                </a:cubicBezTo>
                <a:cubicBezTo>
                  <a:pt x="4287745" y="2893526"/>
                  <a:pt x="4390905" y="2895166"/>
                  <a:pt x="4497949" y="2878822"/>
                </a:cubicBezTo>
                <a:cubicBezTo>
                  <a:pt x="4489197" y="2837684"/>
                  <a:pt x="4448236" y="2828755"/>
                  <a:pt x="4435296" y="2791804"/>
                </a:cubicBezTo>
                <a:cubicBezTo>
                  <a:pt x="4461275" y="2784893"/>
                  <a:pt x="4504053" y="2808501"/>
                  <a:pt x="4529275" y="2802246"/>
                </a:cubicBezTo>
                <a:cubicBezTo>
                  <a:pt x="4509703" y="2701154"/>
                  <a:pt x="4376351" y="2667003"/>
                  <a:pt x="4271678" y="2711748"/>
                </a:cubicBezTo>
                <a:cubicBezTo>
                  <a:pt x="4245724" y="2736920"/>
                  <a:pt x="4216314" y="2762319"/>
                  <a:pt x="4188141" y="2788323"/>
                </a:cubicBezTo>
                <a:cubicBezTo>
                  <a:pt x="4160724" y="2813621"/>
                  <a:pt x="4135047" y="2849286"/>
                  <a:pt x="4104604" y="2857937"/>
                </a:cubicBezTo>
                <a:cubicBezTo>
                  <a:pt x="4218635" y="2731774"/>
                  <a:pt x="4346412" y="2619383"/>
                  <a:pt x="4511872" y="2544649"/>
                </a:cubicBezTo>
                <a:cubicBezTo>
                  <a:pt x="4507912" y="2515668"/>
                  <a:pt x="4524332" y="2507698"/>
                  <a:pt x="4508391" y="2492438"/>
                </a:cubicBezTo>
                <a:cubicBezTo>
                  <a:pt x="4388937" y="2555166"/>
                  <a:pt x="4270139" y="2618500"/>
                  <a:pt x="4191621" y="2722190"/>
                </a:cubicBezTo>
                <a:cubicBezTo>
                  <a:pt x="4195178" y="2670357"/>
                  <a:pt x="4244539" y="2629775"/>
                  <a:pt x="4268223" y="2572494"/>
                </a:cubicBezTo>
                <a:cubicBezTo>
                  <a:pt x="4314531" y="2460405"/>
                  <a:pt x="4327546" y="2285513"/>
                  <a:pt x="4243857" y="2217437"/>
                </a:cubicBezTo>
                <a:cubicBezTo>
                  <a:pt x="4249860" y="2263064"/>
                  <a:pt x="4239544" y="2318907"/>
                  <a:pt x="4212531" y="2342768"/>
                </a:cubicBezTo>
                <a:cubicBezTo>
                  <a:pt x="4204737" y="2307633"/>
                  <a:pt x="4208849" y="2260593"/>
                  <a:pt x="4181205" y="2245283"/>
                </a:cubicBezTo>
                <a:cubicBezTo>
                  <a:pt x="4178884" y="2320168"/>
                  <a:pt x="4123395" y="2386579"/>
                  <a:pt x="4128943" y="2471529"/>
                </a:cubicBezTo>
                <a:close/>
                <a:moveTo>
                  <a:pt x="3418804" y="2314872"/>
                </a:moveTo>
                <a:cubicBezTo>
                  <a:pt x="3438957" y="2290683"/>
                  <a:pt x="3441882" y="2253152"/>
                  <a:pt x="3477976" y="2245257"/>
                </a:cubicBezTo>
                <a:cubicBezTo>
                  <a:pt x="3363592" y="2213048"/>
                  <a:pt x="3293347" y="2276432"/>
                  <a:pt x="3286512" y="2374069"/>
                </a:cubicBezTo>
                <a:cubicBezTo>
                  <a:pt x="3339832" y="2360449"/>
                  <a:pt x="3389521" y="2350006"/>
                  <a:pt x="3418804" y="2314872"/>
                </a:cubicBezTo>
                <a:close/>
                <a:moveTo>
                  <a:pt x="4908672" y="2266142"/>
                </a:moveTo>
                <a:cubicBezTo>
                  <a:pt x="4905974" y="2265360"/>
                  <a:pt x="4901812" y="2266041"/>
                  <a:pt x="4901711" y="2262661"/>
                </a:cubicBezTo>
                <a:cubicBezTo>
                  <a:pt x="4823269" y="2248486"/>
                  <a:pt x="4766140" y="2250327"/>
                  <a:pt x="4710247" y="2280064"/>
                </a:cubicBezTo>
                <a:cubicBezTo>
                  <a:pt x="4663661" y="2304858"/>
                  <a:pt x="4601992" y="2360802"/>
                  <a:pt x="4584916" y="2408876"/>
                </a:cubicBezTo>
                <a:cubicBezTo>
                  <a:pt x="4569177" y="2453217"/>
                  <a:pt x="4573440" y="2492842"/>
                  <a:pt x="4536186" y="2509842"/>
                </a:cubicBezTo>
                <a:cubicBezTo>
                  <a:pt x="4611829" y="2536300"/>
                  <a:pt x="4666460" y="2583769"/>
                  <a:pt x="4682376" y="2669979"/>
                </a:cubicBezTo>
                <a:cubicBezTo>
                  <a:pt x="4713122" y="2723249"/>
                  <a:pt x="4767830" y="2738458"/>
                  <a:pt x="4845994" y="2729151"/>
                </a:cubicBezTo>
                <a:cubicBezTo>
                  <a:pt x="4858883" y="2706073"/>
                  <a:pt x="4886678" y="2697901"/>
                  <a:pt x="4912128" y="2687383"/>
                </a:cubicBezTo>
                <a:cubicBezTo>
                  <a:pt x="4922570" y="2663951"/>
                  <a:pt x="4904611" y="2654921"/>
                  <a:pt x="4901686" y="2635172"/>
                </a:cubicBezTo>
                <a:cubicBezTo>
                  <a:pt x="4905494" y="2614263"/>
                  <a:pt x="4926278" y="2604123"/>
                  <a:pt x="4926051" y="2582961"/>
                </a:cubicBezTo>
                <a:cubicBezTo>
                  <a:pt x="4925824" y="2562632"/>
                  <a:pt x="4906856" y="2558269"/>
                  <a:pt x="4894724" y="2537712"/>
                </a:cubicBezTo>
                <a:cubicBezTo>
                  <a:pt x="4886855" y="2524370"/>
                  <a:pt x="4888318" y="2508278"/>
                  <a:pt x="4880802" y="2499425"/>
                </a:cubicBezTo>
                <a:cubicBezTo>
                  <a:pt x="4873260" y="2490546"/>
                  <a:pt x="4857723" y="2488049"/>
                  <a:pt x="4842514" y="2478540"/>
                </a:cubicBezTo>
                <a:cubicBezTo>
                  <a:pt x="4830180" y="2470822"/>
                  <a:pt x="4820696" y="2457580"/>
                  <a:pt x="4811187" y="2454175"/>
                </a:cubicBezTo>
                <a:cubicBezTo>
                  <a:pt x="4751385" y="2432736"/>
                  <a:pt x="4674759" y="2464769"/>
                  <a:pt x="4623204" y="2471579"/>
                </a:cubicBezTo>
                <a:cubicBezTo>
                  <a:pt x="4612257" y="2478036"/>
                  <a:pt x="4601689" y="2499525"/>
                  <a:pt x="4584916" y="2488982"/>
                </a:cubicBezTo>
                <a:cubicBezTo>
                  <a:pt x="4636042" y="2442623"/>
                  <a:pt x="4735722" y="2417502"/>
                  <a:pt x="4814668" y="2440253"/>
                </a:cubicBezTo>
                <a:cubicBezTo>
                  <a:pt x="4830483" y="2444793"/>
                  <a:pt x="4837999" y="2457177"/>
                  <a:pt x="4852956" y="2457656"/>
                </a:cubicBezTo>
                <a:cubicBezTo>
                  <a:pt x="4890159" y="2458842"/>
                  <a:pt x="4917727" y="2425548"/>
                  <a:pt x="4943454" y="2412407"/>
                </a:cubicBezTo>
                <a:cubicBezTo>
                  <a:pt x="4923932" y="2383830"/>
                  <a:pt x="4922671" y="2352781"/>
                  <a:pt x="4953896" y="2335831"/>
                </a:cubicBezTo>
                <a:cubicBezTo>
                  <a:pt x="4935408" y="2316006"/>
                  <a:pt x="4921788" y="2291339"/>
                  <a:pt x="4908672" y="2266142"/>
                </a:cubicBezTo>
                <a:close/>
                <a:moveTo>
                  <a:pt x="3606787" y="2475009"/>
                </a:moveTo>
                <a:cubicBezTo>
                  <a:pt x="3580783" y="2407741"/>
                  <a:pt x="3583179" y="2295602"/>
                  <a:pt x="3627671" y="2252219"/>
                </a:cubicBezTo>
                <a:cubicBezTo>
                  <a:pt x="3538157" y="2263191"/>
                  <a:pt x="3503072" y="2344836"/>
                  <a:pt x="3512808" y="2443683"/>
                </a:cubicBezTo>
                <a:cubicBezTo>
                  <a:pt x="3555157" y="2445423"/>
                  <a:pt x="3575309" y="2469359"/>
                  <a:pt x="3589384" y="2499374"/>
                </a:cubicBezTo>
                <a:cubicBezTo>
                  <a:pt x="3589838" y="2485905"/>
                  <a:pt x="3603508" y="2485653"/>
                  <a:pt x="3606787" y="2475009"/>
                </a:cubicBezTo>
                <a:close/>
                <a:moveTo>
                  <a:pt x="2283993" y="2502855"/>
                </a:moveTo>
                <a:cubicBezTo>
                  <a:pt x="2294334" y="2398635"/>
                  <a:pt x="2225476" y="2328567"/>
                  <a:pt x="2165649" y="2283545"/>
                </a:cubicBezTo>
                <a:cubicBezTo>
                  <a:pt x="2146732" y="2288413"/>
                  <a:pt x="2129707" y="2273254"/>
                  <a:pt x="2120399" y="2280064"/>
                </a:cubicBezTo>
                <a:cubicBezTo>
                  <a:pt x="2148068" y="2312879"/>
                  <a:pt x="2180252" y="2380425"/>
                  <a:pt x="2155207" y="2433241"/>
                </a:cubicBezTo>
                <a:cubicBezTo>
                  <a:pt x="2148522" y="2354067"/>
                  <a:pt x="2132658" y="2284050"/>
                  <a:pt x="2071670" y="2259180"/>
                </a:cubicBezTo>
                <a:cubicBezTo>
                  <a:pt x="2094521" y="2321909"/>
                  <a:pt x="2104761" y="2436419"/>
                  <a:pt x="2061227" y="2485451"/>
                </a:cubicBezTo>
                <a:cubicBezTo>
                  <a:pt x="2077748" y="2413542"/>
                  <a:pt x="2085138" y="2327785"/>
                  <a:pt x="2057747" y="2262661"/>
                </a:cubicBezTo>
                <a:cubicBezTo>
                  <a:pt x="2047330" y="2260467"/>
                  <a:pt x="2035172" y="2286421"/>
                  <a:pt x="2015978" y="2287026"/>
                </a:cubicBezTo>
                <a:cubicBezTo>
                  <a:pt x="1938873" y="2384334"/>
                  <a:pt x="1960312" y="2606973"/>
                  <a:pt x="2109957" y="2607276"/>
                </a:cubicBezTo>
                <a:cubicBezTo>
                  <a:pt x="2125091" y="2595724"/>
                  <a:pt x="2123023" y="2566970"/>
                  <a:pt x="2134322" y="2551585"/>
                </a:cubicBezTo>
                <a:cubicBezTo>
                  <a:pt x="2154652" y="2573024"/>
                  <a:pt x="2167263" y="2602181"/>
                  <a:pt x="2172610" y="2638602"/>
                </a:cubicBezTo>
                <a:cubicBezTo>
                  <a:pt x="2227318" y="2609243"/>
                  <a:pt x="2277031" y="2573024"/>
                  <a:pt x="2283993" y="2502855"/>
                </a:cubicBezTo>
                <a:close/>
                <a:moveTo>
                  <a:pt x="4536212" y="2266142"/>
                </a:moveTo>
                <a:cubicBezTo>
                  <a:pt x="4525467" y="2333536"/>
                  <a:pt x="4483421" y="2435485"/>
                  <a:pt x="4529250" y="2495893"/>
                </a:cubicBezTo>
                <a:cubicBezTo>
                  <a:pt x="4589305" y="2463861"/>
                  <a:pt x="4582091" y="2308465"/>
                  <a:pt x="4536212" y="2266142"/>
                </a:cubicBezTo>
                <a:close/>
                <a:moveTo>
                  <a:pt x="3290018" y="2422799"/>
                </a:moveTo>
                <a:cubicBezTo>
                  <a:pt x="3318595" y="2441589"/>
                  <a:pt x="3345684" y="2453520"/>
                  <a:pt x="3370074" y="2475009"/>
                </a:cubicBezTo>
                <a:cubicBezTo>
                  <a:pt x="3392623" y="2494885"/>
                  <a:pt x="3408261" y="2532643"/>
                  <a:pt x="3450130" y="2530700"/>
                </a:cubicBezTo>
                <a:cubicBezTo>
                  <a:pt x="3446523" y="2489739"/>
                  <a:pt x="3409244" y="2465324"/>
                  <a:pt x="3383997" y="2443683"/>
                </a:cubicBezTo>
                <a:cubicBezTo>
                  <a:pt x="3358068" y="2421462"/>
                  <a:pt x="3325253" y="2391497"/>
                  <a:pt x="3283031" y="2387992"/>
                </a:cubicBezTo>
                <a:cubicBezTo>
                  <a:pt x="3282274" y="2402696"/>
                  <a:pt x="3288403" y="2410465"/>
                  <a:pt x="3290018" y="2422799"/>
                </a:cubicBezTo>
                <a:close/>
                <a:moveTo>
                  <a:pt x="3168168" y="2600314"/>
                </a:moveTo>
                <a:cubicBezTo>
                  <a:pt x="3213871" y="2549567"/>
                  <a:pt x="3302982" y="2494910"/>
                  <a:pt x="3265628" y="2394928"/>
                </a:cubicBezTo>
                <a:cubicBezTo>
                  <a:pt x="3201537" y="2426481"/>
                  <a:pt x="3124457" y="2505781"/>
                  <a:pt x="3168168" y="2600314"/>
                </a:cubicBezTo>
                <a:close/>
                <a:moveTo>
                  <a:pt x="2973223" y="2513297"/>
                </a:moveTo>
                <a:cubicBezTo>
                  <a:pt x="3010552" y="2543488"/>
                  <a:pt x="3088187" y="2568307"/>
                  <a:pt x="3140322" y="2534181"/>
                </a:cubicBezTo>
                <a:cubicBezTo>
                  <a:pt x="3145972" y="2501543"/>
                  <a:pt x="3159239" y="2476523"/>
                  <a:pt x="3171649" y="2450644"/>
                </a:cubicBezTo>
                <a:cubicBezTo>
                  <a:pt x="3093030" y="2483257"/>
                  <a:pt x="2971407" y="2412003"/>
                  <a:pt x="2973223" y="2513297"/>
                </a:cubicBezTo>
                <a:close/>
                <a:moveTo>
                  <a:pt x="3561538" y="2475009"/>
                </a:moveTo>
                <a:cubicBezTo>
                  <a:pt x="3520173" y="2431601"/>
                  <a:pt x="3457999" y="2475211"/>
                  <a:pt x="3460572" y="2541143"/>
                </a:cubicBezTo>
                <a:cubicBezTo>
                  <a:pt x="3477194" y="2562809"/>
                  <a:pt x="3488822" y="2589469"/>
                  <a:pt x="3509302" y="2607276"/>
                </a:cubicBezTo>
                <a:cubicBezTo>
                  <a:pt x="3519467" y="2590781"/>
                  <a:pt x="3543529" y="2588132"/>
                  <a:pt x="3571955" y="2589873"/>
                </a:cubicBezTo>
                <a:cubicBezTo>
                  <a:pt x="3566734" y="2540689"/>
                  <a:pt x="3586735" y="2501442"/>
                  <a:pt x="3561538" y="2475009"/>
                </a:cubicBezTo>
                <a:close/>
                <a:moveTo>
                  <a:pt x="3627671" y="2478490"/>
                </a:moveTo>
                <a:cubicBezTo>
                  <a:pt x="3591376" y="2485754"/>
                  <a:pt x="3582927" y="2539755"/>
                  <a:pt x="3585903" y="2593353"/>
                </a:cubicBezTo>
                <a:cubicBezTo>
                  <a:pt x="3607745" y="2597061"/>
                  <a:pt x="3614404" y="2615902"/>
                  <a:pt x="3631152" y="2624680"/>
                </a:cubicBezTo>
                <a:cubicBezTo>
                  <a:pt x="3652440" y="2600718"/>
                  <a:pt x="3676931" y="2579960"/>
                  <a:pt x="3711208" y="2568988"/>
                </a:cubicBezTo>
                <a:cubicBezTo>
                  <a:pt x="3713302" y="2543665"/>
                  <a:pt x="3708711" y="2525076"/>
                  <a:pt x="3700766" y="2509816"/>
                </a:cubicBezTo>
                <a:cubicBezTo>
                  <a:pt x="3666211" y="2505402"/>
                  <a:pt x="3661167" y="2471781"/>
                  <a:pt x="3627671" y="2478490"/>
                </a:cubicBezTo>
                <a:close/>
                <a:moveTo>
                  <a:pt x="2795707" y="2781336"/>
                </a:moveTo>
                <a:cubicBezTo>
                  <a:pt x="2793588" y="2709654"/>
                  <a:pt x="2731541" y="2609975"/>
                  <a:pt x="2764380" y="2537662"/>
                </a:cubicBezTo>
                <a:cubicBezTo>
                  <a:pt x="2774419" y="2515542"/>
                  <a:pt x="2801256" y="2507345"/>
                  <a:pt x="2799188" y="2488932"/>
                </a:cubicBezTo>
                <a:cubicBezTo>
                  <a:pt x="2706041" y="2489790"/>
                  <a:pt x="2665761" y="2543463"/>
                  <a:pt x="2625127" y="2596834"/>
                </a:cubicBezTo>
                <a:cubicBezTo>
                  <a:pt x="2614508" y="2581827"/>
                  <a:pt x="2634031" y="2556201"/>
                  <a:pt x="2618166" y="2544623"/>
                </a:cubicBezTo>
                <a:cubicBezTo>
                  <a:pt x="2585452" y="2579203"/>
                  <a:pt x="2564240" y="2625285"/>
                  <a:pt x="2552007" y="2680396"/>
                </a:cubicBezTo>
                <a:cubicBezTo>
                  <a:pt x="2531198" y="2668718"/>
                  <a:pt x="2533065" y="2634365"/>
                  <a:pt x="2520681" y="2614263"/>
                </a:cubicBezTo>
                <a:cubicBezTo>
                  <a:pt x="2484940" y="2641200"/>
                  <a:pt x="2484966" y="2703853"/>
                  <a:pt x="2471951" y="2753516"/>
                </a:cubicBezTo>
                <a:cubicBezTo>
                  <a:pt x="2452605" y="2747337"/>
                  <a:pt x="2462391" y="2712025"/>
                  <a:pt x="2447586" y="2701306"/>
                </a:cubicBezTo>
                <a:cubicBezTo>
                  <a:pt x="2397317" y="2772685"/>
                  <a:pt x="2432881" y="2897184"/>
                  <a:pt x="2458028" y="2972826"/>
                </a:cubicBezTo>
                <a:cubicBezTo>
                  <a:pt x="2473187" y="2976231"/>
                  <a:pt x="2478282" y="2989700"/>
                  <a:pt x="2492835" y="2993710"/>
                </a:cubicBezTo>
                <a:cubicBezTo>
                  <a:pt x="2510718" y="2975626"/>
                  <a:pt x="2535133" y="2964074"/>
                  <a:pt x="2545046" y="2938019"/>
                </a:cubicBezTo>
                <a:cubicBezTo>
                  <a:pt x="2530997" y="2904271"/>
                  <a:pt x="2481485" y="2888129"/>
                  <a:pt x="2478912" y="2854457"/>
                </a:cubicBezTo>
                <a:cubicBezTo>
                  <a:pt x="2520504" y="2874357"/>
                  <a:pt x="2530770" y="2925584"/>
                  <a:pt x="2583334" y="2934513"/>
                </a:cubicBezTo>
                <a:cubicBezTo>
                  <a:pt x="2598391" y="2854356"/>
                  <a:pt x="2504614" y="2847192"/>
                  <a:pt x="2496316" y="2791804"/>
                </a:cubicBezTo>
                <a:cubicBezTo>
                  <a:pt x="2531980" y="2814151"/>
                  <a:pt x="2554050" y="2850093"/>
                  <a:pt x="2586814" y="2875341"/>
                </a:cubicBezTo>
                <a:cubicBezTo>
                  <a:pt x="2584998" y="2856121"/>
                  <a:pt x="2588807" y="2842526"/>
                  <a:pt x="2590295" y="2826611"/>
                </a:cubicBezTo>
                <a:cubicBezTo>
                  <a:pt x="2574505" y="2784237"/>
                  <a:pt x="2518663" y="2763378"/>
                  <a:pt x="2510239" y="2729151"/>
                </a:cubicBezTo>
                <a:cubicBezTo>
                  <a:pt x="2545222" y="2747538"/>
                  <a:pt x="2570319" y="2775813"/>
                  <a:pt x="2593775" y="2805727"/>
                </a:cubicBezTo>
                <a:cubicBezTo>
                  <a:pt x="2596626" y="2787693"/>
                  <a:pt x="2600359" y="2770516"/>
                  <a:pt x="2604218" y="2753516"/>
                </a:cubicBezTo>
                <a:cubicBezTo>
                  <a:pt x="2596500" y="2736239"/>
                  <a:pt x="2561566" y="2729731"/>
                  <a:pt x="2569411" y="2708267"/>
                </a:cubicBezTo>
                <a:cubicBezTo>
                  <a:pt x="2586839" y="2711445"/>
                  <a:pt x="2596020" y="2738458"/>
                  <a:pt x="2611179" y="2732632"/>
                </a:cubicBezTo>
                <a:cubicBezTo>
                  <a:pt x="2617106" y="2710713"/>
                  <a:pt x="2616148" y="2681910"/>
                  <a:pt x="2635544" y="2673460"/>
                </a:cubicBezTo>
                <a:cubicBezTo>
                  <a:pt x="2640462" y="2705493"/>
                  <a:pt x="2617031" y="2738206"/>
                  <a:pt x="2614660" y="2774426"/>
                </a:cubicBezTo>
                <a:cubicBezTo>
                  <a:pt x="2646314" y="2765194"/>
                  <a:pt x="2666643" y="2726982"/>
                  <a:pt x="2698197" y="2729177"/>
                </a:cubicBezTo>
                <a:cubicBezTo>
                  <a:pt x="2667804" y="2774199"/>
                  <a:pt x="2591859" y="2773669"/>
                  <a:pt x="2600737" y="2857988"/>
                </a:cubicBezTo>
                <a:cubicBezTo>
                  <a:pt x="2632517" y="2846234"/>
                  <a:pt x="2664247" y="2799270"/>
                  <a:pt x="2698197" y="2812739"/>
                </a:cubicBezTo>
                <a:cubicBezTo>
                  <a:pt x="2665987" y="2833900"/>
                  <a:pt x="2631559" y="2852842"/>
                  <a:pt x="2600737" y="2875391"/>
                </a:cubicBezTo>
                <a:cubicBezTo>
                  <a:pt x="2603360" y="2896578"/>
                  <a:pt x="2595188" y="2906970"/>
                  <a:pt x="2597256" y="2927602"/>
                </a:cubicBezTo>
                <a:cubicBezTo>
                  <a:pt x="2643540" y="2911106"/>
                  <a:pt x="2679053" y="2865706"/>
                  <a:pt x="2722562" y="2857988"/>
                </a:cubicBezTo>
                <a:cubicBezTo>
                  <a:pt x="2691084" y="2898445"/>
                  <a:pt x="2635897" y="2915193"/>
                  <a:pt x="2597256" y="2948486"/>
                </a:cubicBezTo>
                <a:cubicBezTo>
                  <a:pt x="2601317" y="2949066"/>
                  <a:pt x="2601039" y="2953985"/>
                  <a:pt x="2600737" y="2958928"/>
                </a:cubicBezTo>
                <a:cubicBezTo>
                  <a:pt x="2636629" y="2970606"/>
                  <a:pt x="2659909" y="2994896"/>
                  <a:pt x="2687754" y="3014619"/>
                </a:cubicBezTo>
                <a:cubicBezTo>
                  <a:pt x="2758655" y="2969446"/>
                  <a:pt x="2798784" y="2885354"/>
                  <a:pt x="2795707" y="2781336"/>
                </a:cubicBezTo>
                <a:close/>
                <a:moveTo>
                  <a:pt x="4553615" y="2534181"/>
                </a:moveTo>
                <a:cubicBezTo>
                  <a:pt x="4545796" y="2531079"/>
                  <a:pt x="4534673" y="2521671"/>
                  <a:pt x="4525770" y="2527220"/>
                </a:cubicBezTo>
                <a:cubicBezTo>
                  <a:pt x="4525744" y="2639788"/>
                  <a:pt x="4623582" y="2654518"/>
                  <a:pt x="4668504" y="2722165"/>
                </a:cubicBezTo>
                <a:cubicBezTo>
                  <a:pt x="4681266" y="2624301"/>
                  <a:pt x="4620934" y="2561043"/>
                  <a:pt x="4553615" y="2534181"/>
                </a:cubicBezTo>
                <a:close/>
                <a:moveTo>
                  <a:pt x="3418804" y="2541143"/>
                </a:moveTo>
                <a:cubicBezTo>
                  <a:pt x="3390782" y="2543917"/>
                  <a:pt x="3391286" y="2581045"/>
                  <a:pt x="3359632" y="2586392"/>
                </a:cubicBezTo>
                <a:cubicBezTo>
                  <a:pt x="3355192" y="2655804"/>
                  <a:pt x="3435753" y="2640242"/>
                  <a:pt x="3484937" y="2656006"/>
                </a:cubicBezTo>
                <a:cubicBezTo>
                  <a:pt x="3503450" y="2607225"/>
                  <a:pt x="3459715" y="2537107"/>
                  <a:pt x="3418804" y="2541143"/>
                </a:cubicBezTo>
                <a:close/>
                <a:moveTo>
                  <a:pt x="1841893" y="2572469"/>
                </a:moveTo>
                <a:cubicBezTo>
                  <a:pt x="1855235" y="2622965"/>
                  <a:pt x="1898366" y="2662185"/>
                  <a:pt x="1942833" y="2669929"/>
                </a:cubicBezTo>
                <a:cubicBezTo>
                  <a:pt x="1919502" y="2639889"/>
                  <a:pt x="1905075" y="2600920"/>
                  <a:pt x="1894103" y="2558546"/>
                </a:cubicBezTo>
                <a:cubicBezTo>
                  <a:pt x="1884619" y="2571082"/>
                  <a:pt x="1854378" y="2562884"/>
                  <a:pt x="1841893" y="2572469"/>
                </a:cubicBezTo>
                <a:close/>
                <a:moveTo>
                  <a:pt x="4003613" y="2906642"/>
                </a:moveTo>
                <a:cubicBezTo>
                  <a:pt x="4049518" y="2824669"/>
                  <a:pt x="4119283" y="2540033"/>
                  <a:pt x="3954883" y="2568988"/>
                </a:cubicBezTo>
                <a:cubicBezTo>
                  <a:pt x="4011180" y="2672653"/>
                  <a:pt x="3962324" y="2845376"/>
                  <a:pt x="3954883" y="2955397"/>
                </a:cubicBezTo>
                <a:cubicBezTo>
                  <a:pt x="3968200" y="2944097"/>
                  <a:pt x="3992969" y="2925660"/>
                  <a:pt x="4003613" y="2906642"/>
                </a:cubicBezTo>
                <a:close/>
                <a:moveTo>
                  <a:pt x="2137778" y="2579430"/>
                </a:moveTo>
                <a:cubicBezTo>
                  <a:pt x="2124132" y="2593706"/>
                  <a:pt x="2119517" y="2611816"/>
                  <a:pt x="2123855" y="2631641"/>
                </a:cubicBezTo>
                <a:cubicBezTo>
                  <a:pt x="2135230" y="2683524"/>
                  <a:pt x="2172660" y="2768498"/>
                  <a:pt x="2207392" y="2788298"/>
                </a:cubicBezTo>
                <a:cubicBezTo>
                  <a:pt x="2203684" y="2735810"/>
                  <a:pt x="2203684" y="2687610"/>
                  <a:pt x="2207392" y="2635122"/>
                </a:cubicBezTo>
                <a:cubicBezTo>
                  <a:pt x="2186609" y="2633861"/>
                  <a:pt x="2176545" y="2658654"/>
                  <a:pt x="2162143" y="2652525"/>
                </a:cubicBezTo>
                <a:cubicBezTo>
                  <a:pt x="2159948" y="2622258"/>
                  <a:pt x="2157855" y="2591840"/>
                  <a:pt x="2137778" y="2579430"/>
                </a:cubicBezTo>
                <a:close/>
                <a:moveTo>
                  <a:pt x="3728612" y="2579430"/>
                </a:moveTo>
                <a:cubicBezTo>
                  <a:pt x="3700842" y="2576479"/>
                  <a:pt x="3633220" y="2621779"/>
                  <a:pt x="3634608" y="2649045"/>
                </a:cubicBezTo>
                <a:cubicBezTo>
                  <a:pt x="3636197" y="2679892"/>
                  <a:pt x="3737843" y="2731497"/>
                  <a:pt x="3763419" y="2694294"/>
                </a:cubicBezTo>
                <a:cubicBezTo>
                  <a:pt x="3764403" y="2643697"/>
                  <a:pt x="3777771" y="2584651"/>
                  <a:pt x="3728612" y="2579430"/>
                </a:cubicBezTo>
                <a:close/>
                <a:moveTo>
                  <a:pt x="2217859" y="2635147"/>
                </a:moveTo>
                <a:cubicBezTo>
                  <a:pt x="2201591" y="2688165"/>
                  <a:pt x="2227444" y="2770087"/>
                  <a:pt x="2217859" y="2809207"/>
                </a:cubicBezTo>
                <a:cubicBezTo>
                  <a:pt x="2156619" y="2772963"/>
                  <a:pt x="2133818" y="2698304"/>
                  <a:pt x="2113438" y="2621224"/>
                </a:cubicBezTo>
                <a:cubicBezTo>
                  <a:pt x="2096943" y="2623797"/>
                  <a:pt x="2089502" y="2617314"/>
                  <a:pt x="2075150" y="2617743"/>
                </a:cubicBezTo>
                <a:cubicBezTo>
                  <a:pt x="2091520" y="2729429"/>
                  <a:pt x="2143554" y="2822600"/>
                  <a:pt x="2224846" y="2857937"/>
                </a:cubicBezTo>
                <a:cubicBezTo>
                  <a:pt x="2253776" y="2970556"/>
                  <a:pt x="2276880" y="3089026"/>
                  <a:pt x="2336229" y="3171226"/>
                </a:cubicBezTo>
                <a:cubicBezTo>
                  <a:pt x="2347453" y="3169511"/>
                  <a:pt x="2356810" y="3187469"/>
                  <a:pt x="2364074" y="3178188"/>
                </a:cubicBezTo>
                <a:cubicBezTo>
                  <a:pt x="2343619" y="3153394"/>
                  <a:pt x="2331512" y="3120226"/>
                  <a:pt x="2329267" y="3077247"/>
                </a:cubicBezTo>
                <a:cubicBezTo>
                  <a:pt x="2274660" y="2947906"/>
                  <a:pt x="2239904" y="2765169"/>
                  <a:pt x="2266614" y="2586417"/>
                </a:cubicBezTo>
                <a:cubicBezTo>
                  <a:pt x="2254205" y="2597313"/>
                  <a:pt x="2226107" y="2608184"/>
                  <a:pt x="2217859" y="2635147"/>
                </a:cubicBezTo>
                <a:close/>
                <a:moveTo>
                  <a:pt x="2301396" y="2937993"/>
                </a:moveTo>
                <a:cubicBezTo>
                  <a:pt x="2301623" y="2793342"/>
                  <a:pt x="2329746" y="2678706"/>
                  <a:pt x="2395375" y="2607301"/>
                </a:cubicBezTo>
                <a:cubicBezTo>
                  <a:pt x="2399688" y="2602610"/>
                  <a:pt x="2417117" y="2597439"/>
                  <a:pt x="2409298" y="2586417"/>
                </a:cubicBezTo>
                <a:cubicBezTo>
                  <a:pt x="2241341" y="2588914"/>
                  <a:pt x="2260233" y="2807744"/>
                  <a:pt x="2301396" y="2937993"/>
                </a:cubicBezTo>
                <a:close/>
                <a:moveTo>
                  <a:pt x="3575461" y="2722165"/>
                </a:moveTo>
                <a:cubicBezTo>
                  <a:pt x="3626536" y="2716666"/>
                  <a:pt x="3642956" y="2634668"/>
                  <a:pt x="3592864" y="2610757"/>
                </a:cubicBezTo>
                <a:cubicBezTo>
                  <a:pt x="3483474" y="2558622"/>
                  <a:pt x="3468795" y="2733641"/>
                  <a:pt x="3575461" y="2722165"/>
                </a:cubicBezTo>
                <a:close/>
                <a:moveTo>
                  <a:pt x="3363112" y="2732607"/>
                </a:moveTo>
                <a:cubicBezTo>
                  <a:pt x="3379608" y="2730034"/>
                  <a:pt x="3387049" y="2736516"/>
                  <a:pt x="3401400" y="2736087"/>
                </a:cubicBezTo>
                <a:cubicBezTo>
                  <a:pt x="3417896" y="2809788"/>
                  <a:pt x="3499415" y="2770138"/>
                  <a:pt x="3526706" y="2732607"/>
                </a:cubicBezTo>
                <a:cubicBezTo>
                  <a:pt x="3516516" y="2709150"/>
                  <a:pt x="3487712" y="2704307"/>
                  <a:pt x="3488418" y="2669954"/>
                </a:cubicBezTo>
                <a:cubicBezTo>
                  <a:pt x="3433029" y="2645059"/>
                  <a:pt x="3307119" y="2660420"/>
                  <a:pt x="3363112" y="2732607"/>
                </a:cubicBezTo>
                <a:close/>
                <a:moveTo>
                  <a:pt x="3582422" y="2736087"/>
                </a:moveTo>
                <a:cubicBezTo>
                  <a:pt x="3598792" y="2748900"/>
                  <a:pt x="3604517" y="2786406"/>
                  <a:pt x="3596345" y="2812663"/>
                </a:cubicBezTo>
                <a:cubicBezTo>
                  <a:pt x="3632085" y="2814050"/>
                  <a:pt x="3645655" y="2837633"/>
                  <a:pt x="3658998" y="2861393"/>
                </a:cubicBezTo>
                <a:cubicBezTo>
                  <a:pt x="3674686" y="2824290"/>
                  <a:pt x="3718119" y="2820583"/>
                  <a:pt x="3718170" y="2777856"/>
                </a:cubicBezTo>
                <a:cubicBezTo>
                  <a:pt x="3718220" y="2732228"/>
                  <a:pt x="3669793" y="2700196"/>
                  <a:pt x="3634608" y="2676915"/>
                </a:cubicBezTo>
                <a:cubicBezTo>
                  <a:pt x="3632060" y="2711470"/>
                  <a:pt x="3608275" y="2724813"/>
                  <a:pt x="3582422" y="2736087"/>
                </a:cubicBezTo>
                <a:close/>
                <a:moveTo>
                  <a:pt x="3846981" y="2704761"/>
                </a:moveTo>
                <a:cubicBezTo>
                  <a:pt x="3829704" y="2781816"/>
                  <a:pt x="3781352" y="2822853"/>
                  <a:pt x="3805213" y="2924071"/>
                </a:cubicBezTo>
                <a:cubicBezTo>
                  <a:pt x="3793913" y="2942937"/>
                  <a:pt x="3787532" y="2966722"/>
                  <a:pt x="3773886" y="2983243"/>
                </a:cubicBezTo>
                <a:cubicBezTo>
                  <a:pt x="3811594" y="2979207"/>
                  <a:pt x="3831948" y="2992474"/>
                  <a:pt x="3860904" y="2997166"/>
                </a:cubicBezTo>
                <a:cubicBezTo>
                  <a:pt x="3920505" y="2922381"/>
                  <a:pt x="3896316" y="2774527"/>
                  <a:pt x="3846981" y="2704761"/>
                </a:cubicBezTo>
                <a:close/>
                <a:moveTo>
                  <a:pt x="3540654" y="2732607"/>
                </a:moveTo>
                <a:cubicBezTo>
                  <a:pt x="3519189" y="2763429"/>
                  <a:pt x="3434013" y="2806231"/>
                  <a:pt x="3502366" y="2844014"/>
                </a:cubicBezTo>
                <a:cubicBezTo>
                  <a:pt x="3509908" y="2813798"/>
                  <a:pt x="3544462" y="2795839"/>
                  <a:pt x="3578942" y="2812688"/>
                </a:cubicBezTo>
                <a:cubicBezTo>
                  <a:pt x="3595614" y="2788197"/>
                  <a:pt x="3579295" y="2754374"/>
                  <a:pt x="3568499" y="2736113"/>
                </a:cubicBezTo>
                <a:cubicBezTo>
                  <a:pt x="3555586" y="2738534"/>
                  <a:pt x="3553542" y="2730135"/>
                  <a:pt x="3540654" y="2732607"/>
                </a:cubicBezTo>
                <a:close/>
                <a:moveTo>
                  <a:pt x="2019434" y="2951916"/>
                </a:moveTo>
                <a:cubicBezTo>
                  <a:pt x="2051138" y="2978324"/>
                  <a:pt x="2090687" y="3010735"/>
                  <a:pt x="2127336" y="3049376"/>
                </a:cubicBezTo>
                <a:cubicBezTo>
                  <a:pt x="2156215" y="3079820"/>
                  <a:pt x="2198741" y="3139471"/>
                  <a:pt x="2231757" y="3150317"/>
                </a:cubicBezTo>
                <a:cubicBezTo>
                  <a:pt x="2261217" y="3160027"/>
                  <a:pt x="2290677" y="3149509"/>
                  <a:pt x="2311813" y="3160759"/>
                </a:cubicBezTo>
                <a:cubicBezTo>
                  <a:pt x="2216674" y="2998301"/>
                  <a:pt x="2079034" y="2878367"/>
                  <a:pt x="1921949" y="2777856"/>
                </a:cubicBezTo>
                <a:cubicBezTo>
                  <a:pt x="1813441" y="2729908"/>
                  <a:pt x="1640516" y="2738786"/>
                  <a:pt x="1580814" y="2823105"/>
                </a:cubicBezTo>
                <a:cubicBezTo>
                  <a:pt x="1764081" y="2752305"/>
                  <a:pt x="1909211" y="2860056"/>
                  <a:pt x="2019434" y="2951916"/>
                </a:cubicBezTo>
                <a:close/>
                <a:moveTo>
                  <a:pt x="3067227" y="2746530"/>
                </a:moveTo>
                <a:cubicBezTo>
                  <a:pt x="2915892" y="2743730"/>
                  <a:pt x="2867995" y="2862931"/>
                  <a:pt x="2844437" y="2976281"/>
                </a:cubicBezTo>
                <a:cubicBezTo>
                  <a:pt x="2860983" y="2968387"/>
                  <a:pt x="2886180" y="2962813"/>
                  <a:pt x="2907090" y="2969320"/>
                </a:cubicBezTo>
                <a:cubicBezTo>
                  <a:pt x="2935465" y="2870044"/>
                  <a:pt x="2974055" y="2780983"/>
                  <a:pt x="3067227" y="2746530"/>
                </a:cubicBezTo>
                <a:close/>
                <a:moveTo>
                  <a:pt x="3209936" y="2833547"/>
                </a:moveTo>
                <a:cubicBezTo>
                  <a:pt x="3220025" y="2844342"/>
                  <a:pt x="3240077" y="2845175"/>
                  <a:pt x="3241263" y="2864873"/>
                </a:cubicBezTo>
                <a:cubicBezTo>
                  <a:pt x="3216242" y="2880486"/>
                  <a:pt x="3178257" y="2883084"/>
                  <a:pt x="3164687" y="2910123"/>
                </a:cubicBezTo>
                <a:cubicBezTo>
                  <a:pt x="3221085" y="2939582"/>
                  <a:pt x="3317233" y="2929292"/>
                  <a:pt x="3377035" y="2955372"/>
                </a:cubicBezTo>
                <a:cubicBezTo>
                  <a:pt x="3380440" y="2940213"/>
                  <a:pt x="3393909" y="2935118"/>
                  <a:pt x="3397920" y="2920565"/>
                </a:cubicBezTo>
                <a:cubicBezTo>
                  <a:pt x="3368888" y="2903161"/>
                  <a:pt x="3334485" y="2891181"/>
                  <a:pt x="3300460" y="2878796"/>
                </a:cubicBezTo>
                <a:cubicBezTo>
                  <a:pt x="3353679" y="2853952"/>
                  <a:pt x="3386494" y="2923037"/>
                  <a:pt x="3436232" y="2913603"/>
                </a:cubicBezTo>
                <a:cubicBezTo>
                  <a:pt x="3392320" y="2860838"/>
                  <a:pt x="3297004" y="2787667"/>
                  <a:pt x="3209936" y="2833547"/>
                </a:cubicBezTo>
                <a:close/>
                <a:moveTo>
                  <a:pt x="3530212" y="2823105"/>
                </a:moveTo>
                <a:cubicBezTo>
                  <a:pt x="3492908" y="2873273"/>
                  <a:pt x="3499289" y="2987304"/>
                  <a:pt x="3558057" y="3007608"/>
                </a:cubicBezTo>
                <a:cubicBezTo>
                  <a:pt x="3576470" y="2997342"/>
                  <a:pt x="3601591" y="2990128"/>
                  <a:pt x="3627671" y="2997166"/>
                </a:cubicBezTo>
                <a:cubicBezTo>
                  <a:pt x="3621290" y="2952068"/>
                  <a:pt x="3628327" y="2906945"/>
                  <a:pt x="3648556" y="2878796"/>
                </a:cubicBezTo>
                <a:cubicBezTo>
                  <a:pt x="3638845" y="2824871"/>
                  <a:pt x="3581993" y="2818943"/>
                  <a:pt x="3530212" y="2823105"/>
                </a:cubicBezTo>
                <a:close/>
                <a:moveTo>
                  <a:pt x="3697285" y="2837028"/>
                </a:moveTo>
                <a:cubicBezTo>
                  <a:pt x="3664547" y="2846133"/>
                  <a:pt x="3622476" y="2946367"/>
                  <a:pt x="3641594" y="2993685"/>
                </a:cubicBezTo>
                <a:cubicBezTo>
                  <a:pt x="3649085" y="3012223"/>
                  <a:pt x="3675695" y="3012577"/>
                  <a:pt x="3676401" y="3031973"/>
                </a:cubicBezTo>
                <a:cubicBezTo>
                  <a:pt x="3733909" y="3001832"/>
                  <a:pt x="3831015" y="2936404"/>
                  <a:pt x="3773861" y="2847470"/>
                </a:cubicBezTo>
                <a:cubicBezTo>
                  <a:pt x="3741021" y="2849311"/>
                  <a:pt x="3723870" y="2829638"/>
                  <a:pt x="3697285" y="2837028"/>
                </a:cubicBezTo>
                <a:close/>
                <a:moveTo>
                  <a:pt x="1608685" y="3112029"/>
                </a:moveTo>
                <a:cubicBezTo>
                  <a:pt x="1591660" y="3069882"/>
                  <a:pt x="1601698" y="3017116"/>
                  <a:pt x="1577359" y="2976256"/>
                </a:cubicBezTo>
                <a:cubicBezTo>
                  <a:pt x="1559350" y="2946040"/>
                  <a:pt x="1525577" y="2918623"/>
                  <a:pt x="1504264" y="2899681"/>
                </a:cubicBezTo>
                <a:cubicBezTo>
                  <a:pt x="1496848" y="2893098"/>
                  <a:pt x="1477780" y="2876350"/>
                  <a:pt x="1476418" y="2885758"/>
                </a:cubicBezTo>
                <a:cubicBezTo>
                  <a:pt x="1464992" y="2906188"/>
                  <a:pt x="1474627" y="2948259"/>
                  <a:pt x="1462495" y="2958853"/>
                </a:cubicBezTo>
                <a:cubicBezTo>
                  <a:pt x="1443906" y="2949596"/>
                  <a:pt x="1439694" y="2925963"/>
                  <a:pt x="1424208" y="2913603"/>
                </a:cubicBezTo>
                <a:cubicBezTo>
                  <a:pt x="1405467" y="3082216"/>
                  <a:pt x="1514000" y="3153243"/>
                  <a:pt x="1619153" y="3209489"/>
                </a:cubicBezTo>
                <a:cubicBezTo>
                  <a:pt x="1633227" y="3204999"/>
                  <a:pt x="1640163" y="3193371"/>
                  <a:pt x="1650479" y="3185124"/>
                </a:cubicBezTo>
                <a:cubicBezTo>
                  <a:pt x="1578216" y="3151805"/>
                  <a:pt x="1520104" y="3104311"/>
                  <a:pt x="1490341" y="3028467"/>
                </a:cubicBezTo>
                <a:cubicBezTo>
                  <a:pt x="1527544" y="3060525"/>
                  <a:pt x="1559476" y="3116720"/>
                  <a:pt x="1601749" y="3146836"/>
                </a:cubicBezTo>
                <a:cubicBezTo>
                  <a:pt x="1615873" y="3156900"/>
                  <a:pt x="1644703" y="3174732"/>
                  <a:pt x="1664402" y="3164240"/>
                </a:cubicBezTo>
                <a:cubicBezTo>
                  <a:pt x="1653178" y="3145726"/>
                  <a:pt x="1620136" y="3140379"/>
                  <a:pt x="1608685" y="3112029"/>
                </a:cubicBezTo>
                <a:close/>
                <a:moveTo>
                  <a:pt x="1253603" y="3059818"/>
                </a:moveTo>
                <a:cubicBezTo>
                  <a:pt x="1245658" y="3045517"/>
                  <a:pt x="1228985" y="3035857"/>
                  <a:pt x="1218796" y="3021530"/>
                </a:cubicBezTo>
                <a:cubicBezTo>
                  <a:pt x="1198164" y="2992524"/>
                  <a:pt x="1191278" y="2958727"/>
                  <a:pt x="1187469" y="2924071"/>
                </a:cubicBezTo>
                <a:cubicBezTo>
                  <a:pt x="1142270" y="2968109"/>
                  <a:pt x="1180281" y="3029551"/>
                  <a:pt x="1194431" y="3080728"/>
                </a:cubicBezTo>
                <a:cubicBezTo>
                  <a:pt x="1201089" y="3104840"/>
                  <a:pt x="1199299" y="3125094"/>
                  <a:pt x="1211834" y="3143380"/>
                </a:cubicBezTo>
                <a:cubicBezTo>
                  <a:pt x="1237561" y="3180886"/>
                  <a:pt x="1284248" y="3205277"/>
                  <a:pt x="1337140" y="3202552"/>
                </a:cubicBezTo>
                <a:cubicBezTo>
                  <a:pt x="1280893" y="3178188"/>
                  <a:pt x="1281801" y="3110465"/>
                  <a:pt x="1253603" y="3059818"/>
                </a:cubicBezTo>
                <a:close/>
                <a:moveTo>
                  <a:pt x="4007094" y="2924071"/>
                </a:moveTo>
                <a:cubicBezTo>
                  <a:pt x="3988555" y="2939179"/>
                  <a:pt x="3978643" y="2962913"/>
                  <a:pt x="3954883" y="2972801"/>
                </a:cubicBezTo>
                <a:cubicBezTo>
                  <a:pt x="3927290" y="3039666"/>
                  <a:pt x="3964013" y="3111272"/>
                  <a:pt x="4007094" y="3139900"/>
                </a:cubicBezTo>
                <a:cubicBezTo>
                  <a:pt x="4025859" y="3121538"/>
                  <a:pt x="4056933" y="3115484"/>
                  <a:pt x="4097592" y="3119015"/>
                </a:cubicBezTo>
                <a:cubicBezTo>
                  <a:pt x="4095372" y="3062164"/>
                  <a:pt x="4135627" y="2978526"/>
                  <a:pt x="4087150" y="2948436"/>
                </a:cubicBezTo>
                <a:cubicBezTo>
                  <a:pt x="4045508" y="2955271"/>
                  <a:pt x="4031332" y="2934639"/>
                  <a:pt x="4007094" y="2924071"/>
                </a:cubicBezTo>
                <a:close/>
                <a:moveTo>
                  <a:pt x="3491899" y="2944955"/>
                </a:moveTo>
                <a:cubicBezTo>
                  <a:pt x="3457571" y="2926416"/>
                  <a:pt x="3413557" y="2918270"/>
                  <a:pt x="3394439" y="2948436"/>
                </a:cubicBezTo>
                <a:cubicBezTo>
                  <a:pt x="3388890" y="2957163"/>
                  <a:pt x="3381424" y="2992096"/>
                  <a:pt x="3383997" y="3007608"/>
                </a:cubicBezTo>
                <a:cubicBezTo>
                  <a:pt x="3391311" y="3051697"/>
                  <a:pt x="3458126" y="3075028"/>
                  <a:pt x="3505822" y="3073741"/>
                </a:cubicBezTo>
                <a:cubicBezTo>
                  <a:pt x="3516390" y="3051823"/>
                  <a:pt x="3533188" y="3036109"/>
                  <a:pt x="3544109" y="3014569"/>
                </a:cubicBezTo>
                <a:cubicBezTo>
                  <a:pt x="3516238" y="3001832"/>
                  <a:pt x="3507032" y="2970430"/>
                  <a:pt x="3491899" y="2944955"/>
                </a:cubicBezTo>
                <a:close/>
                <a:moveTo>
                  <a:pt x="2593801" y="2976281"/>
                </a:moveTo>
                <a:cubicBezTo>
                  <a:pt x="2585704" y="2971615"/>
                  <a:pt x="2588428" y="2956129"/>
                  <a:pt x="2583359" y="2948436"/>
                </a:cubicBezTo>
                <a:cubicBezTo>
                  <a:pt x="2571277" y="2951235"/>
                  <a:pt x="2569991" y="2943240"/>
                  <a:pt x="2558994" y="2944955"/>
                </a:cubicBezTo>
                <a:cubicBezTo>
                  <a:pt x="2540556" y="2970606"/>
                  <a:pt x="2519369" y="2993508"/>
                  <a:pt x="2489380" y="3007608"/>
                </a:cubicBezTo>
                <a:cubicBezTo>
                  <a:pt x="2465569" y="2988792"/>
                  <a:pt x="2435630" y="2969950"/>
                  <a:pt x="2398881" y="2990204"/>
                </a:cubicBezTo>
                <a:cubicBezTo>
                  <a:pt x="2386144" y="3015755"/>
                  <a:pt x="2372524" y="3040422"/>
                  <a:pt x="2346671" y="3052857"/>
                </a:cubicBezTo>
                <a:cubicBezTo>
                  <a:pt x="2337742" y="3127112"/>
                  <a:pt x="2371136" y="3185099"/>
                  <a:pt x="2416285" y="3216475"/>
                </a:cubicBezTo>
                <a:cubicBezTo>
                  <a:pt x="2415175" y="3224546"/>
                  <a:pt x="2416840" y="3229843"/>
                  <a:pt x="2419765" y="3233879"/>
                </a:cubicBezTo>
                <a:cubicBezTo>
                  <a:pt x="2442945" y="3251156"/>
                  <a:pt x="2457095" y="3277035"/>
                  <a:pt x="2471976" y="3303493"/>
                </a:cubicBezTo>
                <a:cubicBezTo>
                  <a:pt x="2486782" y="3329800"/>
                  <a:pt x="2492810" y="3366322"/>
                  <a:pt x="2520706" y="3380068"/>
                </a:cubicBezTo>
                <a:cubicBezTo>
                  <a:pt x="2527541" y="3341655"/>
                  <a:pt x="2522850" y="3291689"/>
                  <a:pt x="2541590" y="3265205"/>
                </a:cubicBezTo>
                <a:cubicBezTo>
                  <a:pt x="2507943" y="3208354"/>
                  <a:pt x="2464788" y="3160986"/>
                  <a:pt x="2409323" y="3125952"/>
                </a:cubicBezTo>
                <a:cubicBezTo>
                  <a:pt x="2479694" y="3131097"/>
                  <a:pt x="2508498" y="3207748"/>
                  <a:pt x="2552032" y="3251257"/>
                </a:cubicBezTo>
                <a:cubicBezTo>
                  <a:pt x="2569915" y="3232441"/>
                  <a:pt x="2550418" y="3201140"/>
                  <a:pt x="2541590" y="3174682"/>
                </a:cubicBezTo>
                <a:cubicBezTo>
                  <a:pt x="2528828" y="3136369"/>
                  <a:pt x="2503126" y="3086150"/>
                  <a:pt x="2527667" y="3056312"/>
                </a:cubicBezTo>
                <a:cubicBezTo>
                  <a:pt x="2535688" y="3122547"/>
                  <a:pt x="2554327" y="3178188"/>
                  <a:pt x="2576397" y="3230373"/>
                </a:cubicBezTo>
                <a:cubicBezTo>
                  <a:pt x="2605302" y="3220637"/>
                  <a:pt x="2647373" y="3222529"/>
                  <a:pt x="2673857" y="3233854"/>
                </a:cubicBezTo>
                <a:cubicBezTo>
                  <a:pt x="2676858" y="3174177"/>
                  <a:pt x="2682155" y="3116846"/>
                  <a:pt x="2701703" y="3073716"/>
                </a:cubicBezTo>
                <a:cubicBezTo>
                  <a:pt x="2679532" y="3027458"/>
                  <a:pt x="2652897" y="2985639"/>
                  <a:pt x="2593801" y="2976281"/>
                </a:cubicBezTo>
                <a:close/>
                <a:moveTo>
                  <a:pt x="1747913" y="2962358"/>
                </a:moveTo>
                <a:cubicBezTo>
                  <a:pt x="1635194" y="2965814"/>
                  <a:pt x="1670455" y="3139673"/>
                  <a:pt x="1758355" y="3143380"/>
                </a:cubicBezTo>
                <a:cubicBezTo>
                  <a:pt x="1743247" y="3118536"/>
                  <a:pt x="1757321" y="3085621"/>
                  <a:pt x="1761836" y="3059844"/>
                </a:cubicBezTo>
                <a:cubicBezTo>
                  <a:pt x="1739565" y="3042692"/>
                  <a:pt x="1735479" y="2994164"/>
                  <a:pt x="1747913" y="2962358"/>
                </a:cubicBezTo>
                <a:close/>
                <a:moveTo>
                  <a:pt x="1361530" y="3192085"/>
                </a:moveTo>
                <a:cubicBezTo>
                  <a:pt x="1372275" y="3100956"/>
                  <a:pt x="1338476" y="3028265"/>
                  <a:pt x="1305838" y="2969295"/>
                </a:cubicBezTo>
                <a:cubicBezTo>
                  <a:pt x="1252518" y="3039287"/>
                  <a:pt x="1274260" y="3169360"/>
                  <a:pt x="1361530" y="3192085"/>
                </a:cubicBezTo>
                <a:close/>
                <a:moveTo>
                  <a:pt x="2938416" y="3011089"/>
                </a:moveTo>
                <a:cubicBezTo>
                  <a:pt x="2893343" y="2942029"/>
                  <a:pt x="2753938" y="3017444"/>
                  <a:pt x="2719106" y="3070260"/>
                </a:cubicBezTo>
                <a:cubicBezTo>
                  <a:pt x="2688007" y="3117426"/>
                  <a:pt x="2695346" y="3185073"/>
                  <a:pt x="2687780" y="3240840"/>
                </a:cubicBezTo>
                <a:cubicBezTo>
                  <a:pt x="2703670" y="3257437"/>
                  <a:pt x="2718677" y="3274916"/>
                  <a:pt x="2729548" y="3296531"/>
                </a:cubicBezTo>
                <a:cubicBezTo>
                  <a:pt x="2743496" y="3280314"/>
                  <a:pt x="2757545" y="3260463"/>
                  <a:pt x="2781759" y="3258244"/>
                </a:cubicBezTo>
                <a:cubicBezTo>
                  <a:pt x="2798582" y="3256705"/>
                  <a:pt x="2809277" y="3269089"/>
                  <a:pt x="2833970" y="3275647"/>
                </a:cubicBezTo>
                <a:cubicBezTo>
                  <a:pt x="2848473" y="3279506"/>
                  <a:pt x="2865119" y="3275420"/>
                  <a:pt x="2875738" y="3279128"/>
                </a:cubicBezTo>
                <a:cubicBezTo>
                  <a:pt x="2907342" y="3290175"/>
                  <a:pt x="2911478" y="3325689"/>
                  <a:pt x="2927949" y="3334819"/>
                </a:cubicBezTo>
                <a:cubicBezTo>
                  <a:pt x="2947193" y="3233399"/>
                  <a:pt x="3053683" y="3219199"/>
                  <a:pt x="3056735" y="3101587"/>
                </a:cubicBezTo>
                <a:cubicBezTo>
                  <a:pt x="3036153" y="3080803"/>
                  <a:pt x="2996680" y="3062870"/>
                  <a:pt x="3011486" y="3018050"/>
                </a:cubicBezTo>
                <a:cubicBezTo>
                  <a:pt x="2983085" y="3019790"/>
                  <a:pt x="2961772" y="3014418"/>
                  <a:pt x="2938416" y="3011089"/>
                </a:cubicBezTo>
                <a:close/>
                <a:moveTo>
                  <a:pt x="4202038" y="2979762"/>
                </a:moveTo>
                <a:cubicBezTo>
                  <a:pt x="4181709" y="3001201"/>
                  <a:pt x="4144985" y="3006246"/>
                  <a:pt x="4121982" y="3025011"/>
                </a:cubicBezTo>
                <a:cubicBezTo>
                  <a:pt x="4118779" y="3057775"/>
                  <a:pt x="4114188" y="3089152"/>
                  <a:pt x="4111540" y="3122471"/>
                </a:cubicBezTo>
                <a:cubicBezTo>
                  <a:pt x="4139386" y="3131753"/>
                  <a:pt x="4150862" y="3157404"/>
                  <a:pt x="4163751" y="3181643"/>
                </a:cubicBezTo>
                <a:cubicBezTo>
                  <a:pt x="4202417" y="3141413"/>
                  <a:pt x="4282650" y="3142725"/>
                  <a:pt x="4299523" y="3080703"/>
                </a:cubicBezTo>
                <a:cubicBezTo>
                  <a:pt x="4283785" y="3068596"/>
                  <a:pt x="4268828" y="3055707"/>
                  <a:pt x="4275159" y="3021530"/>
                </a:cubicBezTo>
                <a:cubicBezTo>
                  <a:pt x="4250844" y="3007532"/>
                  <a:pt x="4227791" y="2992272"/>
                  <a:pt x="4202038" y="2979762"/>
                </a:cubicBezTo>
                <a:close/>
                <a:moveTo>
                  <a:pt x="3686844" y="3045895"/>
                </a:moveTo>
                <a:cubicBezTo>
                  <a:pt x="3689341" y="3133922"/>
                  <a:pt x="3741803" y="3171932"/>
                  <a:pt x="3822616" y="3181668"/>
                </a:cubicBezTo>
                <a:cubicBezTo>
                  <a:pt x="3794897" y="3118511"/>
                  <a:pt x="3843929" y="3077398"/>
                  <a:pt x="3867865" y="3035453"/>
                </a:cubicBezTo>
                <a:cubicBezTo>
                  <a:pt x="3837825" y="2971994"/>
                  <a:pt x="3712293" y="2997216"/>
                  <a:pt x="3686844" y="3045895"/>
                </a:cubicBezTo>
                <a:close/>
                <a:moveTo>
                  <a:pt x="3589384" y="3157278"/>
                </a:moveTo>
                <a:cubicBezTo>
                  <a:pt x="3684699" y="3171100"/>
                  <a:pt x="3706240" y="3029173"/>
                  <a:pt x="3627671" y="3011063"/>
                </a:cubicBezTo>
                <a:cubicBezTo>
                  <a:pt x="3517752" y="2985765"/>
                  <a:pt x="3491672" y="3143103"/>
                  <a:pt x="3589384" y="3157278"/>
                </a:cubicBezTo>
                <a:close/>
                <a:moveTo>
                  <a:pt x="1789682" y="3049376"/>
                </a:moveTo>
                <a:cubicBezTo>
                  <a:pt x="1736967" y="3109254"/>
                  <a:pt x="1791069" y="3201670"/>
                  <a:pt x="1841893" y="3230398"/>
                </a:cubicBezTo>
                <a:cubicBezTo>
                  <a:pt x="1857833" y="3224294"/>
                  <a:pt x="1868729" y="3213146"/>
                  <a:pt x="1894103" y="3216475"/>
                </a:cubicBezTo>
                <a:cubicBezTo>
                  <a:pt x="1862550" y="3154276"/>
                  <a:pt x="1908833" y="3068924"/>
                  <a:pt x="1866257" y="3028492"/>
                </a:cubicBezTo>
                <a:cubicBezTo>
                  <a:pt x="1833266" y="3027962"/>
                  <a:pt x="1824968" y="3052176"/>
                  <a:pt x="1789682" y="3049376"/>
                </a:cubicBezTo>
                <a:close/>
                <a:moveTo>
                  <a:pt x="3220404" y="3084183"/>
                </a:moveTo>
                <a:cubicBezTo>
                  <a:pt x="3262399" y="3061786"/>
                  <a:pt x="3332215" y="3062013"/>
                  <a:pt x="3363138" y="3094625"/>
                </a:cubicBezTo>
                <a:cubicBezTo>
                  <a:pt x="3382710" y="3087513"/>
                  <a:pt x="3393531" y="3071647"/>
                  <a:pt x="3415348" y="3066780"/>
                </a:cubicBezTo>
                <a:cubicBezTo>
                  <a:pt x="3382685" y="3003622"/>
                  <a:pt x="3241086" y="3024986"/>
                  <a:pt x="3220404" y="3084183"/>
                </a:cubicBezTo>
                <a:close/>
                <a:moveTo>
                  <a:pt x="1103932" y="3035453"/>
                </a:moveTo>
                <a:cubicBezTo>
                  <a:pt x="1084410" y="3036815"/>
                  <a:pt x="1082972" y="3073741"/>
                  <a:pt x="1055202" y="3077222"/>
                </a:cubicBezTo>
                <a:cubicBezTo>
                  <a:pt x="1039438" y="3076717"/>
                  <a:pt x="1036966" y="3062946"/>
                  <a:pt x="1020395" y="3063299"/>
                </a:cubicBezTo>
                <a:cubicBezTo>
                  <a:pt x="1021202" y="3089177"/>
                  <a:pt x="1033940" y="3103125"/>
                  <a:pt x="1030837" y="3132913"/>
                </a:cubicBezTo>
                <a:cubicBezTo>
                  <a:pt x="1025288" y="3148248"/>
                  <a:pt x="1005161" y="3149005"/>
                  <a:pt x="999511" y="3164240"/>
                </a:cubicBezTo>
                <a:cubicBezTo>
                  <a:pt x="1016133" y="3183585"/>
                  <a:pt x="1025389" y="3210296"/>
                  <a:pt x="1037799" y="3233854"/>
                </a:cubicBezTo>
                <a:cubicBezTo>
                  <a:pt x="1053210" y="3240487"/>
                  <a:pt x="1073640" y="3242101"/>
                  <a:pt x="1096971" y="3240815"/>
                </a:cubicBezTo>
                <a:cubicBezTo>
                  <a:pt x="1122042" y="3258521"/>
                  <a:pt x="1152082" y="3268509"/>
                  <a:pt x="1194431" y="3265180"/>
                </a:cubicBezTo>
                <a:cubicBezTo>
                  <a:pt x="1244548" y="3261220"/>
                  <a:pt x="1307377" y="3241521"/>
                  <a:pt x="1330203" y="3219931"/>
                </a:cubicBezTo>
                <a:cubicBezTo>
                  <a:pt x="1236754" y="3210094"/>
                  <a:pt x="1186612" y="3156975"/>
                  <a:pt x="1173546" y="3066754"/>
                </a:cubicBezTo>
                <a:cubicBezTo>
                  <a:pt x="1137781" y="3076213"/>
                  <a:pt x="1121664" y="3034217"/>
                  <a:pt x="1103932" y="3035453"/>
                </a:cubicBezTo>
                <a:close/>
                <a:moveTo>
                  <a:pt x="1974184" y="3049376"/>
                </a:moveTo>
                <a:cubicBezTo>
                  <a:pt x="1883938" y="3039892"/>
                  <a:pt x="1884922" y="3144743"/>
                  <a:pt x="1908051" y="3209514"/>
                </a:cubicBezTo>
                <a:cubicBezTo>
                  <a:pt x="1927472" y="3216778"/>
                  <a:pt x="1947650" y="3223285"/>
                  <a:pt x="1963742" y="3233879"/>
                </a:cubicBezTo>
                <a:cubicBezTo>
                  <a:pt x="1983517" y="3189840"/>
                  <a:pt x="2020140" y="3162650"/>
                  <a:pt x="2064708" y="3143380"/>
                </a:cubicBezTo>
                <a:cubicBezTo>
                  <a:pt x="2065969" y="3117754"/>
                  <a:pt x="2064733" y="3094625"/>
                  <a:pt x="2054266" y="3080728"/>
                </a:cubicBezTo>
                <a:cubicBezTo>
                  <a:pt x="2024150" y="3078332"/>
                  <a:pt x="2023923" y="3046072"/>
                  <a:pt x="2002055" y="3035479"/>
                </a:cubicBezTo>
                <a:cubicBezTo>
                  <a:pt x="1984929" y="3032300"/>
                  <a:pt x="1988763" y="3050032"/>
                  <a:pt x="1974184" y="3049376"/>
                </a:cubicBezTo>
                <a:close/>
                <a:moveTo>
                  <a:pt x="3885269" y="3045895"/>
                </a:moveTo>
                <a:cubicBezTo>
                  <a:pt x="3852732" y="3051318"/>
                  <a:pt x="3860904" y="3101864"/>
                  <a:pt x="3829578" y="3115509"/>
                </a:cubicBezTo>
                <a:cubicBezTo>
                  <a:pt x="3828922" y="3215466"/>
                  <a:pt x="3892609" y="3267349"/>
                  <a:pt x="3993196" y="3254763"/>
                </a:cubicBezTo>
                <a:cubicBezTo>
                  <a:pt x="3995744" y="3231331"/>
                  <a:pt x="3981266" y="3180710"/>
                  <a:pt x="3996677" y="3153797"/>
                </a:cubicBezTo>
                <a:cubicBezTo>
                  <a:pt x="3953647" y="3129836"/>
                  <a:pt x="3944037" y="3036134"/>
                  <a:pt x="3885269" y="3045895"/>
                </a:cubicBezTo>
                <a:close/>
                <a:moveTo>
                  <a:pt x="4292537" y="3056338"/>
                </a:moveTo>
                <a:cubicBezTo>
                  <a:pt x="4342704" y="3070916"/>
                  <a:pt x="4283003" y="3124388"/>
                  <a:pt x="4289056" y="3132913"/>
                </a:cubicBezTo>
                <a:cubicBezTo>
                  <a:pt x="4319172" y="3134124"/>
                  <a:pt x="4340661" y="3143986"/>
                  <a:pt x="4362151" y="3153797"/>
                </a:cubicBezTo>
                <a:cubicBezTo>
                  <a:pt x="4416909" y="3116317"/>
                  <a:pt x="4533084" y="3107009"/>
                  <a:pt x="4584941" y="3143355"/>
                </a:cubicBezTo>
                <a:cubicBezTo>
                  <a:pt x="4596014" y="3151124"/>
                  <a:pt x="4605094" y="3169889"/>
                  <a:pt x="4616268" y="3164240"/>
                </a:cubicBezTo>
                <a:cubicBezTo>
                  <a:pt x="4598562" y="3036059"/>
                  <a:pt x="4427755" y="3036866"/>
                  <a:pt x="4292537" y="3056338"/>
                </a:cubicBezTo>
                <a:close/>
                <a:moveTo>
                  <a:pt x="3429246" y="3073741"/>
                </a:moveTo>
                <a:cubicBezTo>
                  <a:pt x="3405108" y="3091120"/>
                  <a:pt x="3371966" y="3094474"/>
                  <a:pt x="3370074" y="3122471"/>
                </a:cubicBezTo>
                <a:cubicBezTo>
                  <a:pt x="3368409" y="3147113"/>
                  <a:pt x="3406193" y="3172513"/>
                  <a:pt x="3401400" y="3206008"/>
                </a:cubicBezTo>
                <a:cubicBezTo>
                  <a:pt x="3426068" y="3219905"/>
                  <a:pt x="3455755" y="3230247"/>
                  <a:pt x="3491899" y="3223411"/>
                </a:cubicBezTo>
                <a:cubicBezTo>
                  <a:pt x="3490763" y="3192943"/>
                  <a:pt x="3550390" y="3177557"/>
                  <a:pt x="3551071" y="3157278"/>
                </a:cubicBezTo>
                <a:cubicBezTo>
                  <a:pt x="3551424" y="3146811"/>
                  <a:pt x="3498406" y="3114223"/>
                  <a:pt x="3509302" y="3087664"/>
                </a:cubicBezTo>
                <a:cubicBezTo>
                  <a:pt x="3481784" y="3096038"/>
                  <a:pt x="3452299" y="3080955"/>
                  <a:pt x="3429246" y="3073741"/>
                </a:cubicBezTo>
                <a:close/>
                <a:moveTo>
                  <a:pt x="3746015" y="3313935"/>
                </a:moveTo>
                <a:cubicBezTo>
                  <a:pt x="3752271" y="3276000"/>
                  <a:pt x="3789146" y="3268610"/>
                  <a:pt x="3794745" y="3237360"/>
                </a:cubicBezTo>
                <a:cubicBezTo>
                  <a:pt x="3806827" y="3169864"/>
                  <a:pt x="3700438" y="3169940"/>
                  <a:pt x="3683338" y="3115535"/>
                </a:cubicBezTo>
                <a:cubicBezTo>
                  <a:pt x="3673450" y="3142775"/>
                  <a:pt x="3651229" y="3157682"/>
                  <a:pt x="3627646" y="3171226"/>
                </a:cubicBezTo>
                <a:cubicBezTo>
                  <a:pt x="3663689" y="3218443"/>
                  <a:pt x="3654786" y="3355502"/>
                  <a:pt x="3746015" y="3313935"/>
                </a:cubicBezTo>
                <a:close/>
                <a:moveTo>
                  <a:pt x="4007094" y="3164240"/>
                </a:moveTo>
                <a:cubicBezTo>
                  <a:pt x="3964064" y="3266491"/>
                  <a:pt x="4101073" y="3330733"/>
                  <a:pt x="4142866" y="3251257"/>
                </a:cubicBezTo>
                <a:cubicBezTo>
                  <a:pt x="4172377" y="3195112"/>
                  <a:pt x="4138907" y="3115964"/>
                  <a:pt x="4048887" y="3132888"/>
                </a:cubicBezTo>
                <a:cubicBezTo>
                  <a:pt x="4029920" y="3143103"/>
                  <a:pt x="4013778" y="3148349"/>
                  <a:pt x="4007094" y="3164240"/>
                </a:cubicBezTo>
                <a:close/>
                <a:moveTo>
                  <a:pt x="1636531" y="3251282"/>
                </a:moveTo>
                <a:cubicBezTo>
                  <a:pt x="1645989" y="3314162"/>
                  <a:pt x="1727735" y="3331566"/>
                  <a:pt x="1803630" y="3306974"/>
                </a:cubicBezTo>
                <a:cubicBezTo>
                  <a:pt x="1810617" y="3286115"/>
                  <a:pt x="1812887" y="3260539"/>
                  <a:pt x="1827995" y="3247802"/>
                </a:cubicBezTo>
                <a:cubicBezTo>
                  <a:pt x="1787412" y="3211052"/>
                  <a:pt x="1774801" y="3130290"/>
                  <a:pt x="1688741" y="3150342"/>
                </a:cubicBezTo>
                <a:cubicBezTo>
                  <a:pt x="1678879" y="3201392"/>
                  <a:pt x="1628359" y="3197054"/>
                  <a:pt x="1636531" y="3251282"/>
                </a:cubicBezTo>
                <a:close/>
                <a:moveTo>
                  <a:pt x="4379554" y="3247802"/>
                </a:moveTo>
                <a:cubicBezTo>
                  <a:pt x="4368053" y="3222705"/>
                  <a:pt x="4376604" y="3196423"/>
                  <a:pt x="4365632" y="3178188"/>
                </a:cubicBezTo>
                <a:cubicBezTo>
                  <a:pt x="4326688" y="3113467"/>
                  <a:pt x="4199844" y="3161087"/>
                  <a:pt x="4163725" y="3195591"/>
                </a:cubicBezTo>
                <a:cubicBezTo>
                  <a:pt x="4166222" y="3215492"/>
                  <a:pt x="4160018" y="3226690"/>
                  <a:pt x="4160245" y="3244321"/>
                </a:cubicBezTo>
                <a:cubicBezTo>
                  <a:pt x="4229632" y="3255041"/>
                  <a:pt x="4275512" y="3360597"/>
                  <a:pt x="4355190" y="3296531"/>
                </a:cubicBezTo>
                <a:cubicBezTo>
                  <a:pt x="4357056" y="3274008"/>
                  <a:pt x="4366893" y="3259480"/>
                  <a:pt x="4379554" y="3247802"/>
                </a:cubicBezTo>
                <a:close/>
                <a:moveTo>
                  <a:pt x="1970704" y="3247802"/>
                </a:moveTo>
                <a:cubicBezTo>
                  <a:pt x="1970805" y="3253527"/>
                  <a:pt x="1986014" y="3266618"/>
                  <a:pt x="1988107" y="3279128"/>
                </a:cubicBezTo>
                <a:cubicBezTo>
                  <a:pt x="1991361" y="3298625"/>
                  <a:pt x="1985661" y="3305208"/>
                  <a:pt x="1988107" y="3324377"/>
                </a:cubicBezTo>
                <a:cubicBezTo>
                  <a:pt x="2039385" y="3363750"/>
                  <a:pt x="2182169" y="3365515"/>
                  <a:pt x="2158687" y="3275647"/>
                </a:cubicBezTo>
                <a:cubicBezTo>
                  <a:pt x="2153441" y="3261169"/>
                  <a:pt x="2134953" y="3259934"/>
                  <a:pt x="2130842" y="3244321"/>
                </a:cubicBezTo>
                <a:cubicBezTo>
                  <a:pt x="2131371" y="3233248"/>
                  <a:pt x="2138736" y="3229011"/>
                  <a:pt x="2137803" y="3216475"/>
                </a:cubicBezTo>
                <a:cubicBezTo>
                  <a:pt x="2121459" y="3203813"/>
                  <a:pt x="2108066" y="3188201"/>
                  <a:pt x="2102996" y="3164265"/>
                </a:cubicBezTo>
                <a:cubicBezTo>
                  <a:pt x="2057494" y="3139420"/>
                  <a:pt x="1970149" y="3213070"/>
                  <a:pt x="1970704" y="3247802"/>
                </a:cubicBezTo>
                <a:close/>
                <a:moveTo>
                  <a:pt x="2395375" y="3219956"/>
                </a:moveTo>
                <a:cubicBezTo>
                  <a:pt x="2338297" y="3168805"/>
                  <a:pt x="2193747" y="3135259"/>
                  <a:pt x="2151701" y="3209514"/>
                </a:cubicBezTo>
                <a:cubicBezTo>
                  <a:pt x="2160049" y="3218090"/>
                  <a:pt x="2146454" y="3234257"/>
                  <a:pt x="2144739" y="3244321"/>
                </a:cubicBezTo>
                <a:cubicBezTo>
                  <a:pt x="2179950" y="3255898"/>
                  <a:pt x="2179042" y="3311161"/>
                  <a:pt x="2165623" y="3338300"/>
                </a:cubicBezTo>
                <a:cubicBezTo>
                  <a:pt x="2215640" y="3411294"/>
                  <a:pt x="2337288" y="3412631"/>
                  <a:pt x="2409298" y="3463631"/>
                </a:cubicBezTo>
                <a:cubicBezTo>
                  <a:pt x="2433108" y="3430589"/>
                  <a:pt x="2463703" y="3404307"/>
                  <a:pt x="2492835" y="3376613"/>
                </a:cubicBezTo>
                <a:cubicBezTo>
                  <a:pt x="2467587" y="3330380"/>
                  <a:pt x="2447561" y="3266719"/>
                  <a:pt x="2395375" y="3219956"/>
                </a:cubicBezTo>
                <a:close/>
                <a:moveTo>
                  <a:pt x="3568499" y="3164240"/>
                </a:moveTo>
                <a:cubicBezTo>
                  <a:pt x="3519341" y="3184367"/>
                  <a:pt x="3472931" y="3257210"/>
                  <a:pt x="3516289" y="3317416"/>
                </a:cubicBezTo>
                <a:cubicBezTo>
                  <a:pt x="3566305" y="3344202"/>
                  <a:pt x="3634027" y="3335122"/>
                  <a:pt x="3641594" y="3275647"/>
                </a:cubicBezTo>
                <a:cubicBezTo>
                  <a:pt x="3646664" y="3235846"/>
                  <a:pt x="3627873" y="3205983"/>
                  <a:pt x="3613748" y="3171201"/>
                </a:cubicBezTo>
                <a:cubicBezTo>
                  <a:pt x="3596043" y="3171504"/>
                  <a:pt x="3577403" y="3172740"/>
                  <a:pt x="3568499" y="3164240"/>
                </a:cubicBezTo>
                <a:close/>
                <a:moveTo>
                  <a:pt x="3154245" y="3505374"/>
                </a:moveTo>
                <a:cubicBezTo>
                  <a:pt x="3106524" y="3504769"/>
                  <a:pt x="3065083" y="3530294"/>
                  <a:pt x="3025433" y="3522778"/>
                </a:cubicBezTo>
                <a:cubicBezTo>
                  <a:pt x="3105843" y="3473568"/>
                  <a:pt x="3291203" y="3512411"/>
                  <a:pt x="3303915" y="3404408"/>
                </a:cubicBezTo>
                <a:cubicBezTo>
                  <a:pt x="3306135" y="3385441"/>
                  <a:pt x="3294230" y="3359991"/>
                  <a:pt x="3296954" y="3338275"/>
                </a:cubicBezTo>
                <a:cubicBezTo>
                  <a:pt x="3298770" y="3323873"/>
                  <a:pt x="3312037" y="3310000"/>
                  <a:pt x="3310877" y="3296506"/>
                </a:cubicBezTo>
                <a:cubicBezTo>
                  <a:pt x="3309288" y="3278296"/>
                  <a:pt x="3286789" y="3259253"/>
                  <a:pt x="3272589" y="3244296"/>
                </a:cubicBezTo>
                <a:cubicBezTo>
                  <a:pt x="3256396" y="3227220"/>
                  <a:pt x="3244945" y="3206033"/>
                  <a:pt x="3223859" y="3199046"/>
                </a:cubicBezTo>
                <a:cubicBezTo>
                  <a:pt x="3217579" y="3191909"/>
                  <a:pt x="3205522" y="3208354"/>
                  <a:pt x="3192533" y="3206008"/>
                </a:cubicBezTo>
                <a:cubicBezTo>
                  <a:pt x="3139212" y="3161566"/>
                  <a:pt x="3079662" y="3202603"/>
                  <a:pt x="3032395" y="3226892"/>
                </a:cubicBezTo>
                <a:cubicBezTo>
                  <a:pt x="3009216" y="3238797"/>
                  <a:pt x="2985229" y="3247171"/>
                  <a:pt x="2969742" y="3268661"/>
                </a:cubicBezTo>
                <a:cubicBezTo>
                  <a:pt x="2938063" y="3312573"/>
                  <a:pt x="2929689" y="3371064"/>
                  <a:pt x="2927974" y="3425318"/>
                </a:cubicBezTo>
                <a:cubicBezTo>
                  <a:pt x="2992594" y="3396715"/>
                  <a:pt x="3114645" y="3372527"/>
                  <a:pt x="3154245" y="3439241"/>
                </a:cubicBezTo>
                <a:cubicBezTo>
                  <a:pt x="3024299" y="3439241"/>
                  <a:pt x="3007551" y="3552464"/>
                  <a:pt x="2927974" y="3602859"/>
                </a:cubicBezTo>
                <a:cubicBezTo>
                  <a:pt x="3024500" y="3580814"/>
                  <a:pt x="3139338" y="3593426"/>
                  <a:pt x="3182090" y="3655069"/>
                </a:cubicBezTo>
                <a:cubicBezTo>
                  <a:pt x="3080772" y="3648764"/>
                  <a:pt x="3016656" y="3697670"/>
                  <a:pt x="2955819" y="3742087"/>
                </a:cubicBezTo>
                <a:cubicBezTo>
                  <a:pt x="3036027" y="3744710"/>
                  <a:pt x="3127055" y="3809557"/>
                  <a:pt x="3227340" y="3808220"/>
                </a:cubicBezTo>
                <a:cubicBezTo>
                  <a:pt x="3264669" y="3807716"/>
                  <a:pt x="3315392" y="3804488"/>
                  <a:pt x="3338722" y="3776894"/>
                </a:cubicBezTo>
                <a:cubicBezTo>
                  <a:pt x="3352469" y="3760651"/>
                  <a:pt x="3351838" y="3737925"/>
                  <a:pt x="3370049" y="3721203"/>
                </a:cubicBezTo>
                <a:cubicBezTo>
                  <a:pt x="3365761" y="3696485"/>
                  <a:pt x="3351359" y="3681881"/>
                  <a:pt x="3331761" y="3672473"/>
                </a:cubicBezTo>
                <a:cubicBezTo>
                  <a:pt x="3339580" y="3658248"/>
                  <a:pt x="3354890" y="3651513"/>
                  <a:pt x="3366568" y="3641147"/>
                </a:cubicBezTo>
                <a:cubicBezTo>
                  <a:pt x="3353200" y="3615067"/>
                  <a:pt x="3346440" y="3582378"/>
                  <a:pt x="3314357" y="3575013"/>
                </a:cubicBezTo>
                <a:cubicBezTo>
                  <a:pt x="3315114" y="3563814"/>
                  <a:pt x="3308203" y="3560283"/>
                  <a:pt x="3310877" y="3547168"/>
                </a:cubicBezTo>
                <a:cubicBezTo>
                  <a:pt x="3261844" y="3539147"/>
                  <a:pt x="3212181" y="3506130"/>
                  <a:pt x="3154245" y="3505374"/>
                </a:cubicBezTo>
                <a:close/>
                <a:moveTo>
                  <a:pt x="1371972" y="3195566"/>
                </a:moveTo>
                <a:cubicBezTo>
                  <a:pt x="1368743" y="3213877"/>
                  <a:pt x="1383726" y="3213978"/>
                  <a:pt x="1385895" y="3226892"/>
                </a:cubicBezTo>
                <a:cubicBezTo>
                  <a:pt x="1470667" y="3218745"/>
                  <a:pt x="1558139" y="3234787"/>
                  <a:pt x="1622608" y="3258219"/>
                </a:cubicBezTo>
                <a:cubicBezTo>
                  <a:pt x="1622608" y="3246616"/>
                  <a:pt x="1622608" y="3235014"/>
                  <a:pt x="1622608" y="3223411"/>
                </a:cubicBezTo>
                <a:cubicBezTo>
                  <a:pt x="1561822" y="3194279"/>
                  <a:pt x="1452684" y="3182248"/>
                  <a:pt x="1371972" y="3195566"/>
                </a:cubicBezTo>
                <a:close/>
                <a:moveTo>
                  <a:pt x="3728612" y="3338300"/>
                </a:moveTo>
                <a:cubicBezTo>
                  <a:pt x="3726594" y="3349600"/>
                  <a:pt x="3730983" y="3354493"/>
                  <a:pt x="3732093" y="3362665"/>
                </a:cubicBezTo>
                <a:cubicBezTo>
                  <a:pt x="3782285" y="3359487"/>
                  <a:pt x="3819615" y="3322132"/>
                  <a:pt x="3871346" y="3341781"/>
                </a:cubicBezTo>
                <a:cubicBezTo>
                  <a:pt x="3874524" y="3302005"/>
                  <a:pt x="3909382" y="3293959"/>
                  <a:pt x="3920076" y="3261725"/>
                </a:cubicBezTo>
                <a:cubicBezTo>
                  <a:pt x="3878282" y="3250147"/>
                  <a:pt x="3853842" y="3221217"/>
                  <a:pt x="3833058" y="3188629"/>
                </a:cubicBezTo>
                <a:cubicBezTo>
                  <a:pt x="3821607" y="3188781"/>
                  <a:pt x="3815731" y="3194507"/>
                  <a:pt x="3801732" y="3192110"/>
                </a:cubicBezTo>
                <a:cubicBezTo>
                  <a:pt x="3815630" y="3266365"/>
                  <a:pt x="3759055" y="3297112"/>
                  <a:pt x="3728612" y="3338300"/>
                </a:cubicBezTo>
                <a:close/>
                <a:moveTo>
                  <a:pt x="1309319" y="3439241"/>
                </a:moveTo>
                <a:cubicBezTo>
                  <a:pt x="1346396" y="3389476"/>
                  <a:pt x="1424309" y="3293908"/>
                  <a:pt x="1361530" y="3219931"/>
                </a:cubicBezTo>
                <a:cubicBezTo>
                  <a:pt x="1294993" y="3250374"/>
                  <a:pt x="1271611" y="3364330"/>
                  <a:pt x="1309319" y="3439241"/>
                </a:cubicBezTo>
                <a:close/>
                <a:moveTo>
                  <a:pt x="1897609" y="3373107"/>
                </a:moveTo>
                <a:cubicBezTo>
                  <a:pt x="1985711" y="3373687"/>
                  <a:pt x="2010152" y="3235140"/>
                  <a:pt x="1911532" y="3226892"/>
                </a:cubicBezTo>
                <a:cubicBezTo>
                  <a:pt x="1853419" y="3222024"/>
                  <a:pt x="1828827" y="3257689"/>
                  <a:pt x="1817553" y="3306948"/>
                </a:cubicBezTo>
                <a:cubicBezTo>
                  <a:pt x="1824817" y="3348540"/>
                  <a:pt x="1863105" y="3372880"/>
                  <a:pt x="1897609" y="3373107"/>
                </a:cubicBezTo>
                <a:close/>
                <a:moveTo>
                  <a:pt x="2715651" y="3306974"/>
                </a:moveTo>
                <a:cubicBezTo>
                  <a:pt x="2711918" y="3251585"/>
                  <a:pt x="2622580" y="3213575"/>
                  <a:pt x="2569436" y="3247802"/>
                </a:cubicBezTo>
                <a:cubicBezTo>
                  <a:pt x="2528096" y="3274411"/>
                  <a:pt x="2548955" y="3328085"/>
                  <a:pt x="2534629" y="3383574"/>
                </a:cubicBezTo>
                <a:cubicBezTo>
                  <a:pt x="2543230" y="3398178"/>
                  <a:pt x="2559927" y="3404686"/>
                  <a:pt x="2565955" y="3421862"/>
                </a:cubicBezTo>
                <a:cubicBezTo>
                  <a:pt x="2582123" y="3415985"/>
                  <a:pt x="2592918" y="3404736"/>
                  <a:pt x="2597281" y="3387055"/>
                </a:cubicBezTo>
                <a:cubicBezTo>
                  <a:pt x="2591051" y="3362160"/>
                  <a:pt x="2562575" y="3325638"/>
                  <a:pt x="2579878" y="3300037"/>
                </a:cubicBezTo>
                <a:cubicBezTo>
                  <a:pt x="2595012" y="3322031"/>
                  <a:pt x="2595062" y="3359109"/>
                  <a:pt x="2611204" y="3380094"/>
                </a:cubicBezTo>
                <a:cubicBezTo>
                  <a:pt x="2612642" y="3375705"/>
                  <a:pt x="2615694" y="3372981"/>
                  <a:pt x="2621646" y="3373132"/>
                </a:cubicBezTo>
                <a:cubicBezTo>
                  <a:pt x="2627901" y="3357520"/>
                  <a:pt x="2598063" y="3300239"/>
                  <a:pt x="2625127" y="3286115"/>
                </a:cubicBezTo>
                <a:cubicBezTo>
                  <a:pt x="2633249" y="3324402"/>
                  <a:pt x="2625959" y="3378101"/>
                  <a:pt x="2663415" y="3387055"/>
                </a:cubicBezTo>
                <a:cubicBezTo>
                  <a:pt x="2660590" y="3357570"/>
                  <a:pt x="2645002" y="3303165"/>
                  <a:pt x="2670376" y="3286115"/>
                </a:cubicBezTo>
                <a:cubicBezTo>
                  <a:pt x="2675446" y="3323343"/>
                  <a:pt x="2665609" y="3382591"/>
                  <a:pt x="2687780" y="3411445"/>
                </a:cubicBezTo>
                <a:cubicBezTo>
                  <a:pt x="2693556" y="3377723"/>
                  <a:pt x="2717795" y="3338880"/>
                  <a:pt x="2715651" y="3306974"/>
                </a:cubicBezTo>
                <a:close/>
                <a:moveTo>
                  <a:pt x="1093490" y="3254763"/>
                </a:moveTo>
                <a:cubicBezTo>
                  <a:pt x="1022287" y="3239932"/>
                  <a:pt x="976281" y="3241647"/>
                  <a:pt x="950756" y="3300012"/>
                </a:cubicBezTo>
                <a:cubicBezTo>
                  <a:pt x="952622" y="3314389"/>
                  <a:pt x="955851" y="3327404"/>
                  <a:pt x="957717" y="3341781"/>
                </a:cubicBezTo>
                <a:cubicBezTo>
                  <a:pt x="954464" y="3354770"/>
                  <a:pt x="941197" y="3357747"/>
                  <a:pt x="940314" y="3373107"/>
                </a:cubicBezTo>
                <a:cubicBezTo>
                  <a:pt x="958827" y="3389401"/>
                  <a:pt x="993760" y="3389275"/>
                  <a:pt x="996005" y="3421837"/>
                </a:cubicBezTo>
                <a:cubicBezTo>
                  <a:pt x="1014569" y="3431396"/>
                  <a:pt x="1042440" y="3445370"/>
                  <a:pt x="1069100" y="3435760"/>
                </a:cubicBezTo>
                <a:cubicBezTo>
                  <a:pt x="1158060" y="3485675"/>
                  <a:pt x="1226261" y="3364859"/>
                  <a:pt x="1277968" y="3334819"/>
                </a:cubicBezTo>
                <a:cubicBezTo>
                  <a:pt x="1280061" y="3300945"/>
                  <a:pt x="1294034" y="3278951"/>
                  <a:pt x="1305813" y="3254763"/>
                </a:cubicBezTo>
                <a:cubicBezTo>
                  <a:pt x="1245557" y="3270023"/>
                  <a:pt x="1144036" y="3300693"/>
                  <a:pt x="1093490" y="3254763"/>
                </a:cubicBezTo>
                <a:close/>
                <a:moveTo>
                  <a:pt x="4104579" y="3296531"/>
                </a:moveTo>
                <a:cubicBezTo>
                  <a:pt x="4089521" y="3378429"/>
                  <a:pt x="4114315" y="3479294"/>
                  <a:pt x="4181154" y="3481034"/>
                </a:cubicBezTo>
                <a:cubicBezTo>
                  <a:pt x="4205998" y="3481690"/>
                  <a:pt x="4215861" y="3455408"/>
                  <a:pt x="4243807" y="3474073"/>
                </a:cubicBezTo>
                <a:cubicBezTo>
                  <a:pt x="4318163" y="3398103"/>
                  <a:pt x="4246102" y="3263894"/>
                  <a:pt x="4153308" y="3258244"/>
                </a:cubicBezTo>
                <a:cubicBezTo>
                  <a:pt x="4140218" y="3274159"/>
                  <a:pt x="4126825" y="3289772"/>
                  <a:pt x="4104579" y="3296531"/>
                </a:cubicBezTo>
                <a:close/>
                <a:moveTo>
                  <a:pt x="4010574" y="3265205"/>
                </a:moveTo>
                <a:cubicBezTo>
                  <a:pt x="3942120" y="3266365"/>
                  <a:pt x="3893290" y="3287149"/>
                  <a:pt x="3878282" y="3341781"/>
                </a:cubicBezTo>
                <a:cubicBezTo>
                  <a:pt x="3885874" y="3352652"/>
                  <a:pt x="3904589" y="3367381"/>
                  <a:pt x="3892205" y="3387030"/>
                </a:cubicBezTo>
                <a:cubicBezTo>
                  <a:pt x="3939497" y="3394748"/>
                  <a:pt x="3951604" y="3456770"/>
                  <a:pt x="3927012" y="3498413"/>
                </a:cubicBezTo>
                <a:cubicBezTo>
                  <a:pt x="4005605" y="3489963"/>
                  <a:pt x="4053074" y="3450414"/>
                  <a:pt x="4090631" y="3400953"/>
                </a:cubicBezTo>
                <a:cubicBezTo>
                  <a:pt x="4084577" y="3373637"/>
                  <a:pt x="4085712" y="3327505"/>
                  <a:pt x="4090631" y="3299987"/>
                </a:cubicBezTo>
                <a:cubicBezTo>
                  <a:pt x="4050603" y="3301753"/>
                  <a:pt x="4023387" y="3290680"/>
                  <a:pt x="4010574" y="3265205"/>
                </a:cubicBezTo>
                <a:close/>
                <a:moveTo>
                  <a:pt x="2886205" y="3300012"/>
                </a:moveTo>
                <a:cubicBezTo>
                  <a:pt x="2872181" y="3290503"/>
                  <a:pt x="2849481" y="3296128"/>
                  <a:pt x="2827033" y="3289570"/>
                </a:cubicBezTo>
                <a:cubicBezTo>
                  <a:pt x="2808646" y="3284198"/>
                  <a:pt x="2800575" y="3271385"/>
                  <a:pt x="2785265" y="3272166"/>
                </a:cubicBezTo>
                <a:cubicBezTo>
                  <a:pt x="2727959" y="3275042"/>
                  <a:pt x="2720468" y="3346144"/>
                  <a:pt x="2708664" y="3400978"/>
                </a:cubicBezTo>
                <a:cubicBezTo>
                  <a:pt x="2719106" y="3400978"/>
                  <a:pt x="2729548" y="3400978"/>
                  <a:pt x="2739990" y="3400978"/>
                </a:cubicBezTo>
                <a:cubicBezTo>
                  <a:pt x="2746523" y="3381960"/>
                  <a:pt x="2736737" y="3346674"/>
                  <a:pt x="2750433" y="3334845"/>
                </a:cubicBezTo>
                <a:cubicBezTo>
                  <a:pt x="2766197" y="3347531"/>
                  <a:pt x="2753510" y="3384684"/>
                  <a:pt x="2753913" y="3404459"/>
                </a:cubicBezTo>
                <a:cubicBezTo>
                  <a:pt x="2765995" y="3401659"/>
                  <a:pt x="2767306" y="3409629"/>
                  <a:pt x="2778278" y="3407939"/>
                </a:cubicBezTo>
                <a:cubicBezTo>
                  <a:pt x="2790486" y="3392301"/>
                  <a:pt x="2782364" y="3356334"/>
                  <a:pt x="2802643" y="3348767"/>
                </a:cubicBezTo>
                <a:cubicBezTo>
                  <a:pt x="2810840" y="3372830"/>
                  <a:pt x="2794698" y="3400625"/>
                  <a:pt x="2788720" y="3421862"/>
                </a:cubicBezTo>
                <a:cubicBezTo>
                  <a:pt x="2797876" y="3425469"/>
                  <a:pt x="2800449" y="3435659"/>
                  <a:pt x="2809605" y="3439266"/>
                </a:cubicBezTo>
                <a:cubicBezTo>
                  <a:pt x="2827109" y="3418482"/>
                  <a:pt x="2826378" y="3379463"/>
                  <a:pt x="2847892" y="3362690"/>
                </a:cubicBezTo>
                <a:cubicBezTo>
                  <a:pt x="2859091" y="3411672"/>
                  <a:pt x="2802088" y="3437601"/>
                  <a:pt x="2823527" y="3487996"/>
                </a:cubicBezTo>
                <a:cubicBezTo>
                  <a:pt x="2853946" y="3470844"/>
                  <a:pt x="2871148" y="3440476"/>
                  <a:pt x="2910545" y="3432304"/>
                </a:cubicBezTo>
                <a:cubicBezTo>
                  <a:pt x="2913799" y="3380321"/>
                  <a:pt x="2924316" y="3325815"/>
                  <a:pt x="2886205" y="3300012"/>
                </a:cubicBezTo>
                <a:close/>
                <a:moveTo>
                  <a:pt x="3648556" y="3296531"/>
                </a:moveTo>
                <a:cubicBezTo>
                  <a:pt x="3637987" y="3331212"/>
                  <a:pt x="3593293" y="3331767"/>
                  <a:pt x="3568499" y="3352223"/>
                </a:cubicBezTo>
                <a:cubicBezTo>
                  <a:pt x="3613093" y="3372603"/>
                  <a:pt x="3624973" y="3425696"/>
                  <a:pt x="3683363" y="3432279"/>
                </a:cubicBezTo>
                <a:cubicBezTo>
                  <a:pt x="3676199" y="3382591"/>
                  <a:pt x="3673198" y="3328741"/>
                  <a:pt x="3648556" y="3296531"/>
                </a:cubicBezTo>
                <a:close/>
                <a:moveTo>
                  <a:pt x="1431144" y="3484490"/>
                </a:moveTo>
                <a:cubicBezTo>
                  <a:pt x="1445723" y="3478184"/>
                  <a:pt x="1454248" y="3465825"/>
                  <a:pt x="1479874" y="3470567"/>
                </a:cubicBezTo>
                <a:cubicBezTo>
                  <a:pt x="1480706" y="3475536"/>
                  <a:pt x="1485599" y="3476444"/>
                  <a:pt x="1486835" y="3481009"/>
                </a:cubicBezTo>
                <a:cubicBezTo>
                  <a:pt x="1482951" y="3506812"/>
                  <a:pt x="1465447" y="3547924"/>
                  <a:pt x="1486835" y="3568027"/>
                </a:cubicBezTo>
                <a:cubicBezTo>
                  <a:pt x="1505803" y="3518540"/>
                  <a:pt x="1558190" y="3502473"/>
                  <a:pt x="1587776" y="3463580"/>
                </a:cubicBezTo>
                <a:cubicBezTo>
                  <a:pt x="1587246" y="3418533"/>
                  <a:pt x="1588431" y="3370812"/>
                  <a:pt x="1643467" y="3373082"/>
                </a:cubicBezTo>
                <a:cubicBezTo>
                  <a:pt x="1655599" y="3351567"/>
                  <a:pt x="1683823" y="3346144"/>
                  <a:pt x="1699158" y="3327833"/>
                </a:cubicBezTo>
                <a:cubicBezTo>
                  <a:pt x="1684227" y="3328842"/>
                  <a:pt x="1676155" y="3322990"/>
                  <a:pt x="1667832" y="3317391"/>
                </a:cubicBezTo>
                <a:cubicBezTo>
                  <a:pt x="1605558" y="3346775"/>
                  <a:pt x="1555440" y="3388316"/>
                  <a:pt x="1507719" y="3432279"/>
                </a:cubicBezTo>
                <a:cubicBezTo>
                  <a:pt x="1533673" y="3366549"/>
                  <a:pt x="1604195" y="3345413"/>
                  <a:pt x="1653934" y="3303468"/>
                </a:cubicBezTo>
                <a:cubicBezTo>
                  <a:pt x="1547243" y="3317517"/>
                  <a:pt x="1424031" y="3345085"/>
                  <a:pt x="1431144" y="3484490"/>
                </a:cubicBezTo>
                <a:close/>
                <a:moveTo>
                  <a:pt x="4797290" y="3432279"/>
                </a:moveTo>
                <a:cubicBezTo>
                  <a:pt x="4790555" y="3403651"/>
                  <a:pt x="4831946" y="3356561"/>
                  <a:pt x="4804251" y="3327833"/>
                </a:cubicBezTo>
                <a:cubicBezTo>
                  <a:pt x="4766392" y="3350306"/>
                  <a:pt x="4750981" y="3395227"/>
                  <a:pt x="4738118" y="3442721"/>
                </a:cubicBezTo>
                <a:cubicBezTo>
                  <a:pt x="4719806" y="3437223"/>
                  <a:pt x="4734687" y="3420475"/>
                  <a:pt x="4734637" y="3404433"/>
                </a:cubicBezTo>
                <a:cubicBezTo>
                  <a:pt x="4722959" y="3387106"/>
                  <a:pt x="4704496" y="3376562"/>
                  <a:pt x="4689388" y="3362665"/>
                </a:cubicBezTo>
                <a:cubicBezTo>
                  <a:pt x="4673170" y="3389376"/>
                  <a:pt x="4673826" y="3432960"/>
                  <a:pt x="4658061" y="3460125"/>
                </a:cubicBezTo>
                <a:cubicBezTo>
                  <a:pt x="4639498" y="3456644"/>
                  <a:pt x="4624642" y="3449456"/>
                  <a:pt x="4609332" y="3442721"/>
                </a:cubicBezTo>
                <a:cubicBezTo>
                  <a:pt x="4564738" y="3538289"/>
                  <a:pt x="4581032" y="3699713"/>
                  <a:pt x="4651100" y="3756010"/>
                </a:cubicBezTo>
                <a:cubicBezTo>
                  <a:pt x="4659575" y="3762820"/>
                  <a:pt x="4674481" y="3764081"/>
                  <a:pt x="4682426" y="3769933"/>
                </a:cubicBezTo>
                <a:cubicBezTo>
                  <a:pt x="4723690" y="3800326"/>
                  <a:pt x="4741876" y="3849459"/>
                  <a:pt x="4748560" y="3909186"/>
                </a:cubicBezTo>
                <a:cubicBezTo>
                  <a:pt x="4749897" y="3897760"/>
                  <a:pt x="4758750" y="3893851"/>
                  <a:pt x="4762483" y="3884821"/>
                </a:cubicBezTo>
                <a:cubicBezTo>
                  <a:pt x="4743818" y="3843154"/>
                  <a:pt x="4737260" y="3789354"/>
                  <a:pt x="4738118" y="3728164"/>
                </a:cubicBezTo>
                <a:cubicBezTo>
                  <a:pt x="4710625" y="3708087"/>
                  <a:pt x="4675793" y="3695350"/>
                  <a:pt x="4658061" y="3665512"/>
                </a:cubicBezTo>
                <a:cubicBezTo>
                  <a:pt x="4693020" y="3674642"/>
                  <a:pt x="4711987" y="3699764"/>
                  <a:pt x="4741598" y="3714241"/>
                </a:cubicBezTo>
                <a:cubicBezTo>
                  <a:pt x="4741598" y="3694518"/>
                  <a:pt x="4741598" y="3674793"/>
                  <a:pt x="4741598" y="3655069"/>
                </a:cubicBezTo>
                <a:cubicBezTo>
                  <a:pt x="4715872" y="3629746"/>
                  <a:pt x="4679274" y="3615268"/>
                  <a:pt x="4658061" y="3585455"/>
                </a:cubicBezTo>
                <a:cubicBezTo>
                  <a:pt x="4696097" y="3594990"/>
                  <a:pt x="4717082" y="3621574"/>
                  <a:pt x="4745079" y="3641147"/>
                </a:cubicBezTo>
                <a:cubicBezTo>
                  <a:pt x="4744953" y="3625937"/>
                  <a:pt x="4748106" y="3614007"/>
                  <a:pt x="4752041" y="3602859"/>
                </a:cubicBezTo>
                <a:cubicBezTo>
                  <a:pt x="4728659" y="3579806"/>
                  <a:pt x="4692995" y="3550522"/>
                  <a:pt x="4678946" y="3529764"/>
                </a:cubicBezTo>
                <a:cubicBezTo>
                  <a:pt x="4712315" y="3541644"/>
                  <a:pt x="4730753" y="3568455"/>
                  <a:pt x="4755521" y="3588936"/>
                </a:cubicBezTo>
                <a:cubicBezTo>
                  <a:pt x="4755648" y="3573979"/>
                  <a:pt x="4760061" y="3563310"/>
                  <a:pt x="4765963" y="3554129"/>
                </a:cubicBezTo>
                <a:cubicBezTo>
                  <a:pt x="4755017" y="3524442"/>
                  <a:pt x="4715417" y="3504920"/>
                  <a:pt x="4703311" y="3487996"/>
                </a:cubicBezTo>
                <a:cubicBezTo>
                  <a:pt x="4743061" y="3486533"/>
                  <a:pt x="4747273" y="3520608"/>
                  <a:pt x="4772925" y="3533245"/>
                </a:cubicBezTo>
                <a:cubicBezTo>
                  <a:pt x="4781904" y="3502776"/>
                  <a:pt x="4793960" y="3475384"/>
                  <a:pt x="4818174" y="3460150"/>
                </a:cubicBezTo>
                <a:cubicBezTo>
                  <a:pt x="4812448" y="3482270"/>
                  <a:pt x="4797945" y="3495613"/>
                  <a:pt x="4793809" y="3519322"/>
                </a:cubicBezTo>
                <a:cubicBezTo>
                  <a:pt x="4815702" y="3513950"/>
                  <a:pt x="4853990" y="3505979"/>
                  <a:pt x="4873865" y="3519322"/>
                </a:cubicBezTo>
                <a:cubicBezTo>
                  <a:pt x="4842993" y="3525577"/>
                  <a:pt x="4808186" y="3527897"/>
                  <a:pt x="4783367" y="3540206"/>
                </a:cubicBezTo>
                <a:cubicBezTo>
                  <a:pt x="4779912" y="3556475"/>
                  <a:pt x="4772900" y="3569187"/>
                  <a:pt x="4769444" y="3585455"/>
                </a:cubicBezTo>
                <a:cubicBezTo>
                  <a:pt x="4806824" y="3576829"/>
                  <a:pt x="4846625" y="3561116"/>
                  <a:pt x="4887813" y="3575013"/>
                </a:cubicBezTo>
                <a:cubicBezTo>
                  <a:pt x="4850383" y="3587473"/>
                  <a:pt x="4799661" y="3586641"/>
                  <a:pt x="4765963" y="3602859"/>
                </a:cubicBezTo>
                <a:cubicBezTo>
                  <a:pt x="4765207" y="3616151"/>
                  <a:pt x="4752949" y="3636077"/>
                  <a:pt x="4762483" y="3648108"/>
                </a:cubicBezTo>
                <a:cubicBezTo>
                  <a:pt x="4798349" y="3639684"/>
                  <a:pt x="4843649" y="3629015"/>
                  <a:pt x="4880852" y="3641147"/>
                </a:cubicBezTo>
                <a:cubicBezTo>
                  <a:pt x="4843447" y="3652471"/>
                  <a:pt x="4795398" y="3653153"/>
                  <a:pt x="4755547" y="3662031"/>
                </a:cubicBezTo>
                <a:cubicBezTo>
                  <a:pt x="4755547" y="3677114"/>
                  <a:pt x="4755547" y="3692197"/>
                  <a:pt x="4755547" y="3707280"/>
                </a:cubicBezTo>
                <a:cubicBezTo>
                  <a:pt x="4791791" y="3703673"/>
                  <a:pt x="4844330" y="3692575"/>
                  <a:pt x="4877396" y="3707280"/>
                </a:cubicBezTo>
                <a:cubicBezTo>
                  <a:pt x="4839285" y="3715578"/>
                  <a:pt x="4793279" y="3716007"/>
                  <a:pt x="4752066" y="3721203"/>
                </a:cubicBezTo>
                <a:cubicBezTo>
                  <a:pt x="4748484" y="3781661"/>
                  <a:pt x="4761196" y="3825776"/>
                  <a:pt x="4769469" y="3874379"/>
                </a:cubicBezTo>
                <a:cubicBezTo>
                  <a:pt x="4809498" y="3838160"/>
                  <a:pt x="4869653" y="3791700"/>
                  <a:pt x="4947011" y="3815207"/>
                </a:cubicBezTo>
                <a:cubicBezTo>
                  <a:pt x="4940705" y="3755884"/>
                  <a:pt x="4921687" y="3706019"/>
                  <a:pt x="4940049" y="3651589"/>
                </a:cubicBezTo>
                <a:cubicBezTo>
                  <a:pt x="4952307" y="3615243"/>
                  <a:pt x="4980304" y="3577208"/>
                  <a:pt x="4978337" y="3526283"/>
                </a:cubicBezTo>
                <a:cubicBezTo>
                  <a:pt x="4975487" y="3452962"/>
                  <a:pt x="4902215" y="3378076"/>
                  <a:pt x="4957453" y="3306974"/>
                </a:cubicBezTo>
                <a:cubicBezTo>
                  <a:pt x="4863423" y="3308109"/>
                  <a:pt x="4839537" y="3379387"/>
                  <a:pt x="4797290" y="3432279"/>
                </a:cubicBezTo>
                <a:close/>
                <a:moveTo>
                  <a:pt x="3697285" y="3421837"/>
                </a:moveTo>
                <a:cubicBezTo>
                  <a:pt x="3698975" y="3387030"/>
                  <a:pt x="3732774" y="3379615"/>
                  <a:pt x="3718170" y="3338275"/>
                </a:cubicBezTo>
                <a:cubicBezTo>
                  <a:pt x="3693654" y="3340747"/>
                  <a:pt x="3687070" y="3325285"/>
                  <a:pt x="3672921" y="3317391"/>
                </a:cubicBezTo>
                <a:cubicBezTo>
                  <a:pt x="3683918" y="3349373"/>
                  <a:pt x="3684195" y="3391999"/>
                  <a:pt x="3697285" y="3421837"/>
                </a:cubicBezTo>
                <a:close/>
                <a:moveTo>
                  <a:pt x="1807085" y="3320896"/>
                </a:moveTo>
                <a:cubicBezTo>
                  <a:pt x="1742970" y="3328741"/>
                  <a:pt x="1682864" y="3340570"/>
                  <a:pt x="1653909" y="3383549"/>
                </a:cubicBezTo>
                <a:cubicBezTo>
                  <a:pt x="1653152" y="3458334"/>
                  <a:pt x="1722918" y="3492611"/>
                  <a:pt x="1789682" y="3477528"/>
                </a:cubicBezTo>
                <a:cubicBezTo>
                  <a:pt x="1809002" y="3443478"/>
                  <a:pt x="1832106" y="3413211"/>
                  <a:pt x="1852335" y="3380068"/>
                </a:cubicBezTo>
                <a:cubicBezTo>
                  <a:pt x="1835637" y="3361984"/>
                  <a:pt x="1812786" y="3350028"/>
                  <a:pt x="1807085" y="3320896"/>
                </a:cubicBezTo>
                <a:close/>
                <a:moveTo>
                  <a:pt x="2029876" y="3515841"/>
                </a:moveTo>
                <a:cubicBezTo>
                  <a:pt x="2031011" y="3515690"/>
                  <a:pt x="2066070" y="3496470"/>
                  <a:pt x="2071644" y="3491476"/>
                </a:cubicBezTo>
                <a:cubicBezTo>
                  <a:pt x="2084735" y="3479773"/>
                  <a:pt x="2114069" y="3443755"/>
                  <a:pt x="2116894" y="3435785"/>
                </a:cubicBezTo>
                <a:cubicBezTo>
                  <a:pt x="2126579" y="3408343"/>
                  <a:pt x="2111471" y="3387005"/>
                  <a:pt x="2099490" y="3366171"/>
                </a:cubicBezTo>
                <a:cubicBezTo>
                  <a:pt x="2045665" y="3370106"/>
                  <a:pt x="2013658" y="3352198"/>
                  <a:pt x="1981121" y="3334845"/>
                </a:cubicBezTo>
                <a:cubicBezTo>
                  <a:pt x="1970679" y="3353408"/>
                  <a:pt x="1956251" y="3367987"/>
                  <a:pt x="1939352" y="3380094"/>
                </a:cubicBezTo>
                <a:cubicBezTo>
                  <a:pt x="1975118" y="3418861"/>
                  <a:pt x="1954814" y="3526132"/>
                  <a:pt x="2029876" y="3515841"/>
                </a:cubicBezTo>
                <a:close/>
                <a:moveTo>
                  <a:pt x="3484937" y="3334819"/>
                </a:moveTo>
                <a:cubicBezTo>
                  <a:pt x="3420847" y="3328589"/>
                  <a:pt x="3342228" y="3339132"/>
                  <a:pt x="3314357" y="3383549"/>
                </a:cubicBezTo>
                <a:cubicBezTo>
                  <a:pt x="3403292" y="3416490"/>
                  <a:pt x="3528169" y="3411420"/>
                  <a:pt x="3631127" y="3421837"/>
                </a:cubicBezTo>
                <a:cubicBezTo>
                  <a:pt x="3611277" y="3387887"/>
                  <a:pt x="3552660" y="3341402"/>
                  <a:pt x="3484937" y="3334819"/>
                </a:cubicBezTo>
                <a:close/>
                <a:moveTo>
                  <a:pt x="2109932" y="3355703"/>
                </a:moveTo>
                <a:cubicBezTo>
                  <a:pt x="2113514" y="3383423"/>
                  <a:pt x="2138055" y="3400953"/>
                  <a:pt x="2127336" y="3432279"/>
                </a:cubicBezTo>
                <a:cubicBezTo>
                  <a:pt x="2157678" y="3420853"/>
                  <a:pt x="2195260" y="3416666"/>
                  <a:pt x="2224795" y="3404433"/>
                </a:cubicBezTo>
                <a:cubicBezTo>
                  <a:pt x="2201465" y="3381355"/>
                  <a:pt x="2179269" y="3357141"/>
                  <a:pt x="2151701" y="3338300"/>
                </a:cubicBezTo>
                <a:cubicBezTo>
                  <a:pt x="2137021" y="3343319"/>
                  <a:pt x="2129454" y="3355502"/>
                  <a:pt x="2109932" y="3355703"/>
                </a:cubicBezTo>
                <a:close/>
                <a:moveTo>
                  <a:pt x="3707728" y="3439241"/>
                </a:moveTo>
                <a:cubicBezTo>
                  <a:pt x="3737414" y="3466405"/>
                  <a:pt x="3728536" y="3532135"/>
                  <a:pt x="3735573" y="3581949"/>
                </a:cubicBezTo>
                <a:cubicBezTo>
                  <a:pt x="3744250" y="3579024"/>
                  <a:pt x="3754238" y="3577384"/>
                  <a:pt x="3766900" y="3578469"/>
                </a:cubicBezTo>
                <a:cubicBezTo>
                  <a:pt x="3770658" y="3540458"/>
                  <a:pt x="3778880" y="3506912"/>
                  <a:pt x="3801707" y="3487970"/>
                </a:cubicBezTo>
                <a:cubicBezTo>
                  <a:pt x="3796133" y="3520684"/>
                  <a:pt x="3781983" y="3544822"/>
                  <a:pt x="3780822" y="3581949"/>
                </a:cubicBezTo>
                <a:cubicBezTo>
                  <a:pt x="3800042" y="3580159"/>
                  <a:pt x="3806575" y="3591004"/>
                  <a:pt x="3822591" y="3592392"/>
                </a:cubicBezTo>
                <a:cubicBezTo>
                  <a:pt x="3865999" y="3540912"/>
                  <a:pt x="3986588" y="3447085"/>
                  <a:pt x="3878282" y="3387005"/>
                </a:cubicBezTo>
                <a:cubicBezTo>
                  <a:pt x="3878207" y="3378807"/>
                  <a:pt x="3884285" y="3376764"/>
                  <a:pt x="3881763" y="3366120"/>
                </a:cubicBezTo>
                <a:cubicBezTo>
                  <a:pt x="3829149" y="3326647"/>
                  <a:pt x="3708686" y="3361757"/>
                  <a:pt x="3707728" y="3439241"/>
                </a:cubicBezTo>
                <a:close/>
                <a:moveTo>
                  <a:pt x="1291916" y="3428798"/>
                </a:moveTo>
                <a:cubicBezTo>
                  <a:pt x="1294413" y="3403929"/>
                  <a:pt x="1270729" y="3389199"/>
                  <a:pt x="1271031" y="3359184"/>
                </a:cubicBezTo>
                <a:cubicBezTo>
                  <a:pt x="1244245" y="3383448"/>
                  <a:pt x="1219250" y="3409528"/>
                  <a:pt x="1187494" y="3428798"/>
                </a:cubicBezTo>
                <a:cubicBezTo>
                  <a:pt x="1199601" y="3477049"/>
                  <a:pt x="1287149" y="3475939"/>
                  <a:pt x="1291916" y="3428798"/>
                </a:cubicBezTo>
                <a:close/>
                <a:moveTo>
                  <a:pt x="1838412" y="3543687"/>
                </a:moveTo>
                <a:cubicBezTo>
                  <a:pt x="1859397" y="3555012"/>
                  <a:pt x="1886763" y="3545150"/>
                  <a:pt x="1914987" y="3554129"/>
                </a:cubicBezTo>
                <a:cubicBezTo>
                  <a:pt x="1965205" y="3529234"/>
                  <a:pt x="1957815" y="3427689"/>
                  <a:pt x="1928910" y="3383549"/>
                </a:cubicBezTo>
                <a:cubicBezTo>
                  <a:pt x="1908076" y="3387988"/>
                  <a:pt x="1883585" y="3387988"/>
                  <a:pt x="1862777" y="3383549"/>
                </a:cubicBezTo>
                <a:cubicBezTo>
                  <a:pt x="1839976" y="3423729"/>
                  <a:pt x="1772682" y="3508249"/>
                  <a:pt x="1838412" y="3543687"/>
                </a:cubicBezTo>
                <a:close/>
                <a:moveTo>
                  <a:pt x="2628608" y="3383549"/>
                </a:moveTo>
                <a:cubicBezTo>
                  <a:pt x="2604243" y="3399818"/>
                  <a:pt x="2589084" y="3425242"/>
                  <a:pt x="2569436" y="3446202"/>
                </a:cubicBezTo>
                <a:cubicBezTo>
                  <a:pt x="2568805" y="3571003"/>
                  <a:pt x="2612717" y="3651236"/>
                  <a:pt x="2694766" y="3693357"/>
                </a:cubicBezTo>
                <a:cubicBezTo>
                  <a:pt x="2697869" y="3683420"/>
                  <a:pt x="2682912" y="3670304"/>
                  <a:pt x="2673882" y="3658550"/>
                </a:cubicBezTo>
                <a:cubicBezTo>
                  <a:pt x="2664298" y="3646065"/>
                  <a:pt x="2651510" y="3633076"/>
                  <a:pt x="2642556" y="3620262"/>
                </a:cubicBezTo>
                <a:cubicBezTo>
                  <a:pt x="2623815" y="3593426"/>
                  <a:pt x="2595541" y="3560107"/>
                  <a:pt x="2604268" y="3533245"/>
                </a:cubicBezTo>
                <a:cubicBezTo>
                  <a:pt x="2639706" y="3585985"/>
                  <a:pt x="2670603" y="3643290"/>
                  <a:pt x="2715676" y="3686421"/>
                </a:cubicBezTo>
                <a:cubicBezTo>
                  <a:pt x="2725311" y="3654767"/>
                  <a:pt x="2694313" y="3628762"/>
                  <a:pt x="2677388" y="3599404"/>
                </a:cubicBezTo>
                <a:cubicBezTo>
                  <a:pt x="2660666" y="3570398"/>
                  <a:pt x="2634106" y="3538945"/>
                  <a:pt x="2646062" y="3505399"/>
                </a:cubicBezTo>
                <a:cubicBezTo>
                  <a:pt x="2670553" y="3555163"/>
                  <a:pt x="2691210" y="3608786"/>
                  <a:pt x="2726118" y="3648133"/>
                </a:cubicBezTo>
                <a:cubicBezTo>
                  <a:pt x="2728464" y="3638877"/>
                  <a:pt x="2731591" y="3630427"/>
                  <a:pt x="2736560" y="3623768"/>
                </a:cubicBezTo>
                <a:cubicBezTo>
                  <a:pt x="2714440" y="3590979"/>
                  <a:pt x="2675244" y="3539424"/>
                  <a:pt x="2691311" y="3491502"/>
                </a:cubicBezTo>
                <a:cubicBezTo>
                  <a:pt x="2709446" y="3529058"/>
                  <a:pt x="2712119" y="3582075"/>
                  <a:pt x="2743522" y="3606365"/>
                </a:cubicBezTo>
                <a:cubicBezTo>
                  <a:pt x="2779741" y="3567547"/>
                  <a:pt x="2711817" y="3510494"/>
                  <a:pt x="2736560" y="3463631"/>
                </a:cubicBezTo>
                <a:cubicBezTo>
                  <a:pt x="2752299" y="3490821"/>
                  <a:pt x="2751038" y="3535036"/>
                  <a:pt x="2767886" y="3561116"/>
                </a:cubicBezTo>
                <a:cubicBezTo>
                  <a:pt x="2776714" y="3531328"/>
                  <a:pt x="2809403" y="3527519"/>
                  <a:pt x="2813136" y="3498463"/>
                </a:cubicBezTo>
                <a:cubicBezTo>
                  <a:pt x="2820904" y="3438055"/>
                  <a:pt x="2747683" y="3392755"/>
                  <a:pt x="2684324" y="3425368"/>
                </a:cubicBezTo>
                <a:cubicBezTo>
                  <a:pt x="2665483" y="3411672"/>
                  <a:pt x="2654385" y="3390284"/>
                  <a:pt x="2628608" y="3383549"/>
                </a:cubicBezTo>
                <a:close/>
                <a:moveTo>
                  <a:pt x="2558994" y="3432279"/>
                </a:moveTo>
                <a:cubicBezTo>
                  <a:pt x="2526003" y="3354997"/>
                  <a:pt x="2442945" y="3417019"/>
                  <a:pt x="2423221" y="3467086"/>
                </a:cubicBezTo>
                <a:cubicBezTo>
                  <a:pt x="2385286" y="3563461"/>
                  <a:pt x="2484915" y="3678703"/>
                  <a:pt x="2555513" y="3679435"/>
                </a:cubicBezTo>
                <a:cubicBezTo>
                  <a:pt x="2526204" y="3652648"/>
                  <a:pt x="2461357" y="3625584"/>
                  <a:pt x="2471976" y="3581975"/>
                </a:cubicBezTo>
                <a:cubicBezTo>
                  <a:pt x="2502647" y="3625559"/>
                  <a:pt x="2539093" y="3663393"/>
                  <a:pt x="2593801" y="3682940"/>
                </a:cubicBezTo>
                <a:cubicBezTo>
                  <a:pt x="2562147" y="3636228"/>
                  <a:pt x="2473288" y="3574786"/>
                  <a:pt x="2482418" y="3501918"/>
                </a:cubicBezTo>
                <a:cubicBezTo>
                  <a:pt x="2496997" y="3532791"/>
                  <a:pt x="2515157" y="3568405"/>
                  <a:pt x="2541590" y="3602859"/>
                </a:cubicBezTo>
                <a:cubicBezTo>
                  <a:pt x="2564744" y="3633025"/>
                  <a:pt x="2600762" y="3686345"/>
                  <a:pt x="2646037" y="3682915"/>
                </a:cubicBezTo>
                <a:cubicBezTo>
                  <a:pt x="2600737" y="3631663"/>
                  <a:pt x="2539371" y="3548530"/>
                  <a:pt x="2558994" y="3432279"/>
                </a:cubicBezTo>
                <a:close/>
                <a:moveTo>
                  <a:pt x="3202975" y="3501918"/>
                </a:moveTo>
                <a:cubicBezTo>
                  <a:pt x="3238311" y="3510671"/>
                  <a:pt x="3264215" y="3528856"/>
                  <a:pt x="3303940" y="3533245"/>
                </a:cubicBezTo>
                <a:cubicBezTo>
                  <a:pt x="3327398" y="3482446"/>
                  <a:pt x="3370124" y="3450893"/>
                  <a:pt x="3415323" y="3421862"/>
                </a:cubicBezTo>
                <a:cubicBezTo>
                  <a:pt x="3387528" y="3409024"/>
                  <a:pt x="3344498" y="3411445"/>
                  <a:pt x="3314383" y="3400978"/>
                </a:cubicBezTo>
                <a:cubicBezTo>
                  <a:pt x="3303285" y="3460654"/>
                  <a:pt x="3244567" y="3472711"/>
                  <a:pt x="3202975" y="3501918"/>
                </a:cubicBezTo>
                <a:close/>
                <a:moveTo>
                  <a:pt x="2907090" y="3606340"/>
                </a:moveTo>
                <a:cubicBezTo>
                  <a:pt x="2985229" y="3553372"/>
                  <a:pt x="3012671" y="3449682"/>
                  <a:pt x="3119438" y="3425318"/>
                </a:cubicBezTo>
                <a:cubicBezTo>
                  <a:pt x="3069875" y="3393537"/>
                  <a:pt x="3005407" y="3415582"/>
                  <a:pt x="2948858" y="3432279"/>
                </a:cubicBezTo>
                <a:cubicBezTo>
                  <a:pt x="2819265" y="3470542"/>
                  <a:pt x="2738654" y="3599328"/>
                  <a:pt x="2726068" y="3724684"/>
                </a:cubicBezTo>
                <a:cubicBezTo>
                  <a:pt x="2782541" y="3695224"/>
                  <a:pt x="2829909" y="3626694"/>
                  <a:pt x="2907090" y="3606340"/>
                </a:cubicBezTo>
                <a:close/>
                <a:moveTo>
                  <a:pt x="4101098" y="3414876"/>
                </a:moveTo>
                <a:cubicBezTo>
                  <a:pt x="4072470" y="3431522"/>
                  <a:pt x="4046870" y="3451171"/>
                  <a:pt x="4031484" y="3481009"/>
                </a:cubicBezTo>
                <a:cubicBezTo>
                  <a:pt x="4054512" y="3482371"/>
                  <a:pt x="4074034" y="3487214"/>
                  <a:pt x="4083694" y="3501893"/>
                </a:cubicBezTo>
                <a:cubicBezTo>
                  <a:pt x="4078322" y="3506938"/>
                  <a:pt x="4076380" y="3515463"/>
                  <a:pt x="4076733" y="3526258"/>
                </a:cubicBezTo>
                <a:cubicBezTo>
                  <a:pt x="4108816" y="3517733"/>
                  <a:pt x="4137065" y="3505349"/>
                  <a:pt x="4160295" y="3487970"/>
                </a:cubicBezTo>
                <a:cubicBezTo>
                  <a:pt x="4135350" y="3468827"/>
                  <a:pt x="4113079" y="3446984"/>
                  <a:pt x="4101098" y="3414876"/>
                </a:cubicBezTo>
                <a:close/>
                <a:moveTo>
                  <a:pt x="2082086" y="3501918"/>
                </a:moveTo>
                <a:cubicBezTo>
                  <a:pt x="2058579" y="3505097"/>
                  <a:pt x="2045842" y="3519044"/>
                  <a:pt x="2040318" y="3540206"/>
                </a:cubicBezTo>
                <a:cubicBezTo>
                  <a:pt x="2047935" y="3553473"/>
                  <a:pt x="2058150" y="3564142"/>
                  <a:pt x="2061202" y="3581975"/>
                </a:cubicBezTo>
                <a:cubicBezTo>
                  <a:pt x="2050331" y="3603590"/>
                  <a:pt x="2039561" y="3625332"/>
                  <a:pt x="2036837" y="3655069"/>
                </a:cubicBezTo>
                <a:cubicBezTo>
                  <a:pt x="2056839" y="3660568"/>
                  <a:pt x="2086551" y="3656406"/>
                  <a:pt x="2096009" y="3672473"/>
                </a:cubicBezTo>
                <a:cubicBezTo>
                  <a:pt x="2080649" y="3690986"/>
                  <a:pt x="2081935" y="3732074"/>
                  <a:pt x="2106451" y="3738606"/>
                </a:cubicBezTo>
                <a:cubicBezTo>
                  <a:pt x="2139922" y="3678098"/>
                  <a:pt x="2190720" y="3634917"/>
                  <a:pt x="2270070" y="3620262"/>
                </a:cubicBezTo>
                <a:cubicBezTo>
                  <a:pt x="2251758" y="3564319"/>
                  <a:pt x="2137803" y="3603994"/>
                  <a:pt x="2099490" y="3568052"/>
                </a:cubicBezTo>
                <a:cubicBezTo>
                  <a:pt x="2146025" y="3563537"/>
                  <a:pt x="2204189" y="3576905"/>
                  <a:pt x="2256147" y="3578494"/>
                </a:cubicBezTo>
                <a:cubicBezTo>
                  <a:pt x="2287953" y="3539651"/>
                  <a:pt x="2351312" y="3483506"/>
                  <a:pt x="2405843" y="3536725"/>
                </a:cubicBezTo>
                <a:cubicBezTo>
                  <a:pt x="2398326" y="3516875"/>
                  <a:pt x="2406776" y="3500355"/>
                  <a:pt x="2405843" y="3477553"/>
                </a:cubicBezTo>
                <a:cubicBezTo>
                  <a:pt x="2328586" y="3411647"/>
                  <a:pt x="2125192" y="3386601"/>
                  <a:pt x="2082086" y="3501918"/>
                </a:cubicBezTo>
                <a:close/>
                <a:moveTo>
                  <a:pt x="3321344" y="3519322"/>
                </a:moveTo>
                <a:cubicBezTo>
                  <a:pt x="3389117" y="3503533"/>
                  <a:pt x="3478682" y="3509561"/>
                  <a:pt x="3523250" y="3470592"/>
                </a:cubicBezTo>
                <a:cubicBezTo>
                  <a:pt x="3516364" y="3452835"/>
                  <a:pt x="3524663" y="3442898"/>
                  <a:pt x="3530212" y="3428824"/>
                </a:cubicBezTo>
                <a:cubicBezTo>
                  <a:pt x="3430911" y="3407107"/>
                  <a:pt x="3357967" y="3456871"/>
                  <a:pt x="3321344" y="3519322"/>
                </a:cubicBezTo>
                <a:close/>
                <a:moveTo>
                  <a:pt x="3711208" y="3467086"/>
                </a:moveTo>
                <a:cubicBezTo>
                  <a:pt x="3684422" y="3422114"/>
                  <a:pt x="3605248" y="3444361"/>
                  <a:pt x="3551096" y="3432279"/>
                </a:cubicBezTo>
                <a:cubicBezTo>
                  <a:pt x="3528421" y="3446303"/>
                  <a:pt x="3542672" y="3478764"/>
                  <a:pt x="3523250" y="3498413"/>
                </a:cubicBezTo>
                <a:cubicBezTo>
                  <a:pt x="3531775" y="3518994"/>
                  <a:pt x="3543479" y="3536423"/>
                  <a:pt x="3530212" y="3561065"/>
                </a:cubicBezTo>
                <a:cubicBezTo>
                  <a:pt x="3550314" y="3611737"/>
                  <a:pt x="3610470" y="3622381"/>
                  <a:pt x="3669465" y="3634160"/>
                </a:cubicBezTo>
                <a:cubicBezTo>
                  <a:pt x="3670701" y="3622633"/>
                  <a:pt x="3679882" y="3619052"/>
                  <a:pt x="3686868" y="3613276"/>
                </a:cubicBezTo>
                <a:cubicBezTo>
                  <a:pt x="3666993" y="3573954"/>
                  <a:pt x="3617507" y="3564268"/>
                  <a:pt x="3592864" y="3529739"/>
                </a:cubicBezTo>
                <a:cubicBezTo>
                  <a:pt x="3644293" y="3538642"/>
                  <a:pt x="3664320" y="3578948"/>
                  <a:pt x="3704272" y="3599353"/>
                </a:cubicBezTo>
                <a:cubicBezTo>
                  <a:pt x="3707450" y="3593224"/>
                  <a:pt x="3716480" y="3592997"/>
                  <a:pt x="3721676" y="3588911"/>
                </a:cubicBezTo>
                <a:cubicBezTo>
                  <a:pt x="3716001" y="3550497"/>
                  <a:pt x="3719708" y="3502675"/>
                  <a:pt x="3711208" y="3467086"/>
                </a:cubicBezTo>
                <a:close/>
                <a:moveTo>
                  <a:pt x="5225467" y="3829130"/>
                </a:moveTo>
                <a:cubicBezTo>
                  <a:pt x="5176409" y="3823657"/>
                  <a:pt x="5138021" y="3807489"/>
                  <a:pt x="5082733" y="3808246"/>
                </a:cubicBezTo>
                <a:cubicBezTo>
                  <a:pt x="5074788" y="3843255"/>
                  <a:pt x="5057737" y="3869108"/>
                  <a:pt x="5051406" y="3905706"/>
                </a:cubicBezTo>
                <a:cubicBezTo>
                  <a:pt x="5083666" y="3911759"/>
                  <a:pt x="5110806" y="3922907"/>
                  <a:pt x="5127982" y="3943993"/>
                </a:cubicBezTo>
                <a:cubicBezTo>
                  <a:pt x="5256819" y="3895743"/>
                  <a:pt x="5315890" y="3791700"/>
                  <a:pt x="5340331" y="3644627"/>
                </a:cubicBezTo>
                <a:cubicBezTo>
                  <a:pt x="5351302" y="3578519"/>
                  <a:pt x="5373347" y="3535792"/>
                  <a:pt x="5406464" y="3498413"/>
                </a:cubicBezTo>
                <a:cubicBezTo>
                  <a:pt x="5416906" y="3486633"/>
                  <a:pt x="5437613" y="3472610"/>
                  <a:pt x="5430829" y="3463605"/>
                </a:cubicBezTo>
                <a:cubicBezTo>
                  <a:pt x="5352967" y="3472786"/>
                  <a:pt x="5292988" y="3499825"/>
                  <a:pt x="5249807" y="3543662"/>
                </a:cubicBezTo>
                <a:cubicBezTo>
                  <a:pt x="5243174" y="3516421"/>
                  <a:pt x="5253792" y="3484237"/>
                  <a:pt x="5242845" y="3456644"/>
                </a:cubicBezTo>
                <a:cubicBezTo>
                  <a:pt x="5190887" y="3468499"/>
                  <a:pt x="5172147" y="3513571"/>
                  <a:pt x="5141905" y="3547142"/>
                </a:cubicBezTo>
                <a:cubicBezTo>
                  <a:pt x="5130025" y="3524215"/>
                  <a:pt x="5136532" y="3482875"/>
                  <a:pt x="5121021" y="3463580"/>
                </a:cubicBezTo>
                <a:cubicBezTo>
                  <a:pt x="5086617" y="3481413"/>
                  <a:pt x="5065607" y="3512613"/>
                  <a:pt x="5051406" y="3550623"/>
                </a:cubicBezTo>
                <a:cubicBezTo>
                  <a:pt x="5036172" y="3543813"/>
                  <a:pt x="5033246" y="3524694"/>
                  <a:pt x="5016600" y="3519297"/>
                </a:cubicBezTo>
                <a:cubicBezTo>
                  <a:pt x="4983079" y="3537886"/>
                  <a:pt x="4989636" y="3592139"/>
                  <a:pt x="4971350" y="3630679"/>
                </a:cubicBezTo>
                <a:cubicBezTo>
                  <a:pt x="4967189" y="3639457"/>
                  <a:pt x="4957125" y="3645662"/>
                  <a:pt x="4953947" y="3655044"/>
                </a:cubicBezTo>
                <a:cubicBezTo>
                  <a:pt x="4934879" y="3711593"/>
                  <a:pt x="4958512" y="3764989"/>
                  <a:pt x="4960908" y="3822143"/>
                </a:cubicBezTo>
                <a:cubicBezTo>
                  <a:pt x="4984390" y="3821866"/>
                  <a:pt x="5008629" y="3820832"/>
                  <a:pt x="5023561" y="3829105"/>
                </a:cubicBezTo>
                <a:cubicBezTo>
                  <a:pt x="5033221" y="3855563"/>
                  <a:pt x="5016499" y="3877683"/>
                  <a:pt x="5020080" y="3895238"/>
                </a:cubicBezTo>
                <a:cubicBezTo>
                  <a:pt x="5026663" y="3894456"/>
                  <a:pt x="5027773" y="3899148"/>
                  <a:pt x="5034003" y="3898719"/>
                </a:cubicBezTo>
                <a:cubicBezTo>
                  <a:pt x="5045631" y="3880180"/>
                  <a:pt x="5051356" y="3855740"/>
                  <a:pt x="5058368" y="3832586"/>
                </a:cubicBezTo>
                <a:cubicBezTo>
                  <a:pt x="5039048" y="3798510"/>
                  <a:pt x="5006939" y="3758734"/>
                  <a:pt x="4988754" y="3735126"/>
                </a:cubicBezTo>
                <a:cubicBezTo>
                  <a:pt x="5029059" y="3748191"/>
                  <a:pt x="5043285" y="3787336"/>
                  <a:pt x="5065329" y="3818663"/>
                </a:cubicBezTo>
                <a:cubicBezTo>
                  <a:pt x="5071256" y="3801360"/>
                  <a:pt x="5080312" y="3787210"/>
                  <a:pt x="5086214" y="3769933"/>
                </a:cubicBezTo>
                <a:cubicBezTo>
                  <a:pt x="5060815" y="3729198"/>
                  <a:pt x="5037231" y="3686623"/>
                  <a:pt x="5006157" y="3651589"/>
                </a:cubicBezTo>
                <a:cubicBezTo>
                  <a:pt x="5054156" y="3667403"/>
                  <a:pt x="5066641" y="3718731"/>
                  <a:pt x="5093175" y="3756010"/>
                </a:cubicBezTo>
                <a:cubicBezTo>
                  <a:pt x="5099708" y="3740473"/>
                  <a:pt x="5109494" y="3728240"/>
                  <a:pt x="5114059" y="3710761"/>
                </a:cubicBezTo>
                <a:cubicBezTo>
                  <a:pt x="5099001" y="3668967"/>
                  <a:pt x="5069567" y="3641550"/>
                  <a:pt x="5047926" y="3606340"/>
                </a:cubicBezTo>
                <a:cubicBezTo>
                  <a:pt x="5086541" y="3624576"/>
                  <a:pt x="5106442" y="3661526"/>
                  <a:pt x="5124501" y="3700319"/>
                </a:cubicBezTo>
                <a:cubicBezTo>
                  <a:pt x="5135700" y="3676685"/>
                  <a:pt x="5154037" y="3660215"/>
                  <a:pt x="5166270" y="3637666"/>
                </a:cubicBezTo>
                <a:cubicBezTo>
                  <a:pt x="5148362" y="3612645"/>
                  <a:pt x="5127982" y="3590096"/>
                  <a:pt x="5114059" y="3561090"/>
                </a:cubicBezTo>
                <a:cubicBezTo>
                  <a:pt x="5145814" y="3573424"/>
                  <a:pt x="5156811" y="3606516"/>
                  <a:pt x="5176712" y="3630704"/>
                </a:cubicBezTo>
                <a:cubicBezTo>
                  <a:pt x="5191593" y="3618345"/>
                  <a:pt x="5204936" y="3587750"/>
                  <a:pt x="5225442" y="3592417"/>
                </a:cubicBezTo>
                <a:cubicBezTo>
                  <a:pt x="5190862" y="3636758"/>
                  <a:pt x="5148488" y="3673280"/>
                  <a:pt x="5124501" y="3728190"/>
                </a:cubicBezTo>
                <a:cubicBezTo>
                  <a:pt x="5174013" y="3727433"/>
                  <a:pt x="5210132" y="3740019"/>
                  <a:pt x="5235884" y="3762997"/>
                </a:cubicBezTo>
                <a:cubicBezTo>
                  <a:pt x="5196335" y="3754976"/>
                  <a:pt x="5163722" y="3740019"/>
                  <a:pt x="5114059" y="3742112"/>
                </a:cubicBezTo>
                <a:cubicBezTo>
                  <a:pt x="5109343" y="3761786"/>
                  <a:pt x="5096404" y="3773186"/>
                  <a:pt x="5093175" y="3794323"/>
                </a:cubicBezTo>
                <a:cubicBezTo>
                  <a:pt x="5144301" y="3798888"/>
                  <a:pt x="5197394" y="3801486"/>
                  <a:pt x="5225467" y="3829130"/>
                </a:cubicBezTo>
                <a:close/>
                <a:moveTo>
                  <a:pt x="4097617" y="3529764"/>
                </a:moveTo>
                <a:cubicBezTo>
                  <a:pt x="4096280" y="3542703"/>
                  <a:pt x="4111717" y="3538870"/>
                  <a:pt x="4108059" y="3554129"/>
                </a:cubicBezTo>
                <a:cubicBezTo>
                  <a:pt x="4137822" y="3549942"/>
                  <a:pt x="4165718" y="3549589"/>
                  <a:pt x="4191596" y="3554129"/>
                </a:cubicBezTo>
                <a:cubicBezTo>
                  <a:pt x="4222216" y="3559501"/>
                  <a:pt x="4240326" y="3584018"/>
                  <a:pt x="4264691" y="3588936"/>
                </a:cubicBezTo>
                <a:cubicBezTo>
                  <a:pt x="4304845" y="3597058"/>
                  <a:pt x="4346210" y="3569389"/>
                  <a:pt x="4396958" y="3585455"/>
                </a:cubicBezTo>
                <a:cubicBezTo>
                  <a:pt x="4364194" y="3524215"/>
                  <a:pt x="4293395" y="3501036"/>
                  <a:pt x="4219417" y="3481034"/>
                </a:cubicBezTo>
                <a:cubicBezTo>
                  <a:pt x="4187636" y="3506055"/>
                  <a:pt x="4132702" y="3507997"/>
                  <a:pt x="4097617" y="3529764"/>
                </a:cubicBezTo>
                <a:close/>
                <a:moveTo>
                  <a:pt x="3836539" y="3609820"/>
                </a:moveTo>
                <a:cubicBezTo>
                  <a:pt x="3864359" y="3617437"/>
                  <a:pt x="3888321" y="3573777"/>
                  <a:pt x="3923557" y="3588936"/>
                </a:cubicBezTo>
                <a:cubicBezTo>
                  <a:pt x="3902244" y="3605911"/>
                  <a:pt x="3868017" y="3609972"/>
                  <a:pt x="3850462" y="3630704"/>
                </a:cubicBezTo>
                <a:cubicBezTo>
                  <a:pt x="3861106" y="3639810"/>
                  <a:pt x="3865671" y="3654968"/>
                  <a:pt x="3864385" y="3675954"/>
                </a:cubicBezTo>
                <a:cubicBezTo>
                  <a:pt x="3912282" y="3653001"/>
                  <a:pt x="3963156" y="3683621"/>
                  <a:pt x="4000157" y="3675954"/>
                </a:cubicBezTo>
                <a:cubicBezTo>
                  <a:pt x="4055798" y="3664402"/>
                  <a:pt x="4067098" y="3602178"/>
                  <a:pt x="4097617" y="3557584"/>
                </a:cubicBezTo>
                <a:cubicBezTo>
                  <a:pt x="4090908" y="3544545"/>
                  <a:pt x="4076556" y="3539197"/>
                  <a:pt x="4066291" y="3529739"/>
                </a:cubicBezTo>
                <a:cubicBezTo>
                  <a:pt x="4063895" y="3515740"/>
                  <a:pt x="4069620" y="3509864"/>
                  <a:pt x="4069772" y="3498413"/>
                </a:cubicBezTo>
                <a:cubicBezTo>
                  <a:pt x="3964619" y="3479571"/>
                  <a:pt x="3858205" y="3534027"/>
                  <a:pt x="3836539" y="3609820"/>
                </a:cubicBezTo>
                <a:close/>
                <a:moveTo>
                  <a:pt x="3377035" y="3648108"/>
                </a:moveTo>
                <a:cubicBezTo>
                  <a:pt x="3367451" y="3654767"/>
                  <a:pt x="3352368" y="3655952"/>
                  <a:pt x="3349190" y="3668992"/>
                </a:cubicBezTo>
                <a:cubicBezTo>
                  <a:pt x="3367249" y="3685740"/>
                  <a:pt x="3379784" y="3708011"/>
                  <a:pt x="3383997" y="3738606"/>
                </a:cubicBezTo>
                <a:cubicBezTo>
                  <a:pt x="3375421" y="3738152"/>
                  <a:pt x="3367224" y="3738077"/>
                  <a:pt x="3363112" y="3742087"/>
                </a:cubicBezTo>
                <a:cubicBezTo>
                  <a:pt x="3350274" y="3820327"/>
                  <a:pt x="3244567" y="3824842"/>
                  <a:pt x="3161206" y="3811701"/>
                </a:cubicBezTo>
                <a:cubicBezTo>
                  <a:pt x="3176996" y="3843481"/>
                  <a:pt x="3205018" y="3863029"/>
                  <a:pt x="3223859" y="3891757"/>
                </a:cubicBezTo>
                <a:cubicBezTo>
                  <a:pt x="3403040" y="3854151"/>
                  <a:pt x="3574603" y="3929062"/>
                  <a:pt x="3641569" y="4048414"/>
                </a:cubicBezTo>
                <a:cubicBezTo>
                  <a:pt x="3653726" y="3986317"/>
                  <a:pt x="3659956" y="3918266"/>
                  <a:pt x="3672895" y="3856951"/>
                </a:cubicBezTo>
                <a:cubicBezTo>
                  <a:pt x="3633700" y="3864164"/>
                  <a:pt x="3612639" y="3889538"/>
                  <a:pt x="3558032" y="3881315"/>
                </a:cubicBezTo>
                <a:cubicBezTo>
                  <a:pt x="3539140" y="3866560"/>
                  <a:pt x="3511269" y="3860784"/>
                  <a:pt x="3509302" y="3829105"/>
                </a:cubicBezTo>
                <a:cubicBezTo>
                  <a:pt x="3483046" y="3833292"/>
                  <a:pt x="3474495" y="3819798"/>
                  <a:pt x="3467534" y="3804740"/>
                </a:cubicBezTo>
                <a:cubicBezTo>
                  <a:pt x="3469552" y="3797450"/>
                  <a:pt x="3476160" y="3794802"/>
                  <a:pt x="3474495" y="3783855"/>
                </a:cubicBezTo>
                <a:cubicBezTo>
                  <a:pt x="3466071" y="3770236"/>
                  <a:pt x="3452779" y="3761483"/>
                  <a:pt x="3439688" y="3752529"/>
                </a:cubicBezTo>
                <a:cubicBezTo>
                  <a:pt x="3442488" y="3734445"/>
                  <a:pt x="3465112" y="3736185"/>
                  <a:pt x="3467534" y="3717722"/>
                </a:cubicBezTo>
                <a:cubicBezTo>
                  <a:pt x="3463069" y="3661703"/>
                  <a:pt x="3516440" y="3634690"/>
                  <a:pt x="3571955" y="3627224"/>
                </a:cubicBezTo>
                <a:cubicBezTo>
                  <a:pt x="3560151" y="3598420"/>
                  <a:pt x="3526176" y="3591786"/>
                  <a:pt x="3519744" y="3557610"/>
                </a:cubicBezTo>
                <a:cubicBezTo>
                  <a:pt x="3535483" y="3530470"/>
                  <a:pt x="3514675" y="3522147"/>
                  <a:pt x="3512783" y="3494957"/>
                </a:cubicBezTo>
                <a:cubicBezTo>
                  <a:pt x="3455326" y="3516421"/>
                  <a:pt x="3375799" y="3515791"/>
                  <a:pt x="3314357" y="3533245"/>
                </a:cubicBezTo>
                <a:cubicBezTo>
                  <a:pt x="3323917" y="3582883"/>
                  <a:pt x="3371612" y="3594359"/>
                  <a:pt x="3377035" y="3648108"/>
                </a:cubicBezTo>
                <a:close/>
                <a:moveTo>
                  <a:pt x="2346645" y="3526283"/>
                </a:moveTo>
                <a:cubicBezTo>
                  <a:pt x="2308761" y="3528150"/>
                  <a:pt x="2289895" y="3567648"/>
                  <a:pt x="2266589" y="3592417"/>
                </a:cubicBezTo>
                <a:cubicBezTo>
                  <a:pt x="2305407" y="3645207"/>
                  <a:pt x="2372978" y="3719891"/>
                  <a:pt x="2454572" y="3686421"/>
                </a:cubicBezTo>
                <a:cubicBezTo>
                  <a:pt x="2444408" y="3651337"/>
                  <a:pt x="2391668" y="3658828"/>
                  <a:pt x="2374516" y="3630730"/>
                </a:cubicBezTo>
                <a:cubicBezTo>
                  <a:pt x="2432579" y="3615268"/>
                  <a:pt x="2453665" y="3701378"/>
                  <a:pt x="2506808" y="3679460"/>
                </a:cubicBezTo>
                <a:cubicBezTo>
                  <a:pt x="2436942" y="3662914"/>
                  <a:pt x="2425819" y="3522374"/>
                  <a:pt x="2346645" y="3526283"/>
                </a:cubicBezTo>
                <a:close/>
                <a:moveTo>
                  <a:pt x="4108059" y="3568052"/>
                </a:moveTo>
                <a:cubicBezTo>
                  <a:pt x="4102611" y="3582328"/>
                  <a:pt x="4092068" y="3591509"/>
                  <a:pt x="4087175" y="3606340"/>
                </a:cubicBezTo>
                <a:cubicBezTo>
                  <a:pt x="4129019" y="3656860"/>
                  <a:pt x="4218887" y="3639053"/>
                  <a:pt x="4289081" y="3648108"/>
                </a:cubicBezTo>
                <a:cubicBezTo>
                  <a:pt x="4265978" y="3586111"/>
                  <a:pt x="4193942" y="3555768"/>
                  <a:pt x="4108059" y="3568052"/>
                </a:cubicBezTo>
                <a:close/>
                <a:moveTo>
                  <a:pt x="3822616" y="3609820"/>
                </a:moveTo>
                <a:cubicBezTo>
                  <a:pt x="3777216" y="3573727"/>
                  <a:pt x="3688029" y="3598268"/>
                  <a:pt x="3676401" y="3648108"/>
                </a:cubicBezTo>
                <a:cubicBezTo>
                  <a:pt x="3654483" y="3742087"/>
                  <a:pt x="3779687" y="3796542"/>
                  <a:pt x="3843501" y="3728164"/>
                </a:cubicBezTo>
                <a:cubicBezTo>
                  <a:pt x="3856137" y="3679334"/>
                  <a:pt x="3856742" y="3636934"/>
                  <a:pt x="3822616" y="3609820"/>
                </a:cubicBezTo>
                <a:close/>
                <a:moveTo>
                  <a:pt x="3063747" y="3606340"/>
                </a:moveTo>
                <a:cubicBezTo>
                  <a:pt x="2912336" y="3585834"/>
                  <a:pt x="2804611" y="3670758"/>
                  <a:pt x="2736535" y="3742112"/>
                </a:cubicBezTo>
                <a:cubicBezTo>
                  <a:pt x="2906131" y="3824086"/>
                  <a:pt x="2994965" y="3653405"/>
                  <a:pt x="3143828" y="3637691"/>
                </a:cubicBezTo>
                <a:cubicBezTo>
                  <a:pt x="3115957" y="3626568"/>
                  <a:pt x="3092248" y="3610199"/>
                  <a:pt x="3063747" y="3606340"/>
                </a:cubicBezTo>
                <a:close/>
                <a:moveTo>
                  <a:pt x="3477976" y="3724684"/>
                </a:moveTo>
                <a:cubicBezTo>
                  <a:pt x="3474117" y="3738228"/>
                  <a:pt x="3456032" y="3737547"/>
                  <a:pt x="3453611" y="3752529"/>
                </a:cubicBezTo>
                <a:cubicBezTo>
                  <a:pt x="3470157" y="3759188"/>
                  <a:pt x="3478833" y="3773716"/>
                  <a:pt x="3488418" y="3787336"/>
                </a:cubicBezTo>
                <a:cubicBezTo>
                  <a:pt x="3488973" y="3798762"/>
                  <a:pt x="3472856" y="3802697"/>
                  <a:pt x="3481457" y="3811701"/>
                </a:cubicBezTo>
                <a:cubicBezTo>
                  <a:pt x="3487081" y="3818864"/>
                  <a:pt x="3498911" y="3819773"/>
                  <a:pt x="3512783" y="3818663"/>
                </a:cubicBezTo>
                <a:cubicBezTo>
                  <a:pt x="3554299" y="3926312"/>
                  <a:pt x="3714487" y="3840102"/>
                  <a:pt x="3735573" y="3769933"/>
                </a:cubicBezTo>
                <a:cubicBezTo>
                  <a:pt x="3710401" y="3768419"/>
                  <a:pt x="3703440" y="3748695"/>
                  <a:pt x="3686844" y="3738606"/>
                </a:cubicBezTo>
                <a:cubicBezTo>
                  <a:pt x="3665278" y="3753034"/>
                  <a:pt x="3627873" y="3770109"/>
                  <a:pt x="3592839" y="3759491"/>
                </a:cubicBezTo>
                <a:cubicBezTo>
                  <a:pt x="3618289" y="3745492"/>
                  <a:pt x="3655315" y="3743071"/>
                  <a:pt x="3679857" y="3728164"/>
                </a:cubicBezTo>
                <a:cubicBezTo>
                  <a:pt x="3671735" y="3703799"/>
                  <a:pt x="3659477" y="3683571"/>
                  <a:pt x="3662453" y="3648108"/>
                </a:cubicBezTo>
                <a:cubicBezTo>
                  <a:pt x="3589661" y="3619985"/>
                  <a:pt x="3466273" y="3638171"/>
                  <a:pt x="3477976" y="3724684"/>
                </a:cubicBezTo>
                <a:close/>
                <a:moveTo>
                  <a:pt x="2283993" y="3641147"/>
                </a:moveTo>
                <a:cubicBezTo>
                  <a:pt x="2205904" y="3619001"/>
                  <a:pt x="2152432" y="3698301"/>
                  <a:pt x="2113413" y="3745593"/>
                </a:cubicBezTo>
                <a:cubicBezTo>
                  <a:pt x="2212840" y="3797173"/>
                  <a:pt x="2302607" y="3726802"/>
                  <a:pt x="2395375" y="3710786"/>
                </a:cubicBezTo>
                <a:cubicBezTo>
                  <a:pt x="2345056" y="3704632"/>
                  <a:pt x="2325131" y="3652799"/>
                  <a:pt x="2283993" y="3641147"/>
                </a:cubicBezTo>
                <a:close/>
                <a:moveTo>
                  <a:pt x="1737471" y="3804765"/>
                </a:moveTo>
                <a:cubicBezTo>
                  <a:pt x="1745820" y="3846306"/>
                  <a:pt x="1773262" y="3868754"/>
                  <a:pt x="1800124" y="3891783"/>
                </a:cubicBezTo>
                <a:cubicBezTo>
                  <a:pt x="1808725" y="3859498"/>
                  <a:pt x="1839118" y="3831350"/>
                  <a:pt x="1866257" y="3829130"/>
                </a:cubicBezTo>
                <a:cubicBezTo>
                  <a:pt x="1842927" y="3853142"/>
                  <a:pt x="1845878" y="3904999"/>
                  <a:pt x="1869738" y="3926590"/>
                </a:cubicBezTo>
                <a:cubicBezTo>
                  <a:pt x="1899349" y="3870344"/>
                  <a:pt x="1933349" y="3818486"/>
                  <a:pt x="1995044" y="3794323"/>
                </a:cubicBezTo>
                <a:cubicBezTo>
                  <a:pt x="1995044" y="3775759"/>
                  <a:pt x="1995044" y="3757195"/>
                  <a:pt x="1995044" y="3738632"/>
                </a:cubicBezTo>
                <a:cubicBezTo>
                  <a:pt x="1960640" y="3691516"/>
                  <a:pt x="1923386" y="3633353"/>
                  <a:pt x="1848829" y="3672498"/>
                </a:cubicBezTo>
                <a:cubicBezTo>
                  <a:pt x="1817225" y="3703673"/>
                  <a:pt x="1779391" y="3750209"/>
                  <a:pt x="1782695" y="3808271"/>
                </a:cubicBezTo>
                <a:cubicBezTo>
                  <a:pt x="1783654" y="3825397"/>
                  <a:pt x="1798762" y="3844112"/>
                  <a:pt x="1786176" y="3857001"/>
                </a:cubicBezTo>
                <a:cubicBezTo>
                  <a:pt x="1760525" y="3836419"/>
                  <a:pt x="1767511" y="3772203"/>
                  <a:pt x="1779214" y="3742138"/>
                </a:cubicBezTo>
                <a:cubicBezTo>
                  <a:pt x="1754219" y="3715553"/>
                  <a:pt x="1739691" y="3679888"/>
                  <a:pt x="1699158" y="3676004"/>
                </a:cubicBezTo>
                <a:cubicBezTo>
                  <a:pt x="1692020" y="3675323"/>
                  <a:pt x="1644829" y="3677795"/>
                  <a:pt x="1636505" y="3679485"/>
                </a:cubicBezTo>
                <a:cubicBezTo>
                  <a:pt x="1594737" y="3687985"/>
                  <a:pt x="1553070" y="3752075"/>
                  <a:pt x="1556449" y="3794373"/>
                </a:cubicBezTo>
                <a:cubicBezTo>
                  <a:pt x="1559325" y="3830416"/>
                  <a:pt x="1591408" y="3859750"/>
                  <a:pt x="1622583" y="3877910"/>
                </a:cubicBezTo>
                <a:cubicBezTo>
                  <a:pt x="1639457" y="3866661"/>
                  <a:pt x="1669749" y="3855109"/>
                  <a:pt x="1695678" y="3863987"/>
                </a:cubicBezTo>
                <a:cubicBezTo>
                  <a:pt x="1702311" y="3836898"/>
                  <a:pt x="1713510" y="3814450"/>
                  <a:pt x="1737471" y="3804765"/>
                </a:cubicBezTo>
                <a:close/>
                <a:moveTo>
                  <a:pt x="3930518" y="3773439"/>
                </a:moveTo>
                <a:cubicBezTo>
                  <a:pt x="3899318" y="3760701"/>
                  <a:pt x="3860046" y="3725516"/>
                  <a:pt x="3829578" y="3752555"/>
                </a:cubicBezTo>
                <a:cubicBezTo>
                  <a:pt x="3860500" y="3819672"/>
                  <a:pt x="3929862" y="3928355"/>
                  <a:pt x="4024522" y="3856976"/>
                </a:cubicBezTo>
                <a:cubicBezTo>
                  <a:pt x="4016754" y="3847341"/>
                  <a:pt x="4010978" y="3835713"/>
                  <a:pt x="4007119" y="3822169"/>
                </a:cubicBezTo>
                <a:cubicBezTo>
                  <a:pt x="4022580" y="3809784"/>
                  <a:pt x="4037613" y="3796946"/>
                  <a:pt x="4055849" y="3787361"/>
                </a:cubicBezTo>
                <a:cubicBezTo>
                  <a:pt x="4066266" y="3682890"/>
                  <a:pt x="3952310" y="3673810"/>
                  <a:pt x="3864385" y="3689902"/>
                </a:cubicBezTo>
                <a:cubicBezTo>
                  <a:pt x="3866957" y="3706397"/>
                  <a:pt x="3860475" y="3713838"/>
                  <a:pt x="3860904" y="3728190"/>
                </a:cubicBezTo>
                <a:cubicBezTo>
                  <a:pt x="3889103" y="3735958"/>
                  <a:pt x="3930922" y="3748620"/>
                  <a:pt x="3930518" y="3773439"/>
                </a:cubicBezTo>
                <a:close/>
                <a:moveTo>
                  <a:pt x="2569436" y="3801284"/>
                </a:moveTo>
                <a:cubicBezTo>
                  <a:pt x="2629314" y="3792633"/>
                  <a:pt x="2728565" y="3773540"/>
                  <a:pt x="2712145" y="3724709"/>
                </a:cubicBezTo>
                <a:cubicBezTo>
                  <a:pt x="2697163" y="3680065"/>
                  <a:pt x="2552966" y="3697393"/>
                  <a:pt x="2503277" y="3700344"/>
                </a:cubicBezTo>
                <a:cubicBezTo>
                  <a:pt x="2383344" y="3707431"/>
                  <a:pt x="2312671" y="3765014"/>
                  <a:pt x="2308332" y="3881366"/>
                </a:cubicBezTo>
                <a:cubicBezTo>
                  <a:pt x="2351438" y="3809532"/>
                  <a:pt x="2446577" y="3819041"/>
                  <a:pt x="2569436" y="3801284"/>
                </a:cubicBezTo>
                <a:close/>
                <a:moveTo>
                  <a:pt x="4494443" y="3707280"/>
                </a:moveTo>
                <a:cubicBezTo>
                  <a:pt x="4453658" y="3722187"/>
                  <a:pt x="4443695" y="3767940"/>
                  <a:pt x="4424829" y="3804740"/>
                </a:cubicBezTo>
                <a:cubicBezTo>
                  <a:pt x="4403566" y="3787689"/>
                  <a:pt x="4400615" y="3752353"/>
                  <a:pt x="4386541" y="3728164"/>
                </a:cubicBezTo>
                <a:cubicBezTo>
                  <a:pt x="4351305" y="3731090"/>
                  <a:pt x="4318567" y="3748267"/>
                  <a:pt x="4299498" y="3769933"/>
                </a:cubicBezTo>
                <a:cubicBezTo>
                  <a:pt x="4266053" y="3807968"/>
                  <a:pt x="4230288" y="3885704"/>
                  <a:pt x="4250768" y="3943993"/>
                </a:cubicBezTo>
                <a:cubicBezTo>
                  <a:pt x="4264565" y="3983265"/>
                  <a:pt x="4331127" y="4028917"/>
                  <a:pt x="4327344" y="4083222"/>
                </a:cubicBezTo>
                <a:cubicBezTo>
                  <a:pt x="4358267" y="4094597"/>
                  <a:pt x="4399304" y="4088947"/>
                  <a:pt x="4428284" y="4079741"/>
                </a:cubicBezTo>
                <a:cubicBezTo>
                  <a:pt x="4469044" y="4106300"/>
                  <a:pt x="4484758" y="4157855"/>
                  <a:pt x="4508341" y="4201566"/>
                </a:cubicBezTo>
                <a:cubicBezTo>
                  <a:pt x="4511065" y="4181085"/>
                  <a:pt x="4527031" y="4173846"/>
                  <a:pt x="4536186" y="4159797"/>
                </a:cubicBezTo>
                <a:cubicBezTo>
                  <a:pt x="4511746" y="4072830"/>
                  <a:pt x="4460695" y="4012498"/>
                  <a:pt x="4400413" y="3961371"/>
                </a:cubicBezTo>
                <a:cubicBezTo>
                  <a:pt x="4485060" y="3992748"/>
                  <a:pt x="4516639" y="4077193"/>
                  <a:pt x="4553590" y="4156316"/>
                </a:cubicBezTo>
                <a:cubicBezTo>
                  <a:pt x="4573314" y="4138282"/>
                  <a:pt x="4556162" y="4098406"/>
                  <a:pt x="4557070" y="4065818"/>
                </a:cubicBezTo>
                <a:cubicBezTo>
                  <a:pt x="4558306" y="4021149"/>
                  <a:pt x="4561888" y="3972369"/>
                  <a:pt x="4588397" y="3954435"/>
                </a:cubicBezTo>
                <a:cubicBezTo>
                  <a:pt x="4573465" y="4016382"/>
                  <a:pt x="4565444" y="4093941"/>
                  <a:pt x="4581435" y="4159822"/>
                </a:cubicBezTo>
                <a:cubicBezTo>
                  <a:pt x="4605674" y="4159545"/>
                  <a:pt x="4621716" y="4124486"/>
                  <a:pt x="4664972" y="4131977"/>
                </a:cubicBezTo>
                <a:cubicBezTo>
                  <a:pt x="4660130" y="4052500"/>
                  <a:pt x="4722404" y="3985232"/>
                  <a:pt x="4731106" y="3930071"/>
                </a:cubicBezTo>
                <a:cubicBezTo>
                  <a:pt x="4751032" y="3803781"/>
                  <a:pt x="4647064" y="3791927"/>
                  <a:pt x="4605801" y="3710761"/>
                </a:cubicBezTo>
                <a:cubicBezTo>
                  <a:pt x="4572280" y="3716688"/>
                  <a:pt x="4554548" y="3738405"/>
                  <a:pt x="4536186" y="3759491"/>
                </a:cubicBezTo>
                <a:cubicBezTo>
                  <a:pt x="4514142" y="3750234"/>
                  <a:pt x="4514697" y="3718353"/>
                  <a:pt x="4494443" y="3707280"/>
                </a:cubicBezTo>
                <a:close/>
                <a:moveTo>
                  <a:pt x="2155181" y="3978800"/>
                </a:moveTo>
                <a:cubicBezTo>
                  <a:pt x="2163530" y="3987855"/>
                  <a:pt x="2175712" y="3993076"/>
                  <a:pt x="2179546" y="4006646"/>
                </a:cubicBezTo>
                <a:cubicBezTo>
                  <a:pt x="2184919" y="4011716"/>
                  <a:pt x="2182598" y="4024453"/>
                  <a:pt x="2183027" y="4034492"/>
                </a:cubicBezTo>
                <a:cubicBezTo>
                  <a:pt x="2196470" y="4037266"/>
                  <a:pt x="2227065" y="4012624"/>
                  <a:pt x="2245680" y="4020569"/>
                </a:cubicBezTo>
                <a:cubicBezTo>
                  <a:pt x="2240005" y="4042033"/>
                  <a:pt x="2236045" y="4065944"/>
                  <a:pt x="2245680" y="4086702"/>
                </a:cubicBezTo>
                <a:cubicBezTo>
                  <a:pt x="2290828" y="4062060"/>
                  <a:pt x="2340264" y="4099894"/>
                  <a:pt x="2395375" y="4093664"/>
                </a:cubicBezTo>
                <a:cubicBezTo>
                  <a:pt x="2432377" y="4089477"/>
                  <a:pt x="2482292" y="4061530"/>
                  <a:pt x="2489380" y="4031011"/>
                </a:cubicBezTo>
                <a:cubicBezTo>
                  <a:pt x="2494601" y="4008437"/>
                  <a:pt x="2483503" y="3979305"/>
                  <a:pt x="2485899" y="3957916"/>
                </a:cubicBezTo>
                <a:cubicBezTo>
                  <a:pt x="2492356" y="3900056"/>
                  <a:pt x="2520252" y="3864189"/>
                  <a:pt x="2545071" y="3818663"/>
                </a:cubicBezTo>
                <a:cubicBezTo>
                  <a:pt x="2455279" y="3826330"/>
                  <a:pt x="2357592" y="3826103"/>
                  <a:pt x="2322280" y="3888277"/>
                </a:cubicBezTo>
                <a:cubicBezTo>
                  <a:pt x="2317085" y="3901645"/>
                  <a:pt x="2317236" y="3920360"/>
                  <a:pt x="2301396" y="3923084"/>
                </a:cubicBezTo>
                <a:cubicBezTo>
                  <a:pt x="2279251" y="3840404"/>
                  <a:pt x="2314007" y="3767335"/>
                  <a:pt x="2364049" y="3735100"/>
                </a:cubicBezTo>
                <a:cubicBezTo>
                  <a:pt x="2238214" y="3758053"/>
                  <a:pt x="2130741" y="3817149"/>
                  <a:pt x="2155181" y="3978800"/>
                </a:cubicBezTo>
                <a:close/>
                <a:moveTo>
                  <a:pt x="2733054" y="3773439"/>
                </a:moveTo>
                <a:cubicBezTo>
                  <a:pt x="2771998" y="3811979"/>
                  <a:pt x="2819239" y="3849636"/>
                  <a:pt x="2844462" y="3898744"/>
                </a:cubicBezTo>
                <a:cubicBezTo>
                  <a:pt x="2856291" y="3921772"/>
                  <a:pt x="2856745" y="3946415"/>
                  <a:pt x="2868827" y="3971839"/>
                </a:cubicBezTo>
                <a:cubicBezTo>
                  <a:pt x="2906938" y="4051996"/>
                  <a:pt x="2991938" y="4057116"/>
                  <a:pt x="3077695" y="4086702"/>
                </a:cubicBezTo>
                <a:cubicBezTo>
                  <a:pt x="3097898" y="4067609"/>
                  <a:pt x="3074895" y="4038275"/>
                  <a:pt x="3084656" y="4013607"/>
                </a:cubicBezTo>
                <a:cubicBezTo>
                  <a:pt x="3108895" y="4010404"/>
                  <a:pt x="3149781" y="4064431"/>
                  <a:pt x="3164712" y="4062337"/>
                </a:cubicBezTo>
                <a:cubicBezTo>
                  <a:pt x="3182847" y="4059815"/>
                  <a:pt x="3183024" y="4020417"/>
                  <a:pt x="3203000" y="4010127"/>
                </a:cubicBezTo>
                <a:cubicBezTo>
                  <a:pt x="3262752" y="3823682"/>
                  <a:pt x="3078426" y="3780148"/>
                  <a:pt x="2938441" y="3749049"/>
                </a:cubicBezTo>
                <a:cubicBezTo>
                  <a:pt x="2923106" y="3759239"/>
                  <a:pt x="2906156" y="3767814"/>
                  <a:pt x="2882750" y="3769933"/>
                </a:cubicBezTo>
                <a:cubicBezTo>
                  <a:pt x="2911907" y="3788799"/>
                  <a:pt x="2948480" y="3805017"/>
                  <a:pt x="2983690" y="3818663"/>
                </a:cubicBezTo>
                <a:cubicBezTo>
                  <a:pt x="3020767" y="3833039"/>
                  <a:pt x="3060972" y="3838588"/>
                  <a:pt x="3091592" y="3860431"/>
                </a:cubicBezTo>
                <a:cubicBezTo>
                  <a:pt x="3016656" y="3859851"/>
                  <a:pt x="2957282" y="3813795"/>
                  <a:pt x="2889686" y="3794298"/>
                </a:cubicBezTo>
                <a:cubicBezTo>
                  <a:pt x="2914454" y="3839345"/>
                  <a:pt x="3004347" y="3885931"/>
                  <a:pt x="2997588" y="3950955"/>
                </a:cubicBezTo>
                <a:cubicBezTo>
                  <a:pt x="2980033" y="3934459"/>
                  <a:pt x="2972946" y="3902805"/>
                  <a:pt x="2955819" y="3881341"/>
                </a:cubicBezTo>
                <a:cubicBezTo>
                  <a:pt x="2937306" y="3858111"/>
                  <a:pt x="2869458" y="3783528"/>
                  <a:pt x="2844437" y="3776919"/>
                </a:cubicBezTo>
                <a:cubicBezTo>
                  <a:pt x="2837198" y="3775003"/>
                  <a:pt x="2822468" y="3780879"/>
                  <a:pt x="2813111" y="3780400"/>
                </a:cubicBezTo>
                <a:cubicBezTo>
                  <a:pt x="2796363" y="3779542"/>
                  <a:pt x="2769047" y="3772758"/>
                  <a:pt x="2753938" y="3766477"/>
                </a:cubicBezTo>
                <a:cubicBezTo>
                  <a:pt x="2741705" y="3761408"/>
                  <a:pt x="2732852" y="3746072"/>
                  <a:pt x="2722612" y="3752555"/>
                </a:cubicBezTo>
                <a:cubicBezTo>
                  <a:pt x="2706571" y="3764510"/>
                  <a:pt x="2729019" y="3769453"/>
                  <a:pt x="2733054" y="3773439"/>
                </a:cubicBezTo>
                <a:close/>
                <a:moveTo>
                  <a:pt x="3773861" y="3884821"/>
                </a:moveTo>
                <a:cubicBezTo>
                  <a:pt x="3752598" y="3860406"/>
                  <a:pt x="3766597" y="3801764"/>
                  <a:pt x="3773861" y="3773414"/>
                </a:cubicBezTo>
                <a:cubicBezTo>
                  <a:pt x="3747251" y="3767713"/>
                  <a:pt x="3743745" y="3785092"/>
                  <a:pt x="3739054" y="3801259"/>
                </a:cubicBezTo>
                <a:cubicBezTo>
                  <a:pt x="3713832" y="3822900"/>
                  <a:pt x="3666161" y="3861743"/>
                  <a:pt x="3676401" y="3909161"/>
                </a:cubicBezTo>
                <a:cubicBezTo>
                  <a:pt x="3685128" y="3949643"/>
                  <a:pt x="3750328" y="3973100"/>
                  <a:pt x="3777342" y="3937007"/>
                </a:cubicBezTo>
                <a:cubicBezTo>
                  <a:pt x="3789524" y="3944574"/>
                  <a:pt x="3795225" y="3958572"/>
                  <a:pt x="3805187" y="3968333"/>
                </a:cubicBezTo>
                <a:cubicBezTo>
                  <a:pt x="3891877" y="3950803"/>
                  <a:pt x="3869152" y="3797652"/>
                  <a:pt x="3812149" y="3762946"/>
                </a:cubicBezTo>
                <a:cubicBezTo>
                  <a:pt x="3763318" y="3767965"/>
                  <a:pt x="3786523" y="3854100"/>
                  <a:pt x="3773861" y="3884821"/>
                </a:cubicBezTo>
                <a:close/>
                <a:moveTo>
                  <a:pt x="2861840" y="4093689"/>
                </a:moveTo>
                <a:cubicBezTo>
                  <a:pt x="2878260" y="3938823"/>
                  <a:pt x="2794925" y="3826431"/>
                  <a:pt x="2705183" y="3769958"/>
                </a:cubicBezTo>
                <a:cubicBezTo>
                  <a:pt x="2695397" y="3785697"/>
                  <a:pt x="2671612" y="3787462"/>
                  <a:pt x="2659934" y="3801284"/>
                </a:cubicBezTo>
                <a:cubicBezTo>
                  <a:pt x="2709849" y="3850115"/>
                  <a:pt x="2766777" y="3928633"/>
                  <a:pt x="2750433" y="4020594"/>
                </a:cubicBezTo>
                <a:cubicBezTo>
                  <a:pt x="2738452" y="3960438"/>
                  <a:pt x="2725563" y="3915290"/>
                  <a:pt x="2698222" y="3870898"/>
                </a:cubicBezTo>
                <a:cubicBezTo>
                  <a:pt x="2681550" y="3843860"/>
                  <a:pt x="2663339" y="3802571"/>
                  <a:pt x="2635569" y="3808246"/>
                </a:cubicBezTo>
                <a:cubicBezTo>
                  <a:pt x="2683921" y="3868174"/>
                  <a:pt x="2667879" y="4000366"/>
                  <a:pt x="2618166" y="4048440"/>
                </a:cubicBezTo>
                <a:cubicBezTo>
                  <a:pt x="2622050" y="4008588"/>
                  <a:pt x="2654234" y="3956453"/>
                  <a:pt x="2652973" y="3902225"/>
                </a:cubicBezTo>
                <a:cubicBezTo>
                  <a:pt x="2652115" y="3865148"/>
                  <a:pt x="2634812" y="3837201"/>
                  <a:pt x="2621646" y="3808246"/>
                </a:cubicBezTo>
                <a:cubicBezTo>
                  <a:pt x="2602528" y="3812332"/>
                  <a:pt x="2581568" y="3814577"/>
                  <a:pt x="2562474" y="3818688"/>
                </a:cubicBezTo>
                <a:cubicBezTo>
                  <a:pt x="2517377" y="3867620"/>
                  <a:pt x="2488244" y="3971486"/>
                  <a:pt x="2503302" y="4076285"/>
                </a:cubicBezTo>
                <a:cubicBezTo>
                  <a:pt x="2508700" y="4113943"/>
                  <a:pt x="2541439" y="4166077"/>
                  <a:pt x="2569436" y="4187693"/>
                </a:cubicBezTo>
                <a:cubicBezTo>
                  <a:pt x="2581290" y="4196849"/>
                  <a:pt x="2620234" y="4215539"/>
                  <a:pt x="2639050" y="4212058"/>
                </a:cubicBezTo>
                <a:cubicBezTo>
                  <a:pt x="2659606" y="4208250"/>
                  <a:pt x="2659001" y="4185650"/>
                  <a:pt x="2684299" y="4180732"/>
                </a:cubicBezTo>
                <a:cubicBezTo>
                  <a:pt x="2707453" y="4187743"/>
                  <a:pt x="2713204" y="4212159"/>
                  <a:pt x="2726068" y="4229462"/>
                </a:cubicBezTo>
                <a:cubicBezTo>
                  <a:pt x="2739511" y="4210419"/>
                  <a:pt x="2736787" y="4175183"/>
                  <a:pt x="2750433" y="4156367"/>
                </a:cubicBezTo>
                <a:cubicBezTo>
                  <a:pt x="2771342" y="4162143"/>
                  <a:pt x="2784786" y="4175410"/>
                  <a:pt x="2799162" y="4187693"/>
                </a:cubicBezTo>
                <a:cubicBezTo>
                  <a:pt x="2826756" y="4160604"/>
                  <a:pt x="2857250" y="4136946"/>
                  <a:pt x="2861840" y="4093689"/>
                </a:cubicBezTo>
                <a:close/>
                <a:moveTo>
                  <a:pt x="1465951" y="3856976"/>
                </a:moveTo>
                <a:cubicBezTo>
                  <a:pt x="1455004" y="3858716"/>
                  <a:pt x="1452331" y="3849384"/>
                  <a:pt x="1445067" y="3856976"/>
                </a:cubicBezTo>
                <a:cubicBezTo>
                  <a:pt x="1419768" y="3900762"/>
                  <a:pt x="1457274" y="3940412"/>
                  <a:pt x="1452028" y="3989268"/>
                </a:cubicBezTo>
                <a:cubicBezTo>
                  <a:pt x="1477982" y="4004679"/>
                  <a:pt x="1516724" y="4046195"/>
                  <a:pt x="1556449" y="4055401"/>
                </a:cubicBezTo>
                <a:cubicBezTo>
                  <a:pt x="1581167" y="4061127"/>
                  <a:pt x="1621977" y="4067130"/>
                  <a:pt x="1629544" y="4034517"/>
                </a:cubicBezTo>
                <a:cubicBezTo>
                  <a:pt x="1547117" y="4022889"/>
                  <a:pt x="1548302" y="3920335"/>
                  <a:pt x="1612141" y="3888302"/>
                </a:cubicBezTo>
                <a:cubicBezTo>
                  <a:pt x="1576501" y="3867090"/>
                  <a:pt x="1549715" y="3836999"/>
                  <a:pt x="1542527" y="3787361"/>
                </a:cubicBezTo>
                <a:cubicBezTo>
                  <a:pt x="1489105" y="3782670"/>
                  <a:pt x="1477099" y="3819369"/>
                  <a:pt x="1465951" y="3856976"/>
                </a:cubicBezTo>
                <a:close/>
                <a:moveTo>
                  <a:pt x="2078606" y="3808246"/>
                </a:moveTo>
                <a:cubicBezTo>
                  <a:pt x="2088897" y="3817679"/>
                  <a:pt x="2101962" y="3824338"/>
                  <a:pt x="2106451" y="3839572"/>
                </a:cubicBezTo>
                <a:cubicBezTo>
                  <a:pt x="2147690" y="3836697"/>
                  <a:pt x="2179294" y="3824211"/>
                  <a:pt x="2193469" y="3794323"/>
                </a:cubicBezTo>
                <a:cubicBezTo>
                  <a:pt x="2159419" y="3803176"/>
                  <a:pt x="2107359" y="3794071"/>
                  <a:pt x="2078606" y="3808246"/>
                </a:cubicBezTo>
                <a:close/>
                <a:moveTo>
                  <a:pt x="2102971" y="3881341"/>
                </a:moveTo>
                <a:cubicBezTo>
                  <a:pt x="2102971" y="3873219"/>
                  <a:pt x="2102971" y="3865097"/>
                  <a:pt x="2102971" y="3856976"/>
                </a:cubicBezTo>
                <a:cubicBezTo>
                  <a:pt x="2080598" y="3811853"/>
                  <a:pt x="2025916" y="3787513"/>
                  <a:pt x="1974159" y="3815207"/>
                </a:cubicBezTo>
                <a:cubicBezTo>
                  <a:pt x="1931584" y="3838008"/>
                  <a:pt x="1895389" y="3908051"/>
                  <a:pt x="1876700" y="3947474"/>
                </a:cubicBezTo>
                <a:cubicBezTo>
                  <a:pt x="1895894" y="3969645"/>
                  <a:pt x="1903637" y="4019333"/>
                  <a:pt x="1894103" y="4058882"/>
                </a:cubicBezTo>
                <a:cubicBezTo>
                  <a:pt x="1923084" y="4057267"/>
                  <a:pt x="1936931" y="4081052"/>
                  <a:pt x="1956756" y="4086728"/>
                </a:cubicBezTo>
                <a:cubicBezTo>
                  <a:pt x="2051063" y="4113690"/>
                  <a:pt x="2110714" y="4045236"/>
                  <a:pt x="2144739" y="3989268"/>
                </a:cubicBezTo>
                <a:cubicBezTo>
                  <a:pt x="2139115" y="3972116"/>
                  <a:pt x="2132910" y="3939479"/>
                  <a:pt x="2141259" y="3919654"/>
                </a:cubicBezTo>
                <a:cubicBezTo>
                  <a:pt x="2130211" y="3905151"/>
                  <a:pt x="2109831" y="3900005"/>
                  <a:pt x="2102971" y="3881341"/>
                </a:cubicBezTo>
                <a:close/>
                <a:moveTo>
                  <a:pt x="4912153" y="3822169"/>
                </a:moveTo>
                <a:cubicBezTo>
                  <a:pt x="4807454" y="3816620"/>
                  <a:pt x="4746340" y="3923513"/>
                  <a:pt x="4713727" y="4003191"/>
                </a:cubicBezTo>
                <a:cubicBezTo>
                  <a:pt x="4697711" y="4042336"/>
                  <a:pt x="4673069" y="4102719"/>
                  <a:pt x="4678921" y="4131977"/>
                </a:cubicBezTo>
                <a:cubicBezTo>
                  <a:pt x="4684949" y="4162118"/>
                  <a:pt x="4732518" y="4176469"/>
                  <a:pt x="4734612" y="4205071"/>
                </a:cubicBezTo>
                <a:cubicBezTo>
                  <a:pt x="4763517" y="4178159"/>
                  <a:pt x="4803520" y="4143327"/>
                  <a:pt x="4849475" y="4149380"/>
                </a:cubicBezTo>
                <a:cubicBezTo>
                  <a:pt x="4893236" y="4155156"/>
                  <a:pt x="4926152" y="4205652"/>
                  <a:pt x="4933012" y="4250321"/>
                </a:cubicBezTo>
                <a:cubicBezTo>
                  <a:pt x="4981162" y="4184742"/>
                  <a:pt x="5015288" y="4105165"/>
                  <a:pt x="5117515" y="4093664"/>
                </a:cubicBezTo>
                <a:cubicBezTo>
                  <a:pt x="5153356" y="4061202"/>
                  <a:pt x="5139332" y="4004225"/>
                  <a:pt x="5107073" y="3978800"/>
                </a:cubicBezTo>
                <a:cubicBezTo>
                  <a:pt x="5135347" y="3911885"/>
                  <a:pt x="5019954" y="3932416"/>
                  <a:pt x="4999171" y="3891783"/>
                </a:cubicBezTo>
                <a:cubicBezTo>
                  <a:pt x="5007091" y="3877002"/>
                  <a:pt x="5016499" y="3859422"/>
                  <a:pt x="5009613" y="3839572"/>
                </a:cubicBezTo>
                <a:cubicBezTo>
                  <a:pt x="4967794" y="3842145"/>
                  <a:pt x="4941865" y="3823732"/>
                  <a:pt x="4912153" y="3822169"/>
                </a:cubicBezTo>
                <a:close/>
                <a:moveTo>
                  <a:pt x="1727029" y="3926590"/>
                </a:moveTo>
                <a:cubicBezTo>
                  <a:pt x="1735983" y="3982710"/>
                  <a:pt x="1765090" y="3993228"/>
                  <a:pt x="1803605" y="4006646"/>
                </a:cubicBezTo>
                <a:cubicBezTo>
                  <a:pt x="1795887" y="3979708"/>
                  <a:pt x="1782998" y="3942757"/>
                  <a:pt x="1793163" y="3909186"/>
                </a:cubicBezTo>
                <a:cubicBezTo>
                  <a:pt x="1773212" y="3881568"/>
                  <a:pt x="1740649" y="3866560"/>
                  <a:pt x="1730510" y="3829130"/>
                </a:cubicBezTo>
                <a:cubicBezTo>
                  <a:pt x="1690129" y="3858161"/>
                  <a:pt x="1721631" y="3892665"/>
                  <a:pt x="1727029" y="3926590"/>
                </a:cubicBezTo>
                <a:close/>
                <a:moveTo>
                  <a:pt x="1152662" y="3971839"/>
                </a:moveTo>
                <a:cubicBezTo>
                  <a:pt x="1196524" y="3919401"/>
                  <a:pt x="1308764" y="3905151"/>
                  <a:pt x="1420702" y="3909186"/>
                </a:cubicBezTo>
                <a:cubicBezTo>
                  <a:pt x="1418860" y="3887621"/>
                  <a:pt x="1422366" y="3871403"/>
                  <a:pt x="1427663" y="3856976"/>
                </a:cubicBezTo>
                <a:cubicBezTo>
                  <a:pt x="1298827" y="3832359"/>
                  <a:pt x="1165374" y="3850922"/>
                  <a:pt x="1152662" y="3971839"/>
                </a:cubicBezTo>
                <a:close/>
                <a:moveTo>
                  <a:pt x="5176737" y="4090208"/>
                </a:moveTo>
                <a:cubicBezTo>
                  <a:pt x="5228973" y="4099465"/>
                  <a:pt x="5266983" y="4122972"/>
                  <a:pt x="5302042" y="4149380"/>
                </a:cubicBezTo>
                <a:cubicBezTo>
                  <a:pt x="5312232" y="4106149"/>
                  <a:pt x="5290920" y="4043320"/>
                  <a:pt x="5309004" y="4003165"/>
                </a:cubicBezTo>
                <a:cubicBezTo>
                  <a:pt x="5320884" y="4056461"/>
                  <a:pt x="5312636" y="4127411"/>
                  <a:pt x="5322927" y="4173745"/>
                </a:cubicBezTo>
                <a:cubicBezTo>
                  <a:pt x="5411004" y="4163051"/>
                  <a:pt x="5364923" y="4046321"/>
                  <a:pt x="5385580" y="3978800"/>
                </a:cubicBezTo>
                <a:cubicBezTo>
                  <a:pt x="5390523" y="4032625"/>
                  <a:pt x="5395669" y="4085996"/>
                  <a:pt x="5396022" y="4135457"/>
                </a:cubicBezTo>
                <a:cubicBezTo>
                  <a:pt x="5407977" y="4126529"/>
                  <a:pt x="5421925" y="4119593"/>
                  <a:pt x="5437790" y="4114573"/>
                </a:cubicBezTo>
                <a:cubicBezTo>
                  <a:pt x="5450376" y="4073763"/>
                  <a:pt x="5450830" y="4020872"/>
                  <a:pt x="5458674" y="3975320"/>
                </a:cubicBezTo>
                <a:cubicBezTo>
                  <a:pt x="5472623" y="4015096"/>
                  <a:pt x="5458977" y="4071796"/>
                  <a:pt x="5458674" y="4104131"/>
                </a:cubicBezTo>
                <a:cubicBezTo>
                  <a:pt x="5514971" y="4095454"/>
                  <a:pt x="5522084" y="4037594"/>
                  <a:pt x="5531769" y="3982306"/>
                </a:cubicBezTo>
                <a:cubicBezTo>
                  <a:pt x="5539739" y="4009471"/>
                  <a:pt x="5535603" y="4052955"/>
                  <a:pt x="5524808" y="4072805"/>
                </a:cubicBezTo>
                <a:cubicBezTo>
                  <a:pt x="5574824" y="4062463"/>
                  <a:pt x="5620073" y="4028842"/>
                  <a:pt x="5674478" y="4034517"/>
                </a:cubicBezTo>
                <a:cubicBezTo>
                  <a:pt x="5635938" y="4058630"/>
                  <a:pt x="5577876" y="4063245"/>
                  <a:pt x="5538731" y="4086728"/>
                </a:cubicBezTo>
                <a:cubicBezTo>
                  <a:pt x="5572806" y="4089830"/>
                  <a:pt x="5615004" y="4103248"/>
                  <a:pt x="5622293" y="4121534"/>
                </a:cubicBezTo>
                <a:cubicBezTo>
                  <a:pt x="5565517" y="4107914"/>
                  <a:pt x="5500973" y="4076790"/>
                  <a:pt x="5458674" y="4121534"/>
                </a:cubicBezTo>
                <a:cubicBezTo>
                  <a:pt x="5481702" y="4141460"/>
                  <a:pt x="5517569" y="4167036"/>
                  <a:pt x="5524808" y="4191149"/>
                </a:cubicBezTo>
                <a:cubicBezTo>
                  <a:pt x="5489849" y="4176217"/>
                  <a:pt x="5474161" y="4142015"/>
                  <a:pt x="5441271" y="4125015"/>
                </a:cubicBezTo>
                <a:cubicBezTo>
                  <a:pt x="5427827" y="4137097"/>
                  <a:pt x="5405984" y="4140779"/>
                  <a:pt x="5392541" y="4152861"/>
                </a:cubicBezTo>
                <a:cubicBezTo>
                  <a:pt x="5415418" y="4176393"/>
                  <a:pt x="5445407" y="4192813"/>
                  <a:pt x="5455193" y="4229436"/>
                </a:cubicBezTo>
                <a:cubicBezTo>
                  <a:pt x="5427625" y="4207115"/>
                  <a:pt x="5406161" y="4178663"/>
                  <a:pt x="5378618" y="4156342"/>
                </a:cubicBezTo>
                <a:cubicBezTo>
                  <a:pt x="5368201" y="4166809"/>
                  <a:pt x="5354808" y="4174300"/>
                  <a:pt x="5340331" y="4180707"/>
                </a:cubicBezTo>
                <a:cubicBezTo>
                  <a:pt x="5330721" y="4191350"/>
                  <a:pt x="5352563" y="4191628"/>
                  <a:pt x="5350773" y="4205071"/>
                </a:cubicBezTo>
                <a:cubicBezTo>
                  <a:pt x="5329787" y="4216573"/>
                  <a:pt x="5308500" y="4227772"/>
                  <a:pt x="5298562" y="4250321"/>
                </a:cubicBezTo>
                <a:cubicBezTo>
                  <a:pt x="5339549" y="4274661"/>
                  <a:pt x="5368832" y="4298319"/>
                  <a:pt x="5430829" y="4295570"/>
                </a:cubicBezTo>
                <a:cubicBezTo>
                  <a:pt x="5621461" y="4287146"/>
                  <a:pt x="5624865" y="4031692"/>
                  <a:pt x="5838097" y="4037972"/>
                </a:cubicBezTo>
                <a:cubicBezTo>
                  <a:pt x="5786592" y="3994892"/>
                  <a:pt x="5686888" y="3986342"/>
                  <a:pt x="5604864" y="3982281"/>
                </a:cubicBezTo>
                <a:cubicBezTo>
                  <a:pt x="5616366" y="3955823"/>
                  <a:pt x="5668223" y="3923992"/>
                  <a:pt x="5664036" y="3905680"/>
                </a:cubicBezTo>
                <a:cubicBezTo>
                  <a:pt x="5595507" y="3897609"/>
                  <a:pt x="5556109" y="3936805"/>
                  <a:pt x="5510860" y="3940487"/>
                </a:cubicBezTo>
                <a:cubicBezTo>
                  <a:pt x="5517846" y="3916148"/>
                  <a:pt x="5538832" y="3905807"/>
                  <a:pt x="5542186" y="3877835"/>
                </a:cubicBezTo>
                <a:cubicBezTo>
                  <a:pt x="5489471" y="3871756"/>
                  <a:pt x="5463416" y="3910145"/>
                  <a:pt x="5427323" y="3909161"/>
                </a:cubicBezTo>
                <a:cubicBezTo>
                  <a:pt x="5437084" y="3893422"/>
                  <a:pt x="5447122" y="3877910"/>
                  <a:pt x="5448207" y="3853470"/>
                </a:cubicBezTo>
                <a:cubicBezTo>
                  <a:pt x="5311829" y="3886486"/>
                  <a:pt x="5218506" y="3962557"/>
                  <a:pt x="5176737" y="4090208"/>
                </a:cubicBezTo>
                <a:close/>
                <a:moveTo>
                  <a:pt x="1831450" y="3863937"/>
                </a:moveTo>
                <a:cubicBezTo>
                  <a:pt x="1777827" y="3920007"/>
                  <a:pt x="1810465" y="4037897"/>
                  <a:pt x="1880180" y="4051920"/>
                </a:cubicBezTo>
                <a:cubicBezTo>
                  <a:pt x="1899475" y="3967324"/>
                  <a:pt x="1837327" y="3934913"/>
                  <a:pt x="1831450" y="3863937"/>
                </a:cubicBezTo>
                <a:close/>
                <a:moveTo>
                  <a:pt x="1692222" y="3877860"/>
                </a:moveTo>
                <a:cubicBezTo>
                  <a:pt x="1635219" y="3864114"/>
                  <a:pt x="1544796" y="3946314"/>
                  <a:pt x="1587801" y="3999710"/>
                </a:cubicBezTo>
                <a:cubicBezTo>
                  <a:pt x="1597789" y="4012119"/>
                  <a:pt x="1619934" y="4016685"/>
                  <a:pt x="1643492" y="4020594"/>
                </a:cubicBezTo>
                <a:cubicBezTo>
                  <a:pt x="1636758" y="3982735"/>
                  <a:pt x="1689851" y="3969947"/>
                  <a:pt x="1723548" y="3971864"/>
                </a:cubicBezTo>
                <a:cubicBezTo>
                  <a:pt x="1709222" y="3944397"/>
                  <a:pt x="1708591" y="3903259"/>
                  <a:pt x="1692222" y="3877860"/>
                </a:cubicBezTo>
                <a:close/>
                <a:moveTo>
                  <a:pt x="3223884" y="3905706"/>
                </a:moveTo>
                <a:cubicBezTo>
                  <a:pt x="3242322" y="3937663"/>
                  <a:pt x="3217074" y="3978195"/>
                  <a:pt x="3220404" y="4003191"/>
                </a:cubicBezTo>
                <a:cubicBezTo>
                  <a:pt x="3263206" y="3982004"/>
                  <a:pt x="3320436" y="3942631"/>
                  <a:pt x="3384022" y="3964903"/>
                </a:cubicBezTo>
                <a:cubicBezTo>
                  <a:pt x="3346012" y="3963869"/>
                  <a:pt x="3313147" y="3977388"/>
                  <a:pt x="3283056" y="3989268"/>
                </a:cubicBezTo>
                <a:cubicBezTo>
                  <a:pt x="3254681" y="4000466"/>
                  <a:pt x="3216671" y="4008765"/>
                  <a:pt x="3203000" y="4037997"/>
                </a:cubicBezTo>
                <a:cubicBezTo>
                  <a:pt x="3274834" y="4089149"/>
                  <a:pt x="3367804" y="3984349"/>
                  <a:pt x="3453636" y="4020594"/>
                </a:cubicBezTo>
                <a:cubicBezTo>
                  <a:pt x="3386721" y="4027934"/>
                  <a:pt x="3331761" y="4047229"/>
                  <a:pt x="3272614" y="4062362"/>
                </a:cubicBezTo>
                <a:cubicBezTo>
                  <a:pt x="3286033" y="4080270"/>
                  <a:pt x="3310221" y="4087409"/>
                  <a:pt x="3328306" y="4100650"/>
                </a:cubicBezTo>
                <a:cubicBezTo>
                  <a:pt x="3367602" y="4083348"/>
                  <a:pt x="3430785" y="4055452"/>
                  <a:pt x="3474520" y="4083247"/>
                </a:cubicBezTo>
                <a:cubicBezTo>
                  <a:pt x="3417190" y="4080447"/>
                  <a:pt x="3377590" y="4095379"/>
                  <a:pt x="3338748" y="4111093"/>
                </a:cubicBezTo>
                <a:cubicBezTo>
                  <a:pt x="3356151" y="4122695"/>
                  <a:pt x="3367728" y="4140149"/>
                  <a:pt x="3387477" y="4149380"/>
                </a:cubicBezTo>
                <a:cubicBezTo>
                  <a:pt x="3416735" y="4134953"/>
                  <a:pt x="3486451" y="4113287"/>
                  <a:pt x="3516289" y="4142419"/>
                </a:cubicBezTo>
                <a:cubicBezTo>
                  <a:pt x="3466802" y="4140502"/>
                  <a:pt x="3423369" y="4144664"/>
                  <a:pt x="3394464" y="4163303"/>
                </a:cubicBezTo>
                <a:cubicBezTo>
                  <a:pt x="3409043" y="4174250"/>
                  <a:pt x="3420948" y="4187870"/>
                  <a:pt x="3432752" y="4201591"/>
                </a:cubicBezTo>
                <a:cubicBezTo>
                  <a:pt x="3477421" y="4191754"/>
                  <a:pt x="3525974" y="4208149"/>
                  <a:pt x="3561563" y="4218994"/>
                </a:cubicBezTo>
                <a:cubicBezTo>
                  <a:pt x="3525444" y="4226864"/>
                  <a:pt x="3484761" y="4210217"/>
                  <a:pt x="3443194" y="4212033"/>
                </a:cubicBezTo>
                <a:cubicBezTo>
                  <a:pt x="3463195" y="4250195"/>
                  <a:pt x="3503476" y="4286162"/>
                  <a:pt x="3509328" y="4326922"/>
                </a:cubicBezTo>
                <a:cubicBezTo>
                  <a:pt x="3484861" y="4308434"/>
                  <a:pt x="3473612" y="4276779"/>
                  <a:pt x="3453636" y="4253827"/>
                </a:cubicBezTo>
                <a:cubicBezTo>
                  <a:pt x="3448566" y="4273097"/>
                  <a:pt x="3446649" y="4295570"/>
                  <a:pt x="3432752" y="4306037"/>
                </a:cubicBezTo>
                <a:cubicBezTo>
                  <a:pt x="3425942" y="4280159"/>
                  <a:pt x="3439814" y="4261696"/>
                  <a:pt x="3443194" y="4236423"/>
                </a:cubicBezTo>
                <a:cubicBezTo>
                  <a:pt x="3427632" y="4219474"/>
                  <a:pt x="3416685" y="4197934"/>
                  <a:pt x="3397945" y="4184213"/>
                </a:cubicBezTo>
                <a:cubicBezTo>
                  <a:pt x="3391790" y="4220987"/>
                  <a:pt x="3400290" y="4272441"/>
                  <a:pt x="3380541" y="4295620"/>
                </a:cubicBezTo>
                <a:cubicBezTo>
                  <a:pt x="3374362" y="4257484"/>
                  <a:pt x="3381626" y="4207493"/>
                  <a:pt x="3387503" y="4170315"/>
                </a:cubicBezTo>
                <a:cubicBezTo>
                  <a:pt x="3372243" y="4161815"/>
                  <a:pt x="3349139" y="4125873"/>
                  <a:pt x="3338773" y="4135508"/>
                </a:cubicBezTo>
                <a:cubicBezTo>
                  <a:pt x="3334813" y="4180278"/>
                  <a:pt x="3350375" y="4244570"/>
                  <a:pt x="3317889" y="4260813"/>
                </a:cubicBezTo>
                <a:cubicBezTo>
                  <a:pt x="3325607" y="4217481"/>
                  <a:pt x="3325632" y="4166431"/>
                  <a:pt x="3324850" y="4114598"/>
                </a:cubicBezTo>
                <a:cubicBezTo>
                  <a:pt x="3315341" y="4111345"/>
                  <a:pt x="3310019" y="4103904"/>
                  <a:pt x="3300485" y="4100676"/>
                </a:cubicBezTo>
                <a:cubicBezTo>
                  <a:pt x="3299047" y="4151247"/>
                  <a:pt x="3315770" y="4214227"/>
                  <a:pt x="3279601" y="4236448"/>
                </a:cubicBezTo>
                <a:cubicBezTo>
                  <a:pt x="3291859" y="4189988"/>
                  <a:pt x="3287647" y="4146656"/>
                  <a:pt x="3286562" y="4090233"/>
                </a:cubicBezTo>
                <a:cubicBezTo>
                  <a:pt x="3258969" y="4073763"/>
                  <a:pt x="3225145" y="4063447"/>
                  <a:pt x="3196064" y="4048465"/>
                </a:cubicBezTo>
                <a:cubicBezTo>
                  <a:pt x="3180653" y="4053938"/>
                  <a:pt x="3179140" y="4073309"/>
                  <a:pt x="3161257" y="4076311"/>
                </a:cubicBezTo>
                <a:cubicBezTo>
                  <a:pt x="3142592" y="4061328"/>
                  <a:pt x="3124987" y="4045287"/>
                  <a:pt x="3098604" y="4038023"/>
                </a:cubicBezTo>
                <a:cubicBezTo>
                  <a:pt x="3107760" y="4068643"/>
                  <a:pt x="3094190" y="4092655"/>
                  <a:pt x="3074239" y="4104156"/>
                </a:cubicBezTo>
                <a:cubicBezTo>
                  <a:pt x="3063948" y="4094647"/>
                  <a:pt x="3043014" y="4077471"/>
                  <a:pt x="3025509" y="4086753"/>
                </a:cubicBezTo>
                <a:cubicBezTo>
                  <a:pt x="3063848" y="4248000"/>
                  <a:pt x="3181309" y="4330125"/>
                  <a:pt x="3331837" y="4379157"/>
                </a:cubicBezTo>
                <a:cubicBezTo>
                  <a:pt x="3338546" y="4375046"/>
                  <a:pt x="3324245" y="4357138"/>
                  <a:pt x="3338798" y="4354793"/>
                </a:cubicBezTo>
                <a:cubicBezTo>
                  <a:pt x="3362280" y="4373281"/>
                  <a:pt x="3390756" y="4400748"/>
                  <a:pt x="3429296" y="4393080"/>
                </a:cubicBezTo>
                <a:cubicBezTo>
                  <a:pt x="3437368" y="4389297"/>
                  <a:pt x="3412271" y="4378855"/>
                  <a:pt x="3425816" y="4368715"/>
                </a:cubicBezTo>
                <a:cubicBezTo>
                  <a:pt x="3502593" y="4397519"/>
                  <a:pt x="3579471" y="4426248"/>
                  <a:pt x="3620760" y="4490565"/>
                </a:cubicBezTo>
                <a:cubicBezTo>
                  <a:pt x="3624821" y="4391643"/>
                  <a:pt x="3587038" y="4343921"/>
                  <a:pt x="3554627" y="4285178"/>
                </a:cubicBezTo>
                <a:cubicBezTo>
                  <a:pt x="3588198" y="4278696"/>
                  <a:pt x="3630017" y="4293023"/>
                  <a:pt x="3652087" y="4309543"/>
                </a:cubicBezTo>
                <a:cubicBezTo>
                  <a:pt x="3637256" y="4238517"/>
                  <a:pt x="3588778" y="4201137"/>
                  <a:pt x="3544185" y="4159873"/>
                </a:cubicBezTo>
                <a:cubicBezTo>
                  <a:pt x="3574376" y="4154097"/>
                  <a:pt x="3608654" y="4152407"/>
                  <a:pt x="3645125" y="4152911"/>
                </a:cubicBezTo>
                <a:cubicBezTo>
                  <a:pt x="3630925" y="4114901"/>
                  <a:pt x="3596925" y="4096690"/>
                  <a:pt x="3575511" y="4065894"/>
                </a:cubicBezTo>
                <a:cubicBezTo>
                  <a:pt x="3590443" y="4059941"/>
                  <a:pt x="3605425" y="4054039"/>
                  <a:pt x="3627722" y="4055452"/>
                </a:cubicBezTo>
                <a:cubicBezTo>
                  <a:pt x="3576722" y="3928633"/>
                  <a:pt x="3386418" y="3864795"/>
                  <a:pt x="3223884" y="3905706"/>
                </a:cubicBezTo>
                <a:close/>
                <a:moveTo>
                  <a:pt x="4233365" y="3947474"/>
                </a:moveTo>
                <a:cubicBezTo>
                  <a:pt x="4191546" y="3914811"/>
                  <a:pt x="4100593" y="3880307"/>
                  <a:pt x="4066266" y="3912667"/>
                </a:cubicBezTo>
                <a:cubicBezTo>
                  <a:pt x="4060843" y="3926312"/>
                  <a:pt x="4067956" y="3934384"/>
                  <a:pt x="4062785" y="3943993"/>
                </a:cubicBezTo>
                <a:cubicBezTo>
                  <a:pt x="4040942" y="3952317"/>
                  <a:pt x="4005227" y="3946793"/>
                  <a:pt x="3986209" y="3957916"/>
                </a:cubicBezTo>
                <a:cubicBezTo>
                  <a:pt x="3987697" y="3985434"/>
                  <a:pt x="4000031" y="4002106"/>
                  <a:pt x="4014055" y="4017088"/>
                </a:cubicBezTo>
                <a:cubicBezTo>
                  <a:pt x="3992792" y="4030633"/>
                  <a:pt x="3957203" y="4029851"/>
                  <a:pt x="3930518" y="4037972"/>
                </a:cubicBezTo>
                <a:cubicBezTo>
                  <a:pt x="3964770" y="4091192"/>
                  <a:pt x="3944567" y="4186054"/>
                  <a:pt x="4003613" y="4218994"/>
                </a:cubicBezTo>
                <a:cubicBezTo>
                  <a:pt x="4046996" y="4225527"/>
                  <a:pt x="4079734" y="4242653"/>
                  <a:pt x="4118476" y="4253802"/>
                </a:cubicBezTo>
                <a:cubicBezTo>
                  <a:pt x="4148895" y="4231152"/>
                  <a:pt x="4209429" y="4251002"/>
                  <a:pt x="4240301" y="4260763"/>
                </a:cubicBezTo>
                <a:cubicBezTo>
                  <a:pt x="4224739" y="4183002"/>
                  <a:pt x="4277227" y="4145017"/>
                  <a:pt x="4289031" y="4083222"/>
                </a:cubicBezTo>
                <a:cubicBezTo>
                  <a:pt x="4295210" y="4080144"/>
                  <a:pt x="4297884" y="4073511"/>
                  <a:pt x="4309915" y="4076260"/>
                </a:cubicBezTo>
                <a:cubicBezTo>
                  <a:pt x="4297733" y="4035879"/>
                  <a:pt x="4275865" y="3980667"/>
                  <a:pt x="4233365" y="3947474"/>
                </a:cubicBezTo>
                <a:close/>
                <a:moveTo>
                  <a:pt x="3658998" y="4177226"/>
                </a:moveTo>
                <a:cubicBezTo>
                  <a:pt x="3673475" y="4385362"/>
                  <a:pt x="3747579" y="4550898"/>
                  <a:pt x="3833058" y="4699382"/>
                </a:cubicBezTo>
                <a:cubicBezTo>
                  <a:pt x="3867689" y="4759538"/>
                  <a:pt x="3952235" y="4843453"/>
                  <a:pt x="3892230" y="4904769"/>
                </a:cubicBezTo>
                <a:cubicBezTo>
                  <a:pt x="3921665" y="4892234"/>
                  <a:pt x="3956321" y="4905728"/>
                  <a:pt x="3975767" y="4908250"/>
                </a:cubicBezTo>
                <a:cubicBezTo>
                  <a:pt x="3967141" y="4889106"/>
                  <a:pt x="3978491" y="4859974"/>
                  <a:pt x="3979248" y="4838636"/>
                </a:cubicBezTo>
                <a:cubicBezTo>
                  <a:pt x="3893214" y="4843958"/>
                  <a:pt x="3892180" y="4758000"/>
                  <a:pt x="3927037" y="4716811"/>
                </a:cubicBezTo>
                <a:cubicBezTo>
                  <a:pt x="3776106" y="4555892"/>
                  <a:pt x="3658897" y="4287348"/>
                  <a:pt x="3718170" y="3971864"/>
                </a:cubicBezTo>
                <a:cubicBezTo>
                  <a:pt x="3705256" y="3953452"/>
                  <a:pt x="3681471" y="3945885"/>
                  <a:pt x="3669440" y="3926615"/>
                </a:cubicBezTo>
                <a:cubicBezTo>
                  <a:pt x="3663059" y="3997238"/>
                  <a:pt x="3638113" y="4104282"/>
                  <a:pt x="3672921" y="4163328"/>
                </a:cubicBezTo>
                <a:cubicBezTo>
                  <a:pt x="3668532" y="4168196"/>
                  <a:pt x="3654559" y="4163505"/>
                  <a:pt x="3658998" y="4177226"/>
                </a:cubicBezTo>
                <a:close/>
                <a:moveTo>
                  <a:pt x="4128943" y="4974383"/>
                </a:moveTo>
                <a:cubicBezTo>
                  <a:pt x="4118426" y="4970978"/>
                  <a:pt x="4108211" y="4967271"/>
                  <a:pt x="4097617" y="4963941"/>
                </a:cubicBezTo>
                <a:cubicBezTo>
                  <a:pt x="4074261" y="4944369"/>
                  <a:pt x="4061246" y="4914430"/>
                  <a:pt x="4034964" y="4897808"/>
                </a:cubicBezTo>
                <a:cubicBezTo>
                  <a:pt x="4017889" y="4892410"/>
                  <a:pt x="3990850" y="4907014"/>
                  <a:pt x="3975792" y="4915211"/>
                </a:cubicBezTo>
                <a:cubicBezTo>
                  <a:pt x="4023740" y="4938290"/>
                  <a:pt x="4066291" y="4982278"/>
                  <a:pt x="4104604" y="5012671"/>
                </a:cubicBezTo>
                <a:cubicBezTo>
                  <a:pt x="4116912" y="5022432"/>
                  <a:pt x="4140849" y="5028763"/>
                  <a:pt x="4139411" y="5047478"/>
                </a:cubicBezTo>
                <a:cubicBezTo>
                  <a:pt x="4096079" y="5033808"/>
                  <a:pt x="4068510" y="4986314"/>
                  <a:pt x="4031509" y="4977864"/>
                </a:cubicBezTo>
                <a:cubicBezTo>
                  <a:pt x="4007043" y="4981244"/>
                  <a:pt x="3989034" y="4991080"/>
                  <a:pt x="3975818" y="5005710"/>
                </a:cubicBezTo>
                <a:cubicBezTo>
                  <a:pt x="4167635" y="5075248"/>
                  <a:pt x="4295286" y="5213140"/>
                  <a:pt x="4400514" y="5374690"/>
                </a:cubicBezTo>
                <a:cubicBezTo>
                  <a:pt x="4592912" y="5670172"/>
                  <a:pt x="4701949" y="6091034"/>
                  <a:pt x="4658112" y="6575660"/>
                </a:cubicBezTo>
                <a:cubicBezTo>
                  <a:pt x="4664771" y="6584008"/>
                  <a:pt x="4679299" y="6563906"/>
                  <a:pt x="4689438" y="6554775"/>
                </a:cubicBezTo>
                <a:cubicBezTo>
                  <a:pt x="4702857" y="6542668"/>
                  <a:pt x="4716275" y="6532201"/>
                  <a:pt x="4727726" y="6523449"/>
                </a:cubicBezTo>
                <a:cubicBezTo>
                  <a:pt x="4721471" y="6373199"/>
                  <a:pt x="4749669" y="6224234"/>
                  <a:pt x="4734687" y="6088310"/>
                </a:cubicBezTo>
                <a:cubicBezTo>
                  <a:pt x="4729063" y="6037311"/>
                  <a:pt x="4711306" y="5990043"/>
                  <a:pt x="4706842" y="5938640"/>
                </a:cubicBezTo>
                <a:cubicBezTo>
                  <a:pt x="4683284" y="5667321"/>
                  <a:pt x="4696551" y="5399105"/>
                  <a:pt x="4727726" y="5151924"/>
                </a:cubicBezTo>
                <a:cubicBezTo>
                  <a:pt x="4713375" y="5165469"/>
                  <a:pt x="4677533" y="5184033"/>
                  <a:pt x="4668554" y="5207616"/>
                </a:cubicBezTo>
                <a:cubicBezTo>
                  <a:pt x="4654757" y="5243835"/>
                  <a:pt x="4657305" y="5324623"/>
                  <a:pt x="4654631" y="5385157"/>
                </a:cubicBezTo>
                <a:cubicBezTo>
                  <a:pt x="4646989" y="5558864"/>
                  <a:pt x="4647569" y="5740946"/>
                  <a:pt x="4661593" y="5900352"/>
                </a:cubicBezTo>
                <a:cubicBezTo>
                  <a:pt x="4665906" y="5949334"/>
                  <a:pt x="4676802" y="5993474"/>
                  <a:pt x="4672035" y="6032644"/>
                </a:cubicBezTo>
                <a:cubicBezTo>
                  <a:pt x="4636269" y="5963509"/>
                  <a:pt x="4657910" y="5886984"/>
                  <a:pt x="4640708" y="5809854"/>
                </a:cubicBezTo>
                <a:cubicBezTo>
                  <a:pt x="4626256" y="5745032"/>
                  <a:pt x="4606557" y="5677637"/>
                  <a:pt x="4595459" y="5607947"/>
                </a:cubicBezTo>
                <a:cubicBezTo>
                  <a:pt x="4583756" y="5534399"/>
                  <a:pt x="4567487" y="5452476"/>
                  <a:pt x="4574575" y="5381676"/>
                </a:cubicBezTo>
                <a:cubicBezTo>
                  <a:pt x="4577047" y="5357034"/>
                  <a:pt x="4591852" y="5339580"/>
                  <a:pt x="4591979" y="5319024"/>
                </a:cubicBezTo>
                <a:cubicBezTo>
                  <a:pt x="4569783" y="5312289"/>
                  <a:pt x="4554548" y="5311078"/>
                  <a:pt x="4539768" y="5322504"/>
                </a:cubicBezTo>
                <a:cubicBezTo>
                  <a:pt x="4475400" y="5372193"/>
                  <a:pt x="4552152" y="5526958"/>
                  <a:pt x="4543249" y="5562698"/>
                </a:cubicBezTo>
                <a:cubicBezTo>
                  <a:pt x="4458350" y="5313349"/>
                  <a:pt x="4293016" y="5144484"/>
                  <a:pt x="4128943" y="4974383"/>
                </a:cubicBezTo>
                <a:close/>
                <a:moveTo>
                  <a:pt x="1667857" y="3992748"/>
                </a:moveTo>
                <a:cubicBezTo>
                  <a:pt x="1662510" y="4019888"/>
                  <a:pt x="1646040" y="4035904"/>
                  <a:pt x="1636531" y="4058882"/>
                </a:cubicBezTo>
                <a:cubicBezTo>
                  <a:pt x="1649293" y="4073965"/>
                  <a:pt x="1662182" y="4088922"/>
                  <a:pt x="1671338" y="4107612"/>
                </a:cubicBezTo>
                <a:cubicBezTo>
                  <a:pt x="1740498" y="4144537"/>
                  <a:pt x="1841010" y="4122846"/>
                  <a:pt x="1873244" y="4065843"/>
                </a:cubicBezTo>
                <a:cubicBezTo>
                  <a:pt x="1815106" y="4032625"/>
                  <a:pt x="1753614" y="3976379"/>
                  <a:pt x="1667857" y="3992748"/>
                </a:cubicBezTo>
                <a:close/>
                <a:moveTo>
                  <a:pt x="2078606" y="4083247"/>
                </a:moveTo>
                <a:cubicBezTo>
                  <a:pt x="2100726" y="4095934"/>
                  <a:pt x="2111723" y="4119744"/>
                  <a:pt x="2127336" y="4138938"/>
                </a:cubicBezTo>
                <a:cubicBezTo>
                  <a:pt x="2145118" y="4099742"/>
                  <a:pt x="2202574" y="4044328"/>
                  <a:pt x="2158662" y="3996204"/>
                </a:cubicBezTo>
                <a:cubicBezTo>
                  <a:pt x="2124460" y="4017694"/>
                  <a:pt x="2112026" y="4060950"/>
                  <a:pt x="2078606" y="4083247"/>
                </a:cubicBezTo>
                <a:close/>
                <a:moveTo>
                  <a:pt x="3122918" y="4406978"/>
                </a:moveTo>
                <a:cubicBezTo>
                  <a:pt x="3131368" y="4269465"/>
                  <a:pt x="3029469" y="4200204"/>
                  <a:pt x="3011536" y="4079766"/>
                </a:cubicBezTo>
                <a:cubicBezTo>
                  <a:pt x="2942780" y="4075428"/>
                  <a:pt x="2906459" y="4038653"/>
                  <a:pt x="2872282" y="3999710"/>
                </a:cubicBezTo>
                <a:cubicBezTo>
                  <a:pt x="2866809" y="4042336"/>
                  <a:pt x="2884667" y="4086753"/>
                  <a:pt x="2868802" y="4118079"/>
                </a:cubicBezTo>
                <a:cubicBezTo>
                  <a:pt x="2912361" y="4119769"/>
                  <a:pt x="2954407" y="4122972"/>
                  <a:pt x="2980210" y="4142444"/>
                </a:cubicBezTo>
                <a:cubicBezTo>
                  <a:pt x="2937256" y="4144512"/>
                  <a:pt x="2901137" y="4125999"/>
                  <a:pt x="2861840" y="4135483"/>
                </a:cubicBezTo>
                <a:cubicBezTo>
                  <a:pt x="2867995" y="4152533"/>
                  <a:pt x="2869937" y="4173821"/>
                  <a:pt x="2879244" y="4187693"/>
                </a:cubicBezTo>
                <a:cubicBezTo>
                  <a:pt x="2916775" y="4171727"/>
                  <a:pt x="2965580" y="4187441"/>
                  <a:pt x="2994107" y="4201616"/>
                </a:cubicBezTo>
                <a:cubicBezTo>
                  <a:pt x="2951582" y="4203659"/>
                  <a:pt x="2922374" y="4189484"/>
                  <a:pt x="2882725" y="4198135"/>
                </a:cubicBezTo>
                <a:cubicBezTo>
                  <a:pt x="2885045" y="4212058"/>
                  <a:pt x="2891376" y="4221996"/>
                  <a:pt x="2896647" y="4232942"/>
                </a:cubicBezTo>
                <a:cubicBezTo>
                  <a:pt x="2933876" y="4242123"/>
                  <a:pt x="2986213" y="4236222"/>
                  <a:pt x="3011536" y="4257307"/>
                </a:cubicBezTo>
                <a:cubicBezTo>
                  <a:pt x="2973753" y="4261419"/>
                  <a:pt x="2936373" y="4246638"/>
                  <a:pt x="2907090" y="4253827"/>
                </a:cubicBezTo>
                <a:cubicBezTo>
                  <a:pt x="2918389" y="4266917"/>
                  <a:pt x="2926536" y="4283110"/>
                  <a:pt x="2934935" y="4299076"/>
                </a:cubicBezTo>
                <a:cubicBezTo>
                  <a:pt x="2974055" y="4304070"/>
                  <a:pt x="3027678" y="4294511"/>
                  <a:pt x="3049798" y="4316479"/>
                </a:cubicBezTo>
                <a:cubicBezTo>
                  <a:pt x="3014512" y="4316984"/>
                  <a:pt x="2979755" y="4316908"/>
                  <a:pt x="2948858" y="4312999"/>
                </a:cubicBezTo>
                <a:cubicBezTo>
                  <a:pt x="2956727" y="4334135"/>
                  <a:pt x="2972113" y="4347755"/>
                  <a:pt x="2983665" y="4365209"/>
                </a:cubicBezTo>
                <a:cubicBezTo>
                  <a:pt x="3011057" y="4359206"/>
                  <a:pt x="3050353" y="4352497"/>
                  <a:pt x="3067227" y="4372171"/>
                </a:cubicBezTo>
                <a:cubicBezTo>
                  <a:pt x="3043770" y="4378300"/>
                  <a:pt x="3022558" y="4370960"/>
                  <a:pt x="2994133" y="4375651"/>
                </a:cubicBezTo>
                <a:cubicBezTo>
                  <a:pt x="3002204" y="4401605"/>
                  <a:pt x="3038196" y="4416941"/>
                  <a:pt x="3035901" y="4441785"/>
                </a:cubicBezTo>
                <a:cubicBezTo>
                  <a:pt x="2991232" y="4409878"/>
                  <a:pt x="2965908" y="4358626"/>
                  <a:pt x="2931480" y="4316479"/>
                </a:cubicBezTo>
                <a:cubicBezTo>
                  <a:pt x="2929588" y="4349420"/>
                  <a:pt x="2930118" y="4384732"/>
                  <a:pt x="2914076" y="4403497"/>
                </a:cubicBezTo>
                <a:cubicBezTo>
                  <a:pt x="2915211" y="4342231"/>
                  <a:pt x="2926662" y="4279200"/>
                  <a:pt x="2889711" y="4250321"/>
                </a:cubicBezTo>
                <a:cubicBezTo>
                  <a:pt x="2890897" y="4289567"/>
                  <a:pt x="2879320" y="4313478"/>
                  <a:pt x="2868827" y="4340819"/>
                </a:cubicBezTo>
                <a:cubicBezTo>
                  <a:pt x="2860831" y="4361653"/>
                  <a:pt x="2855989" y="4395375"/>
                  <a:pt x="2834020" y="4389549"/>
                </a:cubicBezTo>
                <a:cubicBezTo>
                  <a:pt x="2870088" y="4325711"/>
                  <a:pt x="2898186" y="4219070"/>
                  <a:pt x="2847943" y="4152836"/>
                </a:cubicBezTo>
                <a:cubicBezTo>
                  <a:pt x="2834070" y="4177251"/>
                  <a:pt x="2812959" y="4194428"/>
                  <a:pt x="2788771" y="4208527"/>
                </a:cubicBezTo>
                <a:cubicBezTo>
                  <a:pt x="2780548" y="4195865"/>
                  <a:pt x="2779867" y="4175662"/>
                  <a:pt x="2757444" y="4177201"/>
                </a:cubicBezTo>
                <a:cubicBezTo>
                  <a:pt x="2752450" y="4208174"/>
                  <a:pt x="2741554" y="4233270"/>
                  <a:pt x="2722637" y="4250296"/>
                </a:cubicBezTo>
                <a:cubicBezTo>
                  <a:pt x="2716483" y="4395678"/>
                  <a:pt x="2784962" y="4466478"/>
                  <a:pt x="2875814" y="4514854"/>
                </a:cubicBezTo>
                <a:cubicBezTo>
                  <a:pt x="2884717" y="4492432"/>
                  <a:pt x="2881337" y="4457725"/>
                  <a:pt x="2893217" y="4438279"/>
                </a:cubicBezTo>
                <a:cubicBezTo>
                  <a:pt x="2919802" y="4460424"/>
                  <a:pt x="2942325" y="4486630"/>
                  <a:pt x="2966312" y="4511374"/>
                </a:cubicBezTo>
                <a:cubicBezTo>
                  <a:pt x="2979377" y="4500074"/>
                  <a:pt x="2979402" y="4475734"/>
                  <a:pt x="2990677" y="4462644"/>
                </a:cubicBezTo>
                <a:cubicBezTo>
                  <a:pt x="3015143" y="4513619"/>
                  <a:pt x="3040214" y="4563937"/>
                  <a:pt x="3098579" y="4581013"/>
                </a:cubicBezTo>
                <a:cubicBezTo>
                  <a:pt x="3068186" y="4510087"/>
                  <a:pt x="3119463" y="4463199"/>
                  <a:pt x="3122918" y="4406978"/>
                </a:cubicBezTo>
                <a:close/>
                <a:moveTo>
                  <a:pt x="1591282" y="4072805"/>
                </a:moveTo>
                <a:cubicBezTo>
                  <a:pt x="1540029" y="4072149"/>
                  <a:pt x="1499245" y="4032247"/>
                  <a:pt x="1479874" y="4031036"/>
                </a:cubicBezTo>
                <a:cubicBezTo>
                  <a:pt x="1441359" y="4028615"/>
                  <a:pt x="1409907" y="4068542"/>
                  <a:pt x="1427663" y="4114573"/>
                </a:cubicBezTo>
                <a:cubicBezTo>
                  <a:pt x="1418129" y="4133969"/>
                  <a:pt x="1404105" y="4144664"/>
                  <a:pt x="1406779" y="4163303"/>
                </a:cubicBezTo>
                <a:cubicBezTo>
                  <a:pt x="1409604" y="4183128"/>
                  <a:pt x="1449077" y="4198312"/>
                  <a:pt x="1427663" y="4229436"/>
                </a:cubicBezTo>
                <a:cubicBezTo>
                  <a:pt x="1463252" y="4223812"/>
                  <a:pt x="1477175" y="4253751"/>
                  <a:pt x="1504239" y="4253802"/>
                </a:cubicBezTo>
                <a:cubicBezTo>
                  <a:pt x="1536070" y="4253877"/>
                  <a:pt x="1560081" y="4213773"/>
                  <a:pt x="1601698" y="4215514"/>
                </a:cubicBezTo>
                <a:cubicBezTo>
                  <a:pt x="1598722" y="4167263"/>
                  <a:pt x="1596250" y="4113186"/>
                  <a:pt x="1646948" y="4097170"/>
                </a:cubicBezTo>
                <a:cubicBezTo>
                  <a:pt x="1641878" y="4069198"/>
                  <a:pt x="1617362" y="4073133"/>
                  <a:pt x="1591282" y="4072805"/>
                </a:cubicBezTo>
                <a:close/>
                <a:moveTo>
                  <a:pt x="2228301" y="4037997"/>
                </a:moveTo>
                <a:cubicBezTo>
                  <a:pt x="2163580" y="4049877"/>
                  <a:pt x="2155156" y="4118029"/>
                  <a:pt x="2127361" y="4166809"/>
                </a:cubicBezTo>
                <a:cubicBezTo>
                  <a:pt x="2137349" y="4176545"/>
                  <a:pt x="2155913" y="4177705"/>
                  <a:pt x="2158687" y="4194655"/>
                </a:cubicBezTo>
                <a:cubicBezTo>
                  <a:pt x="2151751" y="4223686"/>
                  <a:pt x="2141031" y="4227217"/>
                  <a:pt x="2151726" y="4260788"/>
                </a:cubicBezTo>
                <a:cubicBezTo>
                  <a:pt x="2144890" y="4278318"/>
                  <a:pt x="2118962" y="4276754"/>
                  <a:pt x="2102996" y="4285153"/>
                </a:cubicBezTo>
                <a:cubicBezTo>
                  <a:pt x="2100575" y="4307904"/>
                  <a:pt x="2108923" y="4320187"/>
                  <a:pt x="2102996" y="4337364"/>
                </a:cubicBezTo>
                <a:cubicBezTo>
                  <a:pt x="2094067" y="4351640"/>
                  <a:pt x="2067684" y="4348462"/>
                  <a:pt x="2054266" y="4358248"/>
                </a:cubicBezTo>
                <a:cubicBezTo>
                  <a:pt x="2048843" y="4476163"/>
                  <a:pt x="2066398" y="4607446"/>
                  <a:pt x="2162168" y="4622807"/>
                </a:cubicBezTo>
                <a:cubicBezTo>
                  <a:pt x="2035475" y="4464914"/>
                  <a:pt x="2168600" y="4232362"/>
                  <a:pt x="2245705" y="4125015"/>
                </a:cubicBezTo>
                <a:cubicBezTo>
                  <a:pt x="2252263" y="4115885"/>
                  <a:pt x="2270272" y="4107965"/>
                  <a:pt x="2263108" y="4093689"/>
                </a:cubicBezTo>
                <a:cubicBezTo>
                  <a:pt x="2245478" y="4088821"/>
                  <a:pt x="2253549" y="4109655"/>
                  <a:pt x="2238743" y="4107612"/>
                </a:cubicBezTo>
                <a:cubicBezTo>
                  <a:pt x="2228074" y="4093260"/>
                  <a:pt x="2221138" y="4058756"/>
                  <a:pt x="2228301" y="4037997"/>
                </a:cubicBezTo>
                <a:close/>
                <a:moveTo>
                  <a:pt x="2350126" y="4104131"/>
                </a:moveTo>
                <a:cubicBezTo>
                  <a:pt x="2258240" y="4162294"/>
                  <a:pt x="2217657" y="4283387"/>
                  <a:pt x="2231757" y="4427862"/>
                </a:cubicBezTo>
                <a:cubicBezTo>
                  <a:pt x="2237154" y="4483200"/>
                  <a:pt x="2244343" y="4542120"/>
                  <a:pt x="2214353" y="4584519"/>
                </a:cubicBezTo>
                <a:cubicBezTo>
                  <a:pt x="2275947" y="4567216"/>
                  <a:pt x="2314613" y="4526961"/>
                  <a:pt x="2360568" y="4494021"/>
                </a:cubicBezTo>
                <a:cubicBezTo>
                  <a:pt x="2366672" y="4517099"/>
                  <a:pt x="2357239" y="4552839"/>
                  <a:pt x="2350126" y="4574077"/>
                </a:cubicBezTo>
                <a:cubicBezTo>
                  <a:pt x="2403194" y="4567973"/>
                  <a:pt x="2420421" y="4526003"/>
                  <a:pt x="2447586" y="4494021"/>
                </a:cubicBezTo>
                <a:cubicBezTo>
                  <a:pt x="2455607" y="4512711"/>
                  <a:pt x="2464460" y="4530518"/>
                  <a:pt x="2471951" y="4549712"/>
                </a:cubicBezTo>
                <a:cubicBezTo>
                  <a:pt x="2582804" y="4499292"/>
                  <a:pt x="2644952" y="4400143"/>
                  <a:pt x="2632089" y="4225981"/>
                </a:cubicBezTo>
                <a:cubicBezTo>
                  <a:pt x="2582955" y="4220583"/>
                  <a:pt x="2556068" y="4192939"/>
                  <a:pt x="2531148" y="4163328"/>
                </a:cubicBezTo>
                <a:cubicBezTo>
                  <a:pt x="2524414" y="4182119"/>
                  <a:pt x="2509785" y="4193015"/>
                  <a:pt x="2503302" y="4212058"/>
                </a:cubicBezTo>
                <a:cubicBezTo>
                  <a:pt x="2523052" y="4254962"/>
                  <a:pt x="2552663" y="4288003"/>
                  <a:pt x="2565955" y="4337389"/>
                </a:cubicBezTo>
                <a:cubicBezTo>
                  <a:pt x="2531526" y="4309165"/>
                  <a:pt x="2521589" y="4256425"/>
                  <a:pt x="2489380" y="4225981"/>
                </a:cubicBezTo>
                <a:cubicBezTo>
                  <a:pt x="2484764" y="4245730"/>
                  <a:pt x="2467840" y="4253171"/>
                  <a:pt x="2465015" y="4274711"/>
                </a:cubicBezTo>
                <a:cubicBezTo>
                  <a:pt x="2483452" y="4316606"/>
                  <a:pt x="2520227" y="4358727"/>
                  <a:pt x="2527667" y="4400042"/>
                </a:cubicBezTo>
                <a:cubicBezTo>
                  <a:pt x="2496064" y="4371313"/>
                  <a:pt x="2479467" y="4327552"/>
                  <a:pt x="2458053" y="4288634"/>
                </a:cubicBezTo>
                <a:cubicBezTo>
                  <a:pt x="2414242" y="4318674"/>
                  <a:pt x="2442264" y="4328006"/>
                  <a:pt x="2461534" y="4365209"/>
                </a:cubicBezTo>
                <a:cubicBezTo>
                  <a:pt x="2471799" y="4385009"/>
                  <a:pt x="2476415" y="4400874"/>
                  <a:pt x="2482418" y="4417420"/>
                </a:cubicBezTo>
                <a:cubicBezTo>
                  <a:pt x="2454320" y="4397923"/>
                  <a:pt x="2449856" y="4354818"/>
                  <a:pt x="2423246" y="4333883"/>
                </a:cubicBezTo>
                <a:cubicBezTo>
                  <a:pt x="2417571" y="4351413"/>
                  <a:pt x="2403169" y="4360215"/>
                  <a:pt x="2398881" y="4379132"/>
                </a:cubicBezTo>
                <a:cubicBezTo>
                  <a:pt x="2406877" y="4403649"/>
                  <a:pt x="2428820" y="4432705"/>
                  <a:pt x="2426727" y="4455708"/>
                </a:cubicBezTo>
                <a:cubicBezTo>
                  <a:pt x="2408163" y="4442945"/>
                  <a:pt x="2401378" y="4418404"/>
                  <a:pt x="2391920" y="4396536"/>
                </a:cubicBezTo>
                <a:cubicBezTo>
                  <a:pt x="2375601" y="4397696"/>
                  <a:pt x="2375222" y="4433083"/>
                  <a:pt x="2364074" y="4427862"/>
                </a:cubicBezTo>
                <a:cubicBezTo>
                  <a:pt x="2371464" y="4396964"/>
                  <a:pt x="2384177" y="4371389"/>
                  <a:pt x="2398881" y="4347806"/>
                </a:cubicBezTo>
                <a:cubicBezTo>
                  <a:pt x="2364730" y="4343669"/>
                  <a:pt x="2313730" y="4356382"/>
                  <a:pt x="2290979" y="4340844"/>
                </a:cubicBezTo>
                <a:cubicBezTo>
                  <a:pt x="2324273" y="4321928"/>
                  <a:pt x="2408970" y="4354414"/>
                  <a:pt x="2419791" y="4312999"/>
                </a:cubicBezTo>
                <a:cubicBezTo>
                  <a:pt x="2385110" y="4298950"/>
                  <a:pt x="2331083" y="4285708"/>
                  <a:pt x="2315344" y="4264269"/>
                </a:cubicBezTo>
                <a:cubicBezTo>
                  <a:pt x="2361350" y="4268153"/>
                  <a:pt x="2389473" y="4289920"/>
                  <a:pt x="2426752" y="4302557"/>
                </a:cubicBezTo>
                <a:cubicBezTo>
                  <a:pt x="2432099" y="4290500"/>
                  <a:pt x="2444307" y="4285304"/>
                  <a:pt x="2444156" y="4267750"/>
                </a:cubicBezTo>
                <a:cubicBezTo>
                  <a:pt x="2413914" y="4245781"/>
                  <a:pt x="2366142" y="4241341"/>
                  <a:pt x="2332773" y="4222500"/>
                </a:cubicBezTo>
                <a:cubicBezTo>
                  <a:pt x="2388288" y="4219222"/>
                  <a:pt x="2419639" y="4240055"/>
                  <a:pt x="2454598" y="4257307"/>
                </a:cubicBezTo>
                <a:cubicBezTo>
                  <a:pt x="2463224" y="4247370"/>
                  <a:pt x="2470488" y="4236070"/>
                  <a:pt x="2475482" y="4222500"/>
                </a:cubicBezTo>
                <a:cubicBezTo>
                  <a:pt x="2442188" y="4198943"/>
                  <a:pt x="2394997" y="4189282"/>
                  <a:pt x="2360619" y="4166809"/>
                </a:cubicBezTo>
                <a:cubicBezTo>
                  <a:pt x="2418706" y="4165598"/>
                  <a:pt x="2446224" y="4194907"/>
                  <a:pt x="2485924" y="4212058"/>
                </a:cubicBezTo>
                <a:cubicBezTo>
                  <a:pt x="2497930" y="4191577"/>
                  <a:pt x="2510642" y="4171803"/>
                  <a:pt x="2524212" y="4152886"/>
                </a:cubicBezTo>
                <a:cubicBezTo>
                  <a:pt x="2506531" y="4127638"/>
                  <a:pt x="2489178" y="4102063"/>
                  <a:pt x="2489405" y="4058907"/>
                </a:cubicBezTo>
                <a:cubicBezTo>
                  <a:pt x="2461408" y="4076865"/>
                  <a:pt x="2414696" y="4122518"/>
                  <a:pt x="2350126" y="4104131"/>
                </a:cubicBezTo>
                <a:close/>
                <a:moveTo>
                  <a:pt x="2064683" y="4090208"/>
                </a:moveTo>
                <a:cubicBezTo>
                  <a:pt x="2005536" y="4122518"/>
                  <a:pt x="1936300" y="4090915"/>
                  <a:pt x="1887142" y="4072805"/>
                </a:cubicBezTo>
                <a:cubicBezTo>
                  <a:pt x="1902023" y="4122316"/>
                  <a:pt x="1927926" y="4242578"/>
                  <a:pt x="1880180" y="4288634"/>
                </a:cubicBezTo>
                <a:cubicBezTo>
                  <a:pt x="1922251" y="4319910"/>
                  <a:pt x="1941118" y="4392122"/>
                  <a:pt x="2022914" y="4372171"/>
                </a:cubicBezTo>
                <a:cubicBezTo>
                  <a:pt x="2037241" y="4362132"/>
                  <a:pt x="2042538" y="4343064"/>
                  <a:pt x="2061202" y="4337364"/>
                </a:cubicBezTo>
                <a:cubicBezTo>
                  <a:pt x="2074822" y="4339381"/>
                  <a:pt x="2081405" y="4334362"/>
                  <a:pt x="2089048" y="4330402"/>
                </a:cubicBezTo>
                <a:cubicBezTo>
                  <a:pt x="2092655" y="4319481"/>
                  <a:pt x="2086904" y="4301195"/>
                  <a:pt x="2089048" y="4281673"/>
                </a:cubicBezTo>
                <a:cubicBezTo>
                  <a:pt x="2100020" y="4268279"/>
                  <a:pt x="2120273" y="4264168"/>
                  <a:pt x="2137778" y="4257307"/>
                </a:cubicBezTo>
                <a:cubicBezTo>
                  <a:pt x="2138383" y="4242779"/>
                  <a:pt x="2127109" y="4240131"/>
                  <a:pt x="2127336" y="4225981"/>
                </a:cubicBezTo>
                <a:cubicBezTo>
                  <a:pt x="2127512" y="4209914"/>
                  <a:pt x="2147161" y="4213319"/>
                  <a:pt x="2144739" y="4194655"/>
                </a:cubicBezTo>
                <a:cubicBezTo>
                  <a:pt x="2094294" y="4183607"/>
                  <a:pt x="2123350" y="4093033"/>
                  <a:pt x="2064683" y="4090208"/>
                </a:cubicBezTo>
                <a:close/>
                <a:moveTo>
                  <a:pt x="1869738" y="4090208"/>
                </a:moveTo>
                <a:cubicBezTo>
                  <a:pt x="1867191" y="4098128"/>
                  <a:pt x="1859271" y="4100625"/>
                  <a:pt x="1852335" y="4104131"/>
                </a:cubicBezTo>
                <a:cubicBezTo>
                  <a:pt x="1845272" y="4158233"/>
                  <a:pt x="1809229" y="4243082"/>
                  <a:pt x="1869738" y="4278192"/>
                </a:cubicBezTo>
                <a:cubicBezTo>
                  <a:pt x="1905529" y="4238189"/>
                  <a:pt x="1898971" y="4132078"/>
                  <a:pt x="1869738" y="4090208"/>
                </a:cubicBezTo>
                <a:close/>
                <a:moveTo>
                  <a:pt x="3826097" y="4090208"/>
                </a:moveTo>
                <a:cubicBezTo>
                  <a:pt x="3777846" y="4103147"/>
                  <a:pt x="3726367" y="4147791"/>
                  <a:pt x="3718195" y="4201591"/>
                </a:cubicBezTo>
                <a:cubicBezTo>
                  <a:pt x="3710653" y="4251103"/>
                  <a:pt x="3737314" y="4303616"/>
                  <a:pt x="3746041" y="4351287"/>
                </a:cubicBezTo>
                <a:cubicBezTo>
                  <a:pt x="3766446" y="4257989"/>
                  <a:pt x="3776585" y="4154399"/>
                  <a:pt x="3850462" y="4114573"/>
                </a:cubicBezTo>
                <a:cubicBezTo>
                  <a:pt x="3846653" y="4102138"/>
                  <a:pt x="3838531" y="4094017"/>
                  <a:pt x="3826097" y="4090208"/>
                </a:cubicBezTo>
                <a:close/>
                <a:moveTo>
                  <a:pt x="4296017" y="4125015"/>
                </a:moveTo>
                <a:cubicBezTo>
                  <a:pt x="4200374" y="4215993"/>
                  <a:pt x="4287215" y="4381099"/>
                  <a:pt x="4376074" y="4406978"/>
                </a:cubicBezTo>
                <a:cubicBezTo>
                  <a:pt x="4348707" y="4369371"/>
                  <a:pt x="4308200" y="4326341"/>
                  <a:pt x="4309940" y="4271205"/>
                </a:cubicBezTo>
                <a:cubicBezTo>
                  <a:pt x="4334331" y="4329192"/>
                  <a:pt x="4369087" y="4395375"/>
                  <a:pt x="4414387" y="4420901"/>
                </a:cubicBezTo>
                <a:cubicBezTo>
                  <a:pt x="4391460" y="4374189"/>
                  <a:pt x="4355341" y="4322154"/>
                  <a:pt x="4358696" y="4260763"/>
                </a:cubicBezTo>
                <a:cubicBezTo>
                  <a:pt x="4382632" y="4320364"/>
                  <a:pt x="4405937" y="4380620"/>
                  <a:pt x="4435296" y="4434824"/>
                </a:cubicBezTo>
                <a:cubicBezTo>
                  <a:pt x="4425913" y="4381528"/>
                  <a:pt x="4400741" y="4325509"/>
                  <a:pt x="4414412" y="4260763"/>
                </a:cubicBezTo>
                <a:cubicBezTo>
                  <a:pt x="4428814" y="4331058"/>
                  <a:pt x="4434868" y="4409702"/>
                  <a:pt x="4466623" y="4462669"/>
                </a:cubicBezTo>
                <a:cubicBezTo>
                  <a:pt x="4450707" y="4372700"/>
                  <a:pt x="4451313" y="4265933"/>
                  <a:pt x="4497949" y="4212033"/>
                </a:cubicBezTo>
                <a:cubicBezTo>
                  <a:pt x="4466749" y="4179799"/>
                  <a:pt x="4472197" y="4107435"/>
                  <a:pt x="4424854" y="4097170"/>
                </a:cubicBezTo>
                <a:cubicBezTo>
                  <a:pt x="4389593" y="4089502"/>
                  <a:pt x="4341115" y="4119895"/>
                  <a:pt x="4303004" y="4090208"/>
                </a:cubicBezTo>
                <a:cubicBezTo>
                  <a:pt x="4299095" y="4100247"/>
                  <a:pt x="4296724" y="4111773"/>
                  <a:pt x="4296017" y="4125015"/>
                </a:cubicBezTo>
                <a:close/>
                <a:moveTo>
                  <a:pt x="5155828" y="4100650"/>
                </a:moveTo>
                <a:cubicBezTo>
                  <a:pt x="5025881" y="4098254"/>
                  <a:pt x="4956847" y="4212109"/>
                  <a:pt x="4933037" y="4323441"/>
                </a:cubicBezTo>
                <a:cubicBezTo>
                  <a:pt x="4951929" y="4330074"/>
                  <a:pt x="4968046" y="4339508"/>
                  <a:pt x="4985248" y="4347806"/>
                </a:cubicBezTo>
                <a:cubicBezTo>
                  <a:pt x="5031506" y="4303565"/>
                  <a:pt x="5064800" y="4246361"/>
                  <a:pt x="5079227" y="4170264"/>
                </a:cubicBezTo>
                <a:cubicBezTo>
                  <a:pt x="5076629" y="4193696"/>
                  <a:pt x="5082783" y="4214959"/>
                  <a:pt x="5079227" y="4232917"/>
                </a:cubicBezTo>
                <a:cubicBezTo>
                  <a:pt x="5067599" y="4291635"/>
                  <a:pt x="5011101" y="4318800"/>
                  <a:pt x="4999171" y="4361729"/>
                </a:cubicBezTo>
                <a:cubicBezTo>
                  <a:pt x="5016902" y="4369901"/>
                  <a:pt x="5036626" y="4348083"/>
                  <a:pt x="5058343" y="4337364"/>
                </a:cubicBezTo>
                <a:cubicBezTo>
                  <a:pt x="5092645" y="4320414"/>
                  <a:pt x="5149976" y="4300413"/>
                  <a:pt x="5183648" y="4319960"/>
                </a:cubicBezTo>
                <a:cubicBezTo>
                  <a:pt x="5117565" y="4330453"/>
                  <a:pt x="5049742" y="4339205"/>
                  <a:pt x="5016549" y="4382613"/>
                </a:cubicBezTo>
                <a:cubicBezTo>
                  <a:pt x="5033095" y="4396233"/>
                  <a:pt x="5033171" y="4426324"/>
                  <a:pt x="5033953" y="4455708"/>
                </a:cubicBezTo>
                <a:cubicBezTo>
                  <a:pt x="5069289" y="4447990"/>
                  <a:pt x="5120693" y="4427433"/>
                  <a:pt x="5180168" y="4431343"/>
                </a:cubicBezTo>
                <a:cubicBezTo>
                  <a:pt x="5196637" y="4432427"/>
                  <a:pt x="5212276" y="4442466"/>
                  <a:pt x="5228897" y="4441785"/>
                </a:cubicBezTo>
                <a:cubicBezTo>
                  <a:pt x="5286959" y="4439363"/>
                  <a:pt x="5388808" y="4380444"/>
                  <a:pt x="5319396" y="4337364"/>
                </a:cubicBezTo>
                <a:cubicBezTo>
                  <a:pt x="5325928" y="4321827"/>
                  <a:pt x="5335689" y="4309568"/>
                  <a:pt x="5340280" y="4292114"/>
                </a:cubicBezTo>
                <a:cubicBezTo>
                  <a:pt x="5323103" y="4274484"/>
                  <a:pt x="5296191" y="4266564"/>
                  <a:pt x="5277627" y="4250346"/>
                </a:cubicBezTo>
                <a:cubicBezTo>
                  <a:pt x="5293139" y="4232211"/>
                  <a:pt x="5308953" y="4214379"/>
                  <a:pt x="5329838" y="4201616"/>
                </a:cubicBezTo>
                <a:cubicBezTo>
                  <a:pt x="5290718" y="4151499"/>
                  <a:pt x="5229578" y="4101987"/>
                  <a:pt x="5155828" y="4100650"/>
                </a:cubicBezTo>
                <a:close/>
                <a:moveTo>
                  <a:pt x="1653934" y="4114573"/>
                </a:moveTo>
                <a:cubicBezTo>
                  <a:pt x="1636707" y="4121711"/>
                  <a:pt x="1621650" y="4131043"/>
                  <a:pt x="1612166" y="4145899"/>
                </a:cubicBezTo>
                <a:cubicBezTo>
                  <a:pt x="1619556" y="4164615"/>
                  <a:pt x="1619707" y="4182220"/>
                  <a:pt x="1615647" y="4205071"/>
                </a:cubicBezTo>
                <a:cubicBezTo>
                  <a:pt x="1662636" y="4290753"/>
                  <a:pt x="1767158" y="4210192"/>
                  <a:pt x="1821033" y="4180707"/>
                </a:cubicBezTo>
                <a:cubicBezTo>
                  <a:pt x="1820554" y="4153542"/>
                  <a:pt x="1840127" y="4146429"/>
                  <a:pt x="1838437" y="4118054"/>
                </a:cubicBezTo>
                <a:cubicBezTo>
                  <a:pt x="1791674" y="4152684"/>
                  <a:pt x="1700773" y="4142999"/>
                  <a:pt x="1653934" y="4114573"/>
                </a:cubicBezTo>
                <a:close/>
                <a:moveTo>
                  <a:pt x="4522289" y="4212033"/>
                </a:moveTo>
                <a:cubicBezTo>
                  <a:pt x="4452549" y="4257862"/>
                  <a:pt x="4471970" y="4402665"/>
                  <a:pt x="4484001" y="4487034"/>
                </a:cubicBezTo>
                <a:cubicBezTo>
                  <a:pt x="4497495" y="4494450"/>
                  <a:pt x="4500622" y="4512181"/>
                  <a:pt x="4511847" y="4521841"/>
                </a:cubicBezTo>
                <a:cubicBezTo>
                  <a:pt x="4487734" y="4462846"/>
                  <a:pt x="4477998" y="4356734"/>
                  <a:pt x="4497924" y="4285128"/>
                </a:cubicBezTo>
                <a:cubicBezTo>
                  <a:pt x="4507231" y="4351917"/>
                  <a:pt x="4495048" y="4438052"/>
                  <a:pt x="4518808" y="4497476"/>
                </a:cubicBezTo>
                <a:cubicBezTo>
                  <a:pt x="4536060" y="4443046"/>
                  <a:pt x="4519338" y="4351463"/>
                  <a:pt x="4539692" y="4292089"/>
                </a:cubicBezTo>
                <a:cubicBezTo>
                  <a:pt x="4549781" y="4330755"/>
                  <a:pt x="4537347" y="4374920"/>
                  <a:pt x="4546654" y="4417395"/>
                </a:cubicBezTo>
                <a:cubicBezTo>
                  <a:pt x="4575130" y="4380873"/>
                  <a:pt x="4575887" y="4316656"/>
                  <a:pt x="4588422" y="4264218"/>
                </a:cubicBezTo>
                <a:cubicBezTo>
                  <a:pt x="4594602" y="4284043"/>
                  <a:pt x="4593416" y="4324248"/>
                  <a:pt x="4588422" y="4344275"/>
                </a:cubicBezTo>
                <a:cubicBezTo>
                  <a:pt x="4633797" y="4339734"/>
                  <a:pt x="4627492" y="4253398"/>
                  <a:pt x="4654556" y="4218969"/>
                </a:cubicBezTo>
                <a:cubicBezTo>
                  <a:pt x="4655010" y="4251960"/>
                  <a:pt x="4639119" y="4287020"/>
                  <a:pt x="4644113" y="4312948"/>
                </a:cubicBezTo>
                <a:cubicBezTo>
                  <a:pt x="4659398" y="4303591"/>
                  <a:pt x="4679526" y="4319203"/>
                  <a:pt x="4699805" y="4316429"/>
                </a:cubicBezTo>
                <a:cubicBezTo>
                  <a:pt x="4769267" y="4236095"/>
                  <a:pt x="4671152" y="4083625"/>
                  <a:pt x="4588397" y="4177175"/>
                </a:cubicBezTo>
                <a:cubicBezTo>
                  <a:pt x="4562317" y="4155307"/>
                  <a:pt x="4520246" y="4174880"/>
                  <a:pt x="4522289" y="4212033"/>
                </a:cubicBezTo>
                <a:close/>
                <a:moveTo>
                  <a:pt x="3571980" y="4173745"/>
                </a:moveTo>
                <a:cubicBezTo>
                  <a:pt x="3606989" y="4200254"/>
                  <a:pt x="3630118" y="4238592"/>
                  <a:pt x="3655542" y="4274686"/>
                </a:cubicBezTo>
                <a:cubicBezTo>
                  <a:pt x="3661747" y="4242905"/>
                  <a:pt x="3647421" y="4201591"/>
                  <a:pt x="3648581" y="4163278"/>
                </a:cubicBezTo>
                <a:cubicBezTo>
                  <a:pt x="3622022" y="4165800"/>
                  <a:pt x="3583709" y="4156468"/>
                  <a:pt x="3571980" y="4173745"/>
                </a:cubicBezTo>
                <a:close/>
                <a:moveTo>
                  <a:pt x="4842539" y="4163303"/>
                </a:moveTo>
                <a:cubicBezTo>
                  <a:pt x="4807656" y="4160781"/>
                  <a:pt x="4744524" y="4193974"/>
                  <a:pt x="4734637" y="4225956"/>
                </a:cubicBezTo>
                <a:cubicBezTo>
                  <a:pt x="4733023" y="4231177"/>
                  <a:pt x="4738244" y="4246361"/>
                  <a:pt x="4738118" y="4250321"/>
                </a:cubicBezTo>
                <a:cubicBezTo>
                  <a:pt x="4737159" y="4279150"/>
                  <a:pt x="4715090" y="4299000"/>
                  <a:pt x="4717233" y="4323416"/>
                </a:cubicBezTo>
                <a:cubicBezTo>
                  <a:pt x="4747500" y="4309594"/>
                  <a:pt x="4749342" y="4267346"/>
                  <a:pt x="4769444" y="4243359"/>
                </a:cubicBezTo>
                <a:cubicBezTo>
                  <a:pt x="4771134" y="4282177"/>
                  <a:pt x="4752419" y="4300589"/>
                  <a:pt x="4741598" y="4326896"/>
                </a:cubicBezTo>
                <a:cubicBezTo>
                  <a:pt x="4743742" y="4331714"/>
                  <a:pt x="4754992" y="4327426"/>
                  <a:pt x="4755521" y="4333858"/>
                </a:cubicBezTo>
                <a:cubicBezTo>
                  <a:pt x="4779634" y="4321978"/>
                  <a:pt x="4789420" y="4277284"/>
                  <a:pt x="4807732" y="4271205"/>
                </a:cubicBezTo>
                <a:cubicBezTo>
                  <a:pt x="4811313" y="4309165"/>
                  <a:pt x="4763542" y="4326493"/>
                  <a:pt x="4776406" y="4351261"/>
                </a:cubicBezTo>
                <a:cubicBezTo>
                  <a:pt x="4800569" y="4348335"/>
                  <a:pt x="4823092" y="4314714"/>
                  <a:pt x="4839058" y="4292089"/>
                </a:cubicBezTo>
                <a:cubicBezTo>
                  <a:pt x="4838831" y="4332496"/>
                  <a:pt x="4808791" y="4343039"/>
                  <a:pt x="4790328" y="4365184"/>
                </a:cubicBezTo>
                <a:cubicBezTo>
                  <a:pt x="4799509" y="4367605"/>
                  <a:pt x="4797693" y="4381024"/>
                  <a:pt x="4807732" y="4382587"/>
                </a:cubicBezTo>
                <a:cubicBezTo>
                  <a:pt x="4828440" y="4346418"/>
                  <a:pt x="4863272" y="4324399"/>
                  <a:pt x="4919114" y="4323416"/>
                </a:cubicBezTo>
                <a:cubicBezTo>
                  <a:pt x="4938057" y="4252389"/>
                  <a:pt x="4904763" y="4167793"/>
                  <a:pt x="4842539" y="4163303"/>
                </a:cubicBezTo>
                <a:close/>
                <a:moveTo>
                  <a:pt x="1727029" y="4330402"/>
                </a:moveTo>
                <a:cubicBezTo>
                  <a:pt x="1754572" y="4400622"/>
                  <a:pt x="1851704" y="4356936"/>
                  <a:pt x="1855840" y="4288634"/>
                </a:cubicBezTo>
                <a:cubicBezTo>
                  <a:pt x="1835940" y="4264445"/>
                  <a:pt x="1819873" y="4236423"/>
                  <a:pt x="1814072" y="4198135"/>
                </a:cubicBezTo>
                <a:cubicBezTo>
                  <a:pt x="1768495" y="4224669"/>
                  <a:pt x="1698074" y="4256576"/>
                  <a:pt x="1727029" y="4330402"/>
                </a:cubicBezTo>
                <a:close/>
                <a:moveTo>
                  <a:pt x="1483354" y="4358248"/>
                </a:moveTo>
                <a:cubicBezTo>
                  <a:pt x="1475359" y="4350000"/>
                  <a:pt x="1482093" y="4327023"/>
                  <a:pt x="1479874" y="4312999"/>
                </a:cubicBezTo>
                <a:cubicBezTo>
                  <a:pt x="1420147" y="4299606"/>
                  <a:pt x="1385819" y="4260839"/>
                  <a:pt x="1358049" y="4215539"/>
                </a:cubicBezTo>
                <a:cubicBezTo>
                  <a:pt x="1338098" y="4305709"/>
                  <a:pt x="1411975" y="4382184"/>
                  <a:pt x="1483354" y="4358248"/>
                </a:cubicBezTo>
                <a:close/>
                <a:moveTo>
                  <a:pt x="1493797" y="4306037"/>
                </a:moveTo>
                <a:cubicBezTo>
                  <a:pt x="1475737" y="4382184"/>
                  <a:pt x="1549463" y="4380948"/>
                  <a:pt x="1539046" y="4438304"/>
                </a:cubicBezTo>
                <a:cubicBezTo>
                  <a:pt x="1577989" y="4432503"/>
                  <a:pt x="1605356" y="4455027"/>
                  <a:pt x="1629544" y="4455708"/>
                </a:cubicBezTo>
                <a:cubicBezTo>
                  <a:pt x="1719639" y="4458230"/>
                  <a:pt x="1708264" y="4332017"/>
                  <a:pt x="1716562" y="4253802"/>
                </a:cubicBezTo>
                <a:cubicBezTo>
                  <a:pt x="1672775" y="4270675"/>
                  <a:pt x="1630603" y="4251002"/>
                  <a:pt x="1608660" y="4225956"/>
                </a:cubicBezTo>
                <a:cubicBezTo>
                  <a:pt x="1559325" y="4241594"/>
                  <a:pt x="1511074" y="4258342"/>
                  <a:pt x="1493797" y="4306037"/>
                </a:cubicBezTo>
                <a:close/>
                <a:moveTo>
                  <a:pt x="3822616" y="4302557"/>
                </a:moveTo>
                <a:cubicBezTo>
                  <a:pt x="3823953" y="4315143"/>
                  <a:pt x="3833840" y="4319178"/>
                  <a:pt x="3840020" y="4326922"/>
                </a:cubicBezTo>
                <a:cubicBezTo>
                  <a:pt x="3822641" y="4354137"/>
                  <a:pt x="3780822" y="4365815"/>
                  <a:pt x="3794770" y="4413939"/>
                </a:cubicBezTo>
                <a:cubicBezTo>
                  <a:pt x="3814696" y="4426475"/>
                  <a:pt x="3840045" y="4433638"/>
                  <a:pt x="3867865" y="4438304"/>
                </a:cubicBezTo>
                <a:cubicBezTo>
                  <a:pt x="3832075" y="4591531"/>
                  <a:pt x="4071840" y="4578188"/>
                  <a:pt x="4177674" y="4542750"/>
                </a:cubicBezTo>
                <a:cubicBezTo>
                  <a:pt x="4157773" y="4523783"/>
                  <a:pt x="4127481" y="4546282"/>
                  <a:pt x="4111540" y="4532309"/>
                </a:cubicBezTo>
                <a:cubicBezTo>
                  <a:pt x="4126220" y="4509860"/>
                  <a:pt x="4162716" y="4509230"/>
                  <a:pt x="4184635" y="4494021"/>
                </a:cubicBezTo>
                <a:cubicBezTo>
                  <a:pt x="4093229" y="4474978"/>
                  <a:pt x="4051284" y="4353405"/>
                  <a:pt x="4108059" y="4264269"/>
                </a:cubicBezTo>
                <a:cubicBezTo>
                  <a:pt x="4027499" y="4229134"/>
                  <a:pt x="3848268" y="4190568"/>
                  <a:pt x="3822616" y="4302557"/>
                </a:cubicBezTo>
                <a:close/>
                <a:moveTo>
                  <a:pt x="1351088" y="4312999"/>
                </a:moveTo>
                <a:cubicBezTo>
                  <a:pt x="1299709" y="4308660"/>
                  <a:pt x="1271965" y="4280739"/>
                  <a:pt x="1257083" y="4239904"/>
                </a:cubicBezTo>
                <a:cubicBezTo>
                  <a:pt x="1232063" y="4354111"/>
                  <a:pt x="1355754" y="4434243"/>
                  <a:pt x="1445067" y="4379157"/>
                </a:cubicBezTo>
                <a:cubicBezTo>
                  <a:pt x="1402037" y="4368791"/>
                  <a:pt x="1379917" y="4337515"/>
                  <a:pt x="1351088" y="4312999"/>
                </a:cubicBezTo>
                <a:close/>
                <a:moveTo>
                  <a:pt x="4135905" y="4257307"/>
                </a:moveTo>
                <a:cubicBezTo>
                  <a:pt x="4106874" y="4281420"/>
                  <a:pt x="4088537" y="4344804"/>
                  <a:pt x="4094137" y="4386093"/>
                </a:cubicBezTo>
                <a:cubicBezTo>
                  <a:pt x="4109068" y="4496266"/>
                  <a:pt x="4282221" y="4492003"/>
                  <a:pt x="4355215" y="4546231"/>
                </a:cubicBezTo>
                <a:cubicBezTo>
                  <a:pt x="4331102" y="4485647"/>
                  <a:pt x="4269206" y="4462846"/>
                  <a:pt x="4233365" y="4413964"/>
                </a:cubicBezTo>
                <a:cubicBezTo>
                  <a:pt x="4237804" y="4409122"/>
                  <a:pt x="4250415" y="4412451"/>
                  <a:pt x="4250768" y="4403522"/>
                </a:cubicBezTo>
                <a:cubicBezTo>
                  <a:pt x="4228699" y="4390735"/>
                  <a:pt x="4194396" y="4371742"/>
                  <a:pt x="4188116" y="4354793"/>
                </a:cubicBezTo>
                <a:cubicBezTo>
                  <a:pt x="4215331" y="4370506"/>
                  <a:pt x="4247817" y="4380948"/>
                  <a:pt x="4268172" y="4403522"/>
                </a:cubicBezTo>
                <a:cubicBezTo>
                  <a:pt x="4286610" y="4398402"/>
                  <a:pt x="4310344" y="4393232"/>
                  <a:pt x="4330825" y="4400042"/>
                </a:cubicBezTo>
                <a:cubicBezTo>
                  <a:pt x="4309386" y="4364629"/>
                  <a:pt x="4254375" y="4332622"/>
                  <a:pt x="4243807" y="4274711"/>
                </a:cubicBezTo>
                <a:cubicBezTo>
                  <a:pt x="4209302" y="4267447"/>
                  <a:pt x="4179035" y="4255945"/>
                  <a:pt x="4135905" y="4257307"/>
                </a:cubicBezTo>
                <a:close/>
                <a:moveTo>
                  <a:pt x="3283056" y="4413939"/>
                </a:moveTo>
                <a:cubicBezTo>
                  <a:pt x="3257178" y="4390179"/>
                  <a:pt x="3233216" y="4359282"/>
                  <a:pt x="3206481" y="4337364"/>
                </a:cubicBezTo>
                <a:cubicBezTo>
                  <a:pt x="3193844" y="4326997"/>
                  <a:pt x="3171220" y="4318800"/>
                  <a:pt x="3154270" y="4306037"/>
                </a:cubicBezTo>
                <a:cubicBezTo>
                  <a:pt x="3138885" y="4294460"/>
                  <a:pt x="3124760" y="4276578"/>
                  <a:pt x="3112502" y="4278192"/>
                </a:cubicBezTo>
                <a:cubicBezTo>
                  <a:pt x="3130384" y="4297613"/>
                  <a:pt x="3121254" y="4333908"/>
                  <a:pt x="3133386" y="4361729"/>
                </a:cubicBezTo>
                <a:cubicBezTo>
                  <a:pt x="3146527" y="4391895"/>
                  <a:pt x="3205674" y="4432705"/>
                  <a:pt x="3237807" y="4462694"/>
                </a:cubicBezTo>
                <a:cubicBezTo>
                  <a:pt x="3278491" y="4500629"/>
                  <a:pt x="3315392" y="4530114"/>
                  <a:pt x="3345709" y="4560154"/>
                </a:cubicBezTo>
                <a:cubicBezTo>
                  <a:pt x="3357589" y="4571908"/>
                  <a:pt x="3370301" y="4596020"/>
                  <a:pt x="3380516" y="4598442"/>
                </a:cubicBezTo>
                <a:cubicBezTo>
                  <a:pt x="3406117" y="4604495"/>
                  <a:pt x="3425235" y="4574153"/>
                  <a:pt x="3450130" y="4574077"/>
                </a:cubicBezTo>
                <a:cubicBezTo>
                  <a:pt x="3506275" y="4573900"/>
                  <a:pt x="3554450" y="4664651"/>
                  <a:pt x="3564993" y="4706369"/>
                </a:cubicBezTo>
                <a:cubicBezTo>
                  <a:pt x="3599145" y="4712826"/>
                  <a:pt x="3623787" y="4728792"/>
                  <a:pt x="3648530" y="4744657"/>
                </a:cubicBezTo>
                <a:cubicBezTo>
                  <a:pt x="3673375" y="4734694"/>
                  <a:pt x="3705357" y="4731869"/>
                  <a:pt x="3732067" y="4723772"/>
                </a:cubicBezTo>
                <a:cubicBezTo>
                  <a:pt x="3567137" y="4639000"/>
                  <a:pt x="3414264" y="4534377"/>
                  <a:pt x="3283056" y="4413939"/>
                </a:cubicBezTo>
                <a:close/>
                <a:moveTo>
                  <a:pt x="5507430" y="4288634"/>
                </a:moveTo>
                <a:cubicBezTo>
                  <a:pt x="5457716" y="4297310"/>
                  <a:pt x="5403008" y="4325181"/>
                  <a:pt x="5354253" y="4299076"/>
                </a:cubicBezTo>
                <a:cubicBezTo>
                  <a:pt x="5331225" y="4326493"/>
                  <a:pt x="5343155" y="4341323"/>
                  <a:pt x="5357734" y="4368690"/>
                </a:cubicBezTo>
                <a:cubicBezTo>
                  <a:pt x="5427273" y="4350025"/>
                  <a:pt x="5515450" y="4351942"/>
                  <a:pt x="5570082" y="4382613"/>
                </a:cubicBezTo>
                <a:cubicBezTo>
                  <a:pt x="5681238" y="4351287"/>
                  <a:pt x="5845638" y="4365436"/>
                  <a:pt x="5939062" y="4403497"/>
                </a:cubicBezTo>
                <a:cubicBezTo>
                  <a:pt x="5862587" y="4300514"/>
                  <a:pt x="5685273" y="4257534"/>
                  <a:pt x="5507430" y="4288634"/>
                </a:cubicBezTo>
                <a:close/>
                <a:moveTo>
                  <a:pt x="3571980" y="4295595"/>
                </a:moveTo>
                <a:cubicBezTo>
                  <a:pt x="3611605" y="4353002"/>
                  <a:pt x="3642225" y="4435555"/>
                  <a:pt x="3627671" y="4535789"/>
                </a:cubicBezTo>
                <a:cubicBezTo>
                  <a:pt x="3682076" y="4516368"/>
                  <a:pt x="3715042" y="4559448"/>
                  <a:pt x="3752977" y="4577558"/>
                </a:cubicBezTo>
                <a:cubicBezTo>
                  <a:pt x="3725913" y="4495559"/>
                  <a:pt x="3687524" y="4424860"/>
                  <a:pt x="3672921" y="4330402"/>
                </a:cubicBezTo>
                <a:cubicBezTo>
                  <a:pt x="3640737" y="4317337"/>
                  <a:pt x="3620331" y="4292468"/>
                  <a:pt x="3571980" y="4295595"/>
                </a:cubicBezTo>
                <a:close/>
                <a:moveTo>
                  <a:pt x="1727029" y="4354767"/>
                </a:moveTo>
                <a:cubicBezTo>
                  <a:pt x="1715956" y="4395401"/>
                  <a:pt x="1694896" y="4436513"/>
                  <a:pt x="1720068" y="4466150"/>
                </a:cubicBezTo>
                <a:cubicBezTo>
                  <a:pt x="1730308" y="4478231"/>
                  <a:pt x="1744130" y="4474725"/>
                  <a:pt x="1761836" y="4480073"/>
                </a:cubicBezTo>
                <a:cubicBezTo>
                  <a:pt x="1783351" y="4486555"/>
                  <a:pt x="1794852" y="4500856"/>
                  <a:pt x="1807085" y="4500957"/>
                </a:cubicBezTo>
                <a:cubicBezTo>
                  <a:pt x="1820706" y="4501058"/>
                  <a:pt x="1833191" y="4488447"/>
                  <a:pt x="1848854" y="4483553"/>
                </a:cubicBezTo>
                <a:cubicBezTo>
                  <a:pt x="1875817" y="4475129"/>
                  <a:pt x="1903662" y="4480123"/>
                  <a:pt x="1918468" y="4466150"/>
                </a:cubicBezTo>
                <a:cubicBezTo>
                  <a:pt x="1935771" y="4449806"/>
                  <a:pt x="1941168" y="4398251"/>
                  <a:pt x="1935871" y="4375651"/>
                </a:cubicBezTo>
                <a:cubicBezTo>
                  <a:pt x="1929616" y="4349067"/>
                  <a:pt x="1886486" y="4312620"/>
                  <a:pt x="1866257" y="4299076"/>
                </a:cubicBezTo>
                <a:cubicBezTo>
                  <a:pt x="1858766" y="4362737"/>
                  <a:pt x="1775406" y="4412249"/>
                  <a:pt x="1727029" y="4354767"/>
                </a:cubicBezTo>
                <a:close/>
                <a:moveTo>
                  <a:pt x="4745079" y="4581038"/>
                </a:moveTo>
                <a:cubicBezTo>
                  <a:pt x="4781273" y="4536319"/>
                  <a:pt x="4826371" y="4482317"/>
                  <a:pt x="4804251" y="4400016"/>
                </a:cubicBezTo>
                <a:cubicBezTo>
                  <a:pt x="4777414" y="4340214"/>
                  <a:pt x="4653597" y="4300387"/>
                  <a:pt x="4602345" y="4351287"/>
                </a:cubicBezTo>
                <a:cubicBezTo>
                  <a:pt x="4540348" y="4412880"/>
                  <a:pt x="4506600" y="4547442"/>
                  <a:pt x="4543173" y="4650652"/>
                </a:cubicBezTo>
                <a:cubicBezTo>
                  <a:pt x="4556945" y="4578567"/>
                  <a:pt x="4559442" y="4495181"/>
                  <a:pt x="4602345" y="4452227"/>
                </a:cubicBezTo>
                <a:cubicBezTo>
                  <a:pt x="4580149" y="4524086"/>
                  <a:pt x="4556591" y="4612945"/>
                  <a:pt x="4553615" y="4692421"/>
                </a:cubicBezTo>
                <a:cubicBezTo>
                  <a:pt x="4590440" y="4635241"/>
                  <a:pt x="4596897" y="4529181"/>
                  <a:pt x="4647594" y="4497476"/>
                </a:cubicBezTo>
                <a:cubicBezTo>
                  <a:pt x="4627769" y="4549611"/>
                  <a:pt x="4595812" y="4608127"/>
                  <a:pt x="4588422" y="4661095"/>
                </a:cubicBezTo>
                <a:cubicBezTo>
                  <a:pt x="4628854" y="4613323"/>
                  <a:pt x="4657380" y="4535108"/>
                  <a:pt x="4717233" y="4518360"/>
                </a:cubicBezTo>
                <a:cubicBezTo>
                  <a:pt x="4686941" y="4547240"/>
                  <a:pt x="4658087" y="4577583"/>
                  <a:pt x="4637177" y="4615820"/>
                </a:cubicBezTo>
                <a:cubicBezTo>
                  <a:pt x="4670269" y="4601368"/>
                  <a:pt x="4702428" y="4585957"/>
                  <a:pt x="4745079" y="4581038"/>
                </a:cubicBezTo>
                <a:close/>
                <a:moveTo>
                  <a:pt x="5023561" y="4483553"/>
                </a:moveTo>
                <a:cubicBezTo>
                  <a:pt x="5029841" y="4404531"/>
                  <a:pt x="4990065" y="4348411"/>
                  <a:pt x="4922595" y="4333858"/>
                </a:cubicBezTo>
                <a:cubicBezTo>
                  <a:pt x="4876791" y="4343770"/>
                  <a:pt x="4813256" y="4354465"/>
                  <a:pt x="4821655" y="4406953"/>
                </a:cubicBezTo>
                <a:cubicBezTo>
                  <a:pt x="4840748" y="4390054"/>
                  <a:pt x="4875101" y="4369926"/>
                  <a:pt x="4912153" y="4382587"/>
                </a:cubicBezTo>
                <a:cubicBezTo>
                  <a:pt x="4873966" y="4387355"/>
                  <a:pt x="4848819" y="4405137"/>
                  <a:pt x="4821655" y="4420875"/>
                </a:cubicBezTo>
                <a:cubicBezTo>
                  <a:pt x="4818931" y="4435202"/>
                  <a:pt x="4827002" y="4438733"/>
                  <a:pt x="4825135" y="4452202"/>
                </a:cubicBezTo>
                <a:cubicBezTo>
                  <a:pt x="4853107" y="4446502"/>
                  <a:pt x="4876060" y="4435832"/>
                  <a:pt x="4905192" y="4431318"/>
                </a:cubicBezTo>
                <a:cubicBezTo>
                  <a:pt x="4888166" y="4454901"/>
                  <a:pt x="4851266" y="4458633"/>
                  <a:pt x="4821629" y="4469605"/>
                </a:cubicBezTo>
                <a:cubicBezTo>
                  <a:pt x="4822790" y="4482368"/>
                  <a:pt x="4817770" y="4488951"/>
                  <a:pt x="4814668" y="4497451"/>
                </a:cubicBezTo>
                <a:cubicBezTo>
                  <a:pt x="4851821" y="4492810"/>
                  <a:pt x="4889302" y="4470009"/>
                  <a:pt x="4922570" y="4473086"/>
                </a:cubicBezTo>
                <a:cubicBezTo>
                  <a:pt x="4885745" y="4509356"/>
                  <a:pt x="4797618" y="4494349"/>
                  <a:pt x="4783317" y="4553142"/>
                </a:cubicBezTo>
                <a:cubicBezTo>
                  <a:pt x="4824152" y="4546383"/>
                  <a:pt x="4869779" y="4525927"/>
                  <a:pt x="4912128" y="4532258"/>
                </a:cubicBezTo>
                <a:cubicBezTo>
                  <a:pt x="4879364" y="4546484"/>
                  <a:pt x="4827052" y="4559624"/>
                  <a:pt x="4790278" y="4567065"/>
                </a:cubicBezTo>
                <a:cubicBezTo>
                  <a:pt x="4781778" y="4568780"/>
                  <a:pt x="4770125" y="4558590"/>
                  <a:pt x="4769394" y="4574026"/>
                </a:cubicBezTo>
                <a:cubicBezTo>
                  <a:pt x="4823445" y="4569638"/>
                  <a:pt x="4909202" y="4554277"/>
                  <a:pt x="4946935" y="4584469"/>
                </a:cubicBezTo>
                <a:cubicBezTo>
                  <a:pt x="4983634" y="4566106"/>
                  <a:pt x="5019576" y="4533570"/>
                  <a:pt x="5023561" y="4483553"/>
                </a:cubicBezTo>
                <a:close/>
                <a:moveTo>
                  <a:pt x="1389375" y="4413939"/>
                </a:moveTo>
                <a:cubicBezTo>
                  <a:pt x="1338552" y="4412451"/>
                  <a:pt x="1293303" y="4387304"/>
                  <a:pt x="1264045" y="4358248"/>
                </a:cubicBezTo>
                <a:cubicBezTo>
                  <a:pt x="1205428" y="4353027"/>
                  <a:pt x="1166282" y="4367252"/>
                  <a:pt x="1159624" y="4413939"/>
                </a:cubicBezTo>
                <a:cubicBezTo>
                  <a:pt x="1140429" y="4431898"/>
                  <a:pt x="1102722" y="4431318"/>
                  <a:pt x="1107413" y="4473111"/>
                </a:cubicBezTo>
                <a:cubicBezTo>
                  <a:pt x="1119747" y="4490944"/>
                  <a:pt x="1160229" y="4480627"/>
                  <a:pt x="1170066" y="4500957"/>
                </a:cubicBezTo>
                <a:cubicBezTo>
                  <a:pt x="1175161" y="4535058"/>
                  <a:pt x="1147063" y="4535966"/>
                  <a:pt x="1149181" y="4567090"/>
                </a:cubicBezTo>
                <a:cubicBezTo>
                  <a:pt x="1151880" y="4567847"/>
                  <a:pt x="1153217" y="4570016"/>
                  <a:pt x="1152662" y="4574052"/>
                </a:cubicBezTo>
                <a:cubicBezTo>
                  <a:pt x="1165627" y="4582627"/>
                  <a:pt x="1172008" y="4578617"/>
                  <a:pt x="1190950" y="4577532"/>
                </a:cubicBezTo>
                <a:cubicBezTo>
                  <a:pt x="1277463" y="4662330"/>
                  <a:pt x="1394748" y="4516721"/>
                  <a:pt x="1448547" y="4469630"/>
                </a:cubicBezTo>
                <a:cubicBezTo>
                  <a:pt x="1447110" y="4425037"/>
                  <a:pt x="1483708" y="4400697"/>
                  <a:pt x="1490316" y="4375651"/>
                </a:cubicBezTo>
                <a:cubicBezTo>
                  <a:pt x="1454576" y="4381806"/>
                  <a:pt x="1432001" y="4415175"/>
                  <a:pt x="1389375" y="4413939"/>
                </a:cubicBezTo>
                <a:close/>
                <a:moveTo>
                  <a:pt x="3394439" y="4490515"/>
                </a:moveTo>
                <a:cubicBezTo>
                  <a:pt x="3398197" y="4455481"/>
                  <a:pt x="3381853" y="4429703"/>
                  <a:pt x="3390958" y="4400016"/>
                </a:cubicBezTo>
                <a:cubicBezTo>
                  <a:pt x="3374236" y="4393509"/>
                  <a:pt x="3363163" y="4381402"/>
                  <a:pt x="3345709" y="4375651"/>
                </a:cubicBezTo>
                <a:cubicBezTo>
                  <a:pt x="3321167" y="4409298"/>
                  <a:pt x="3283283" y="4361199"/>
                  <a:pt x="3248249" y="4361729"/>
                </a:cubicBezTo>
                <a:cubicBezTo>
                  <a:pt x="3286411" y="4415200"/>
                  <a:pt x="3337058" y="4456237"/>
                  <a:pt x="3394439" y="4490515"/>
                </a:cubicBezTo>
                <a:close/>
                <a:moveTo>
                  <a:pt x="5758066" y="4549712"/>
                </a:moveTo>
                <a:cubicBezTo>
                  <a:pt x="5666155" y="4455228"/>
                  <a:pt x="5551089" y="4332042"/>
                  <a:pt x="5357734" y="4382613"/>
                </a:cubicBezTo>
                <a:cubicBezTo>
                  <a:pt x="5341768" y="4425844"/>
                  <a:pt x="5290289" y="4433537"/>
                  <a:pt x="5249832" y="4452227"/>
                </a:cubicBezTo>
                <a:cubicBezTo>
                  <a:pt x="5287086" y="4456691"/>
                  <a:pt x="5315461" y="4526482"/>
                  <a:pt x="5340331" y="4528803"/>
                </a:cubicBezTo>
                <a:cubicBezTo>
                  <a:pt x="5380409" y="4532535"/>
                  <a:pt x="5385125" y="4449074"/>
                  <a:pt x="5420387" y="4441785"/>
                </a:cubicBezTo>
                <a:cubicBezTo>
                  <a:pt x="5408103" y="4472430"/>
                  <a:pt x="5391633" y="4498889"/>
                  <a:pt x="5375137" y="4525322"/>
                </a:cubicBezTo>
                <a:cubicBezTo>
                  <a:pt x="5396980" y="4523228"/>
                  <a:pt x="5411962" y="4527970"/>
                  <a:pt x="5430829" y="4528803"/>
                </a:cubicBezTo>
                <a:cubicBezTo>
                  <a:pt x="5452419" y="4499317"/>
                  <a:pt x="5468082" y="4445417"/>
                  <a:pt x="5496962" y="4434824"/>
                </a:cubicBezTo>
                <a:cubicBezTo>
                  <a:pt x="5484704" y="4470135"/>
                  <a:pt x="5462836" y="4495837"/>
                  <a:pt x="5448232" y="4528803"/>
                </a:cubicBezTo>
                <a:cubicBezTo>
                  <a:pt x="5464702" y="4527440"/>
                  <a:pt x="5477288" y="4529937"/>
                  <a:pt x="5490001" y="4532283"/>
                </a:cubicBezTo>
                <a:cubicBezTo>
                  <a:pt x="5510052" y="4503580"/>
                  <a:pt x="5532904" y="4459188"/>
                  <a:pt x="5559615" y="4448746"/>
                </a:cubicBezTo>
                <a:cubicBezTo>
                  <a:pt x="5543927" y="4480627"/>
                  <a:pt x="5521706" y="4505976"/>
                  <a:pt x="5503924" y="4535764"/>
                </a:cubicBezTo>
                <a:cubicBezTo>
                  <a:pt x="5520545" y="4533065"/>
                  <a:pt x="5526321" y="4541212"/>
                  <a:pt x="5542211" y="4539245"/>
                </a:cubicBezTo>
                <a:cubicBezTo>
                  <a:pt x="5566072" y="4513215"/>
                  <a:pt x="5578784" y="4476012"/>
                  <a:pt x="5615306" y="4462669"/>
                </a:cubicBezTo>
                <a:cubicBezTo>
                  <a:pt x="5601005" y="4494803"/>
                  <a:pt x="5569855" y="4510037"/>
                  <a:pt x="5559615" y="4546206"/>
                </a:cubicBezTo>
                <a:cubicBezTo>
                  <a:pt x="5573538" y="4546206"/>
                  <a:pt x="5580499" y="4553167"/>
                  <a:pt x="5594422" y="4553167"/>
                </a:cubicBezTo>
                <a:cubicBezTo>
                  <a:pt x="5619493" y="4537605"/>
                  <a:pt x="5643656" y="4502622"/>
                  <a:pt x="5664036" y="4493995"/>
                </a:cubicBezTo>
                <a:cubicBezTo>
                  <a:pt x="5655763" y="4526331"/>
                  <a:pt x="5626959" y="4538135"/>
                  <a:pt x="5608344" y="4560129"/>
                </a:cubicBezTo>
                <a:cubicBezTo>
                  <a:pt x="5646658" y="4572866"/>
                  <a:pt x="5690444" y="4580130"/>
                  <a:pt x="5712791" y="4608859"/>
                </a:cubicBezTo>
                <a:cubicBezTo>
                  <a:pt x="5667214" y="4602200"/>
                  <a:pt x="5639015" y="4578188"/>
                  <a:pt x="5594422" y="4570571"/>
                </a:cubicBezTo>
                <a:cubicBezTo>
                  <a:pt x="5592531" y="4602654"/>
                  <a:pt x="5615735" y="4628078"/>
                  <a:pt x="5611825" y="4650627"/>
                </a:cubicBezTo>
                <a:cubicBezTo>
                  <a:pt x="5588999" y="4632845"/>
                  <a:pt x="5582971" y="4598240"/>
                  <a:pt x="5577018" y="4563609"/>
                </a:cubicBezTo>
                <a:cubicBezTo>
                  <a:pt x="5511894" y="4545197"/>
                  <a:pt x="5434007" y="4539522"/>
                  <a:pt x="5350747" y="4539245"/>
                </a:cubicBezTo>
                <a:cubicBezTo>
                  <a:pt x="5360962" y="4560709"/>
                  <a:pt x="5397762" y="4584822"/>
                  <a:pt x="5395996" y="4629743"/>
                </a:cubicBezTo>
                <a:cubicBezTo>
                  <a:pt x="5429240" y="4648761"/>
                  <a:pt x="5429190" y="4718425"/>
                  <a:pt x="5378593" y="4716761"/>
                </a:cubicBezTo>
                <a:cubicBezTo>
                  <a:pt x="5436681" y="4752678"/>
                  <a:pt x="5500695" y="4782642"/>
                  <a:pt x="5583980" y="4793336"/>
                </a:cubicBezTo>
                <a:cubicBezTo>
                  <a:pt x="5587461" y="4788695"/>
                  <a:pt x="5589705" y="4782818"/>
                  <a:pt x="5594422" y="4779413"/>
                </a:cubicBezTo>
                <a:cubicBezTo>
                  <a:pt x="5595608" y="4750988"/>
                  <a:pt x="5562313" y="4740344"/>
                  <a:pt x="5570057" y="4716761"/>
                </a:cubicBezTo>
                <a:cubicBezTo>
                  <a:pt x="5604284" y="4737065"/>
                  <a:pt x="5629986" y="4765894"/>
                  <a:pt x="5677959" y="4772452"/>
                </a:cubicBezTo>
                <a:cubicBezTo>
                  <a:pt x="5687316" y="4728615"/>
                  <a:pt x="5642774" y="4704351"/>
                  <a:pt x="5657075" y="4678473"/>
                </a:cubicBezTo>
                <a:cubicBezTo>
                  <a:pt x="5683104" y="4704654"/>
                  <a:pt x="5700205" y="4739764"/>
                  <a:pt x="5733650" y="4758529"/>
                </a:cubicBezTo>
                <a:cubicBezTo>
                  <a:pt x="5779959" y="4742841"/>
                  <a:pt x="5724848" y="4699281"/>
                  <a:pt x="5733650" y="4671511"/>
                </a:cubicBezTo>
                <a:cubicBezTo>
                  <a:pt x="5786970" y="4709421"/>
                  <a:pt x="5906475" y="4701804"/>
                  <a:pt x="5932076" y="4643666"/>
                </a:cubicBezTo>
                <a:cubicBezTo>
                  <a:pt x="5848816" y="4637637"/>
                  <a:pt x="5783061" y="4614054"/>
                  <a:pt x="5758066" y="4549712"/>
                </a:cubicBezTo>
                <a:close/>
                <a:moveTo>
                  <a:pt x="1556449" y="4612365"/>
                </a:moveTo>
                <a:cubicBezTo>
                  <a:pt x="1513975" y="4563357"/>
                  <a:pt x="1550245" y="4432478"/>
                  <a:pt x="1507719" y="4393055"/>
                </a:cubicBezTo>
                <a:cubicBezTo>
                  <a:pt x="1424611" y="4441508"/>
                  <a:pt x="1459998" y="4605882"/>
                  <a:pt x="1556449" y="4612365"/>
                </a:cubicBezTo>
                <a:close/>
                <a:moveTo>
                  <a:pt x="3752977" y="4654133"/>
                </a:moveTo>
                <a:cubicBezTo>
                  <a:pt x="3706996" y="4618040"/>
                  <a:pt x="3647648" y="4565854"/>
                  <a:pt x="3592839" y="4601923"/>
                </a:cubicBezTo>
                <a:cubicBezTo>
                  <a:pt x="3672996" y="4499116"/>
                  <a:pt x="3544815" y="4410156"/>
                  <a:pt x="3453611" y="4393055"/>
                </a:cubicBezTo>
                <a:cubicBezTo>
                  <a:pt x="3457344" y="4450814"/>
                  <a:pt x="3468820" y="4500856"/>
                  <a:pt x="3474495" y="4556673"/>
                </a:cubicBezTo>
                <a:cubicBezTo>
                  <a:pt x="3516137" y="4585351"/>
                  <a:pt x="3560529" y="4616980"/>
                  <a:pt x="3610268" y="4647172"/>
                </a:cubicBezTo>
                <a:cubicBezTo>
                  <a:pt x="3649161" y="4670780"/>
                  <a:pt x="3716707" y="4719485"/>
                  <a:pt x="3759938" y="4727228"/>
                </a:cubicBezTo>
                <a:cubicBezTo>
                  <a:pt x="3787734" y="4732222"/>
                  <a:pt x="3816537" y="4723344"/>
                  <a:pt x="3843501" y="4741151"/>
                </a:cubicBezTo>
                <a:cubicBezTo>
                  <a:pt x="3829678" y="4710707"/>
                  <a:pt x="3789020" y="4682433"/>
                  <a:pt x="3752977" y="4654133"/>
                </a:cubicBezTo>
                <a:close/>
                <a:moveTo>
                  <a:pt x="3408362" y="4500957"/>
                </a:moveTo>
                <a:cubicBezTo>
                  <a:pt x="3424353" y="4515132"/>
                  <a:pt x="3441479" y="4528172"/>
                  <a:pt x="3460572" y="4539245"/>
                </a:cubicBezTo>
                <a:cubicBezTo>
                  <a:pt x="3457672" y="4491070"/>
                  <a:pt x="3447860" y="4449831"/>
                  <a:pt x="3443169" y="4403472"/>
                </a:cubicBezTo>
                <a:cubicBezTo>
                  <a:pt x="3428741" y="4406423"/>
                  <a:pt x="3412876" y="4414620"/>
                  <a:pt x="3397920" y="4406953"/>
                </a:cubicBezTo>
                <a:cubicBezTo>
                  <a:pt x="3399029" y="4440700"/>
                  <a:pt x="3405865" y="4468647"/>
                  <a:pt x="3408362" y="4500957"/>
                </a:cubicBezTo>
                <a:close/>
                <a:moveTo>
                  <a:pt x="4254249" y="4424381"/>
                </a:moveTo>
                <a:cubicBezTo>
                  <a:pt x="4310067" y="4461383"/>
                  <a:pt x="4356652" y="4507641"/>
                  <a:pt x="4386541" y="4570596"/>
                </a:cubicBezTo>
                <a:cubicBezTo>
                  <a:pt x="4424274" y="4589765"/>
                  <a:pt x="4458627" y="4612844"/>
                  <a:pt x="4484001" y="4643691"/>
                </a:cubicBezTo>
                <a:cubicBezTo>
                  <a:pt x="4495679" y="4657891"/>
                  <a:pt x="4500723" y="4685233"/>
                  <a:pt x="4529250" y="4678498"/>
                </a:cubicBezTo>
                <a:cubicBezTo>
                  <a:pt x="4536136" y="4506607"/>
                  <a:pt x="4406997" y="4376887"/>
                  <a:pt x="4254249" y="4424381"/>
                </a:cubicBezTo>
                <a:close/>
                <a:moveTo>
                  <a:pt x="1692222" y="4434824"/>
                </a:moveTo>
                <a:cubicBezTo>
                  <a:pt x="1626644" y="4504438"/>
                  <a:pt x="1641954" y="4691286"/>
                  <a:pt x="1730510" y="4723747"/>
                </a:cubicBezTo>
                <a:cubicBezTo>
                  <a:pt x="1709903" y="4650703"/>
                  <a:pt x="1716562" y="4555311"/>
                  <a:pt x="1744433" y="4493995"/>
                </a:cubicBezTo>
                <a:cubicBezTo>
                  <a:pt x="1711593" y="4489708"/>
                  <a:pt x="1702891" y="4461282"/>
                  <a:pt x="1692222" y="4434824"/>
                </a:cubicBezTo>
                <a:close/>
                <a:moveTo>
                  <a:pt x="5382099" y="4629768"/>
                </a:moveTo>
                <a:cubicBezTo>
                  <a:pt x="5381367" y="4579399"/>
                  <a:pt x="5347493" y="4567519"/>
                  <a:pt x="5322927" y="4539270"/>
                </a:cubicBezTo>
                <a:cubicBezTo>
                  <a:pt x="5305775" y="4519571"/>
                  <a:pt x="5294274" y="4496366"/>
                  <a:pt x="5277678" y="4483579"/>
                </a:cubicBezTo>
                <a:cubicBezTo>
                  <a:pt x="5210384" y="4431746"/>
                  <a:pt x="5122029" y="4442264"/>
                  <a:pt x="5037484" y="4469656"/>
                </a:cubicBezTo>
                <a:cubicBezTo>
                  <a:pt x="5039628" y="4511248"/>
                  <a:pt x="5022174" y="4533242"/>
                  <a:pt x="5006157" y="4556673"/>
                </a:cubicBezTo>
                <a:cubicBezTo>
                  <a:pt x="5067297" y="4528702"/>
                  <a:pt x="5183875" y="4520631"/>
                  <a:pt x="5239390" y="4560154"/>
                </a:cubicBezTo>
                <a:cubicBezTo>
                  <a:pt x="5142334" y="4537580"/>
                  <a:pt x="5029513" y="4545853"/>
                  <a:pt x="4967869" y="4594961"/>
                </a:cubicBezTo>
                <a:cubicBezTo>
                  <a:pt x="4984491" y="4606210"/>
                  <a:pt x="5003005" y="4592666"/>
                  <a:pt x="5023561" y="4591480"/>
                </a:cubicBezTo>
                <a:cubicBezTo>
                  <a:pt x="5094764" y="4587369"/>
                  <a:pt x="5170356" y="4614483"/>
                  <a:pt x="5190660" y="4668056"/>
                </a:cubicBezTo>
                <a:cubicBezTo>
                  <a:pt x="5149018" y="4629113"/>
                  <a:pt x="5075771" y="4590345"/>
                  <a:pt x="4995715" y="4612365"/>
                </a:cubicBezTo>
                <a:cubicBezTo>
                  <a:pt x="5000936" y="4634081"/>
                  <a:pt x="5044168" y="4665685"/>
                  <a:pt x="5040965" y="4695902"/>
                </a:cubicBezTo>
                <a:cubicBezTo>
                  <a:pt x="5013195" y="4679734"/>
                  <a:pt x="4984592" y="4658345"/>
                  <a:pt x="4943505" y="4657614"/>
                </a:cubicBezTo>
                <a:cubicBezTo>
                  <a:pt x="4901131" y="4656857"/>
                  <a:pt x="4857925" y="4676783"/>
                  <a:pt x="4828641" y="4692421"/>
                </a:cubicBezTo>
                <a:cubicBezTo>
                  <a:pt x="4862112" y="4710959"/>
                  <a:pt x="4894270" y="4699281"/>
                  <a:pt x="4922620" y="4702863"/>
                </a:cubicBezTo>
                <a:cubicBezTo>
                  <a:pt x="4986635" y="4710959"/>
                  <a:pt x="5061294" y="4752652"/>
                  <a:pt x="5103642" y="4782919"/>
                </a:cubicBezTo>
                <a:cubicBezTo>
                  <a:pt x="5121349" y="4795581"/>
                  <a:pt x="5132522" y="4817499"/>
                  <a:pt x="5148891" y="4824688"/>
                </a:cubicBezTo>
                <a:cubicBezTo>
                  <a:pt x="5194645" y="4844790"/>
                  <a:pt x="5253388" y="4833490"/>
                  <a:pt x="5302068" y="4817726"/>
                </a:cubicBezTo>
                <a:cubicBezTo>
                  <a:pt x="5284967" y="4772149"/>
                  <a:pt x="5332511" y="4745666"/>
                  <a:pt x="5371682" y="4765516"/>
                </a:cubicBezTo>
                <a:cubicBezTo>
                  <a:pt x="5370295" y="4741378"/>
                  <a:pt x="5355464" y="4730683"/>
                  <a:pt x="5350798" y="4709825"/>
                </a:cubicBezTo>
                <a:cubicBezTo>
                  <a:pt x="5367167" y="4700669"/>
                  <a:pt x="5392642" y="4700593"/>
                  <a:pt x="5406489" y="4688940"/>
                </a:cubicBezTo>
                <a:cubicBezTo>
                  <a:pt x="5410146" y="4657437"/>
                  <a:pt x="5391280" y="4648433"/>
                  <a:pt x="5382099" y="4629768"/>
                </a:cubicBezTo>
                <a:close/>
                <a:moveTo>
                  <a:pt x="2666896" y="4452227"/>
                </a:moveTo>
                <a:cubicBezTo>
                  <a:pt x="2640487" y="4623210"/>
                  <a:pt x="2738199" y="4725336"/>
                  <a:pt x="2840956" y="4789881"/>
                </a:cubicBezTo>
                <a:cubicBezTo>
                  <a:pt x="2839922" y="4749399"/>
                  <a:pt x="2854501" y="4724529"/>
                  <a:pt x="2868802" y="4699382"/>
                </a:cubicBezTo>
                <a:cubicBezTo>
                  <a:pt x="2774217" y="4644296"/>
                  <a:pt x="2692421" y="4576397"/>
                  <a:pt x="2666896" y="4452227"/>
                </a:cubicBezTo>
                <a:close/>
                <a:moveTo>
                  <a:pt x="1264045" y="4755074"/>
                </a:moveTo>
                <a:cubicBezTo>
                  <a:pt x="1295674" y="4749827"/>
                  <a:pt x="1305460" y="4788317"/>
                  <a:pt x="1326698" y="4793362"/>
                </a:cubicBezTo>
                <a:cubicBezTo>
                  <a:pt x="1347758" y="4798381"/>
                  <a:pt x="1360647" y="4781885"/>
                  <a:pt x="1382389" y="4775958"/>
                </a:cubicBezTo>
                <a:cubicBezTo>
                  <a:pt x="1399086" y="4771418"/>
                  <a:pt x="1417297" y="4776538"/>
                  <a:pt x="1431119" y="4772477"/>
                </a:cubicBezTo>
                <a:cubicBezTo>
                  <a:pt x="1491527" y="4754746"/>
                  <a:pt x="1499926" y="4657967"/>
                  <a:pt x="1514681" y="4608859"/>
                </a:cubicBezTo>
                <a:cubicBezTo>
                  <a:pt x="1473467" y="4589740"/>
                  <a:pt x="1452331" y="4550519"/>
                  <a:pt x="1445067" y="4497451"/>
                </a:cubicBezTo>
                <a:cubicBezTo>
                  <a:pt x="1388367" y="4562676"/>
                  <a:pt x="1214054" y="4628406"/>
                  <a:pt x="1264045" y="4755074"/>
                </a:cubicBezTo>
                <a:close/>
                <a:moveTo>
                  <a:pt x="4376074" y="4574077"/>
                </a:moveTo>
                <a:cubicBezTo>
                  <a:pt x="4311706" y="4533847"/>
                  <a:pt x="4237451" y="4495055"/>
                  <a:pt x="4156764" y="4521866"/>
                </a:cubicBezTo>
                <a:cubicBezTo>
                  <a:pt x="4278614" y="4558994"/>
                  <a:pt x="4342528" y="4672621"/>
                  <a:pt x="4487456" y="4675043"/>
                </a:cubicBezTo>
                <a:cubicBezTo>
                  <a:pt x="4461956" y="4635292"/>
                  <a:pt x="4428612" y="4606891"/>
                  <a:pt x="4376074" y="4574077"/>
                </a:cubicBezTo>
                <a:close/>
                <a:moveTo>
                  <a:pt x="3763419" y="4598442"/>
                </a:moveTo>
                <a:cubicBezTo>
                  <a:pt x="3727023" y="4570243"/>
                  <a:pt x="3639551" y="4499217"/>
                  <a:pt x="3613723" y="4581038"/>
                </a:cubicBezTo>
                <a:cubicBezTo>
                  <a:pt x="3707450" y="4579172"/>
                  <a:pt x="3753683" y="4654436"/>
                  <a:pt x="3815630" y="4695902"/>
                </a:cubicBezTo>
                <a:cubicBezTo>
                  <a:pt x="3800193" y="4661448"/>
                  <a:pt x="3778502" y="4633274"/>
                  <a:pt x="3763419" y="4598442"/>
                </a:cubicBezTo>
                <a:close/>
                <a:moveTo>
                  <a:pt x="4195077" y="4553193"/>
                </a:moveTo>
                <a:cubicBezTo>
                  <a:pt x="4079028" y="4575212"/>
                  <a:pt x="3971303" y="4605580"/>
                  <a:pt x="3916595" y="4688966"/>
                </a:cubicBezTo>
                <a:cubicBezTo>
                  <a:pt x="3977457" y="4714642"/>
                  <a:pt x="3884790" y="4774949"/>
                  <a:pt x="3930518" y="4814271"/>
                </a:cubicBezTo>
                <a:cubicBezTo>
                  <a:pt x="3946736" y="4828194"/>
                  <a:pt x="3967545" y="4818760"/>
                  <a:pt x="3993171" y="4824713"/>
                </a:cubicBezTo>
                <a:cubicBezTo>
                  <a:pt x="3995869" y="4849532"/>
                  <a:pt x="3983637" y="4877756"/>
                  <a:pt x="3989690" y="4894327"/>
                </a:cubicBezTo>
                <a:cubicBezTo>
                  <a:pt x="4054411" y="4841839"/>
                  <a:pt x="4069998" y="4943032"/>
                  <a:pt x="4115021" y="4956980"/>
                </a:cubicBezTo>
                <a:cubicBezTo>
                  <a:pt x="4173133" y="4974989"/>
                  <a:pt x="4219165" y="4929109"/>
                  <a:pt x="4261236" y="4897808"/>
                </a:cubicBezTo>
                <a:cubicBezTo>
                  <a:pt x="4294176" y="4800802"/>
                  <a:pt x="4345782" y="4722436"/>
                  <a:pt x="4438777" y="4685460"/>
                </a:cubicBezTo>
                <a:cubicBezTo>
                  <a:pt x="4358191" y="4636528"/>
                  <a:pt x="4264288" y="4662457"/>
                  <a:pt x="4209025" y="4734189"/>
                </a:cubicBezTo>
                <a:cubicBezTo>
                  <a:pt x="4192353" y="4755830"/>
                  <a:pt x="4190512" y="4784332"/>
                  <a:pt x="4170737" y="4796842"/>
                </a:cubicBezTo>
                <a:cubicBezTo>
                  <a:pt x="4190537" y="4712221"/>
                  <a:pt x="4247262" y="4664500"/>
                  <a:pt x="4334356" y="4647146"/>
                </a:cubicBezTo>
                <a:cubicBezTo>
                  <a:pt x="4313446" y="4620007"/>
                  <a:pt x="4259395" y="4628532"/>
                  <a:pt x="4226454" y="4633224"/>
                </a:cubicBezTo>
                <a:cubicBezTo>
                  <a:pt x="4168593" y="4641497"/>
                  <a:pt x="4123117" y="4680894"/>
                  <a:pt x="4101148" y="4716786"/>
                </a:cubicBezTo>
                <a:cubicBezTo>
                  <a:pt x="4117997" y="4635015"/>
                  <a:pt x="4202366" y="4620739"/>
                  <a:pt x="4292612" y="4612365"/>
                </a:cubicBezTo>
                <a:cubicBezTo>
                  <a:pt x="4256696" y="4595995"/>
                  <a:pt x="4235433" y="4565022"/>
                  <a:pt x="4195077" y="4553193"/>
                </a:cubicBezTo>
                <a:close/>
                <a:moveTo>
                  <a:pt x="3136841" y="4643691"/>
                </a:moveTo>
                <a:cubicBezTo>
                  <a:pt x="3137573" y="4674185"/>
                  <a:pt x="3113284" y="4696154"/>
                  <a:pt x="3112476" y="4734189"/>
                </a:cubicBezTo>
                <a:cubicBezTo>
                  <a:pt x="3111190" y="4795152"/>
                  <a:pt x="3144837" y="4861084"/>
                  <a:pt x="3140322" y="4904769"/>
                </a:cubicBezTo>
                <a:cubicBezTo>
                  <a:pt x="3108214" y="4838585"/>
                  <a:pt x="3103018" y="4761959"/>
                  <a:pt x="3046343" y="4720266"/>
                </a:cubicBezTo>
                <a:cubicBezTo>
                  <a:pt x="3025030" y="4704578"/>
                  <a:pt x="2998824" y="4700114"/>
                  <a:pt x="2969767" y="4688940"/>
                </a:cubicBezTo>
                <a:cubicBezTo>
                  <a:pt x="2945983" y="4699963"/>
                  <a:pt x="2929941" y="4718728"/>
                  <a:pt x="2910596" y="4734189"/>
                </a:cubicBezTo>
                <a:cubicBezTo>
                  <a:pt x="2899170" y="4731692"/>
                  <a:pt x="2884894" y="4698802"/>
                  <a:pt x="2879269" y="4713305"/>
                </a:cubicBezTo>
                <a:cubicBezTo>
                  <a:pt x="2850642" y="4737695"/>
                  <a:pt x="2858637" y="4791066"/>
                  <a:pt x="2858385" y="4828168"/>
                </a:cubicBezTo>
                <a:cubicBezTo>
                  <a:pt x="2821585" y="4825697"/>
                  <a:pt x="2790410" y="4795833"/>
                  <a:pt x="2764406" y="4814246"/>
                </a:cubicBezTo>
                <a:cubicBezTo>
                  <a:pt x="2749499" y="4824789"/>
                  <a:pt x="2758605" y="4841133"/>
                  <a:pt x="2750483" y="4859495"/>
                </a:cubicBezTo>
                <a:cubicBezTo>
                  <a:pt x="2735324" y="4893747"/>
                  <a:pt x="2699307" y="4916044"/>
                  <a:pt x="2673907" y="4932590"/>
                </a:cubicBezTo>
                <a:cubicBezTo>
                  <a:pt x="2668888" y="4949287"/>
                  <a:pt x="2683719" y="4976073"/>
                  <a:pt x="2694792" y="4988281"/>
                </a:cubicBezTo>
                <a:cubicBezTo>
                  <a:pt x="2692824" y="5056483"/>
                  <a:pt x="2758176" y="5087254"/>
                  <a:pt x="2820097" y="5103144"/>
                </a:cubicBezTo>
                <a:cubicBezTo>
                  <a:pt x="2835382" y="5119186"/>
                  <a:pt x="2855333" y="5130561"/>
                  <a:pt x="2865346" y="5151874"/>
                </a:cubicBezTo>
                <a:cubicBezTo>
                  <a:pt x="2864590" y="5163073"/>
                  <a:pt x="2871501" y="5166604"/>
                  <a:pt x="2868827" y="5179720"/>
                </a:cubicBezTo>
                <a:cubicBezTo>
                  <a:pt x="2889232" y="5165318"/>
                  <a:pt x="2917380" y="5158634"/>
                  <a:pt x="2955845" y="5162316"/>
                </a:cubicBezTo>
                <a:cubicBezTo>
                  <a:pt x="2925250" y="5105339"/>
                  <a:pt x="2950573" y="5066093"/>
                  <a:pt x="2973248" y="5019582"/>
                </a:cubicBezTo>
                <a:cubicBezTo>
                  <a:pt x="2985607" y="4994259"/>
                  <a:pt x="2989365" y="4961974"/>
                  <a:pt x="3015017" y="4956929"/>
                </a:cubicBezTo>
                <a:cubicBezTo>
                  <a:pt x="3046545" y="4962201"/>
                  <a:pt x="3061022" y="4935919"/>
                  <a:pt x="3088112" y="4932564"/>
                </a:cubicBezTo>
                <a:cubicBezTo>
                  <a:pt x="3153715" y="4924468"/>
                  <a:pt x="3205724" y="4966993"/>
                  <a:pt x="3248224" y="4991736"/>
                </a:cubicBezTo>
                <a:cubicBezTo>
                  <a:pt x="3255841" y="4903306"/>
                  <a:pt x="3294381" y="4822670"/>
                  <a:pt x="3356126" y="4803753"/>
                </a:cubicBezTo>
                <a:cubicBezTo>
                  <a:pt x="3297055" y="4896496"/>
                  <a:pt x="3371108" y="4995848"/>
                  <a:pt x="3394414" y="5078754"/>
                </a:cubicBezTo>
                <a:cubicBezTo>
                  <a:pt x="3400190" y="5036784"/>
                  <a:pt x="3443799" y="5002128"/>
                  <a:pt x="3460547" y="4967346"/>
                </a:cubicBezTo>
                <a:cubicBezTo>
                  <a:pt x="3470233" y="4947244"/>
                  <a:pt x="3475277" y="4914555"/>
                  <a:pt x="3491873" y="4883809"/>
                </a:cubicBezTo>
                <a:cubicBezTo>
                  <a:pt x="3504686" y="4860100"/>
                  <a:pt x="3528269" y="4840906"/>
                  <a:pt x="3540603" y="4817676"/>
                </a:cubicBezTo>
                <a:cubicBezTo>
                  <a:pt x="3557275" y="4786274"/>
                  <a:pt x="3559091" y="4731213"/>
                  <a:pt x="3551045" y="4695851"/>
                </a:cubicBezTo>
                <a:cubicBezTo>
                  <a:pt x="3544008" y="4664979"/>
                  <a:pt x="3499617" y="4604142"/>
                  <a:pt x="3460547" y="4591430"/>
                </a:cubicBezTo>
                <a:cubicBezTo>
                  <a:pt x="3427985" y="4580837"/>
                  <a:pt x="3428716" y="4608935"/>
                  <a:pt x="3397894" y="4612314"/>
                </a:cubicBezTo>
                <a:cubicBezTo>
                  <a:pt x="3348307" y="4617737"/>
                  <a:pt x="3357841" y="4573371"/>
                  <a:pt x="3321319" y="4560104"/>
                </a:cubicBezTo>
                <a:cubicBezTo>
                  <a:pt x="3246383" y="4574531"/>
                  <a:pt x="3212307" y="4629793"/>
                  <a:pt x="3136841" y="4643691"/>
                </a:cubicBezTo>
                <a:close/>
                <a:moveTo>
                  <a:pt x="4581461" y="4702863"/>
                </a:moveTo>
                <a:cubicBezTo>
                  <a:pt x="4721950" y="4796388"/>
                  <a:pt x="4866879" y="4593498"/>
                  <a:pt x="5009638" y="4654133"/>
                </a:cubicBezTo>
                <a:cubicBezTo>
                  <a:pt x="4945623" y="4522774"/>
                  <a:pt x="4612131" y="4584645"/>
                  <a:pt x="4581461" y="4702863"/>
                </a:cubicBezTo>
                <a:close/>
                <a:moveTo>
                  <a:pt x="2565955" y="4588000"/>
                </a:moveTo>
                <a:cubicBezTo>
                  <a:pt x="2380620" y="4678700"/>
                  <a:pt x="2581770" y="4868121"/>
                  <a:pt x="2698222" y="4904769"/>
                </a:cubicBezTo>
                <a:cubicBezTo>
                  <a:pt x="2721477" y="4881590"/>
                  <a:pt x="2736358" y="4850087"/>
                  <a:pt x="2746952" y="4814271"/>
                </a:cubicBezTo>
                <a:cubicBezTo>
                  <a:pt x="2672596" y="4770939"/>
                  <a:pt x="2531753" y="4717543"/>
                  <a:pt x="2565955" y="4588000"/>
                </a:cubicBezTo>
                <a:close/>
                <a:moveTo>
                  <a:pt x="4403945" y="4814246"/>
                </a:moveTo>
                <a:cubicBezTo>
                  <a:pt x="4412999" y="4763675"/>
                  <a:pt x="4478225" y="4743093"/>
                  <a:pt x="4480520" y="4692421"/>
                </a:cubicBezTo>
                <a:cubicBezTo>
                  <a:pt x="4371004" y="4706394"/>
                  <a:pt x="4278967" y="4821358"/>
                  <a:pt x="4271653" y="4925653"/>
                </a:cubicBezTo>
                <a:cubicBezTo>
                  <a:pt x="4264136" y="5033076"/>
                  <a:pt x="4317129" y="5093005"/>
                  <a:pt x="4358670" y="5165848"/>
                </a:cubicBezTo>
                <a:cubicBezTo>
                  <a:pt x="4373930" y="5162543"/>
                  <a:pt x="4384549" y="5154573"/>
                  <a:pt x="4396958" y="5148444"/>
                </a:cubicBezTo>
                <a:cubicBezTo>
                  <a:pt x="4416934" y="5167209"/>
                  <a:pt x="4418624" y="5206809"/>
                  <a:pt x="4414362" y="5231981"/>
                </a:cubicBezTo>
                <a:cubicBezTo>
                  <a:pt x="4448614" y="5214022"/>
                  <a:pt x="4470709" y="5183907"/>
                  <a:pt x="4504860" y="5165848"/>
                </a:cubicBezTo>
                <a:cubicBezTo>
                  <a:pt x="4527056" y="5184234"/>
                  <a:pt x="4517496" y="5220707"/>
                  <a:pt x="4518783" y="5245904"/>
                </a:cubicBezTo>
                <a:cubicBezTo>
                  <a:pt x="4595913" y="5196569"/>
                  <a:pt x="4723564" y="5197729"/>
                  <a:pt x="4738092" y="5085766"/>
                </a:cubicBezTo>
                <a:cubicBezTo>
                  <a:pt x="4694937" y="5072575"/>
                  <a:pt x="4649082" y="5052170"/>
                  <a:pt x="4644088" y="5002229"/>
                </a:cubicBezTo>
                <a:cubicBezTo>
                  <a:pt x="4641642" y="4977713"/>
                  <a:pt x="4653723" y="4952188"/>
                  <a:pt x="4654530" y="4925653"/>
                </a:cubicBezTo>
                <a:cubicBezTo>
                  <a:pt x="4657305" y="4834751"/>
                  <a:pt x="4623027" y="4763801"/>
                  <a:pt x="4574474" y="4713305"/>
                </a:cubicBezTo>
                <a:cubicBezTo>
                  <a:pt x="4545191" y="4707781"/>
                  <a:pt x="4530360" y="4687805"/>
                  <a:pt x="4494418" y="4688940"/>
                </a:cubicBezTo>
                <a:cubicBezTo>
                  <a:pt x="4485161" y="4801458"/>
                  <a:pt x="4537548" y="4852357"/>
                  <a:pt x="4616243" y="4876924"/>
                </a:cubicBezTo>
                <a:cubicBezTo>
                  <a:pt x="4529376" y="4872131"/>
                  <a:pt x="4486574" y="4823250"/>
                  <a:pt x="4483976" y="4734189"/>
                </a:cubicBezTo>
                <a:cubicBezTo>
                  <a:pt x="4460897" y="4751542"/>
                  <a:pt x="4423492" y="4780145"/>
                  <a:pt x="4417842" y="4821207"/>
                </a:cubicBezTo>
                <a:cubicBezTo>
                  <a:pt x="4409771" y="4879749"/>
                  <a:pt x="4459434" y="4907695"/>
                  <a:pt x="4483976" y="4936096"/>
                </a:cubicBezTo>
                <a:cubicBezTo>
                  <a:pt x="4433177" y="4917456"/>
                  <a:pt x="4392569" y="4877630"/>
                  <a:pt x="4403945" y="4814246"/>
                </a:cubicBezTo>
                <a:close/>
                <a:moveTo>
                  <a:pt x="4908672" y="4748112"/>
                </a:moveTo>
                <a:cubicBezTo>
                  <a:pt x="4877523" y="4729347"/>
                  <a:pt x="4845944" y="4711035"/>
                  <a:pt x="4807732" y="4699382"/>
                </a:cubicBezTo>
                <a:cubicBezTo>
                  <a:pt x="4762558" y="4722663"/>
                  <a:pt x="4712340" y="4740899"/>
                  <a:pt x="4647594" y="4744631"/>
                </a:cubicBezTo>
                <a:cubicBezTo>
                  <a:pt x="4670320" y="4777850"/>
                  <a:pt x="4699275" y="4801382"/>
                  <a:pt x="4724170" y="4838611"/>
                </a:cubicBezTo>
                <a:cubicBezTo>
                  <a:pt x="4750704" y="4878286"/>
                  <a:pt x="4754941" y="4919474"/>
                  <a:pt x="4765938" y="4974358"/>
                </a:cubicBezTo>
                <a:cubicBezTo>
                  <a:pt x="4777288" y="5030932"/>
                  <a:pt x="4819284" y="5107962"/>
                  <a:pt x="4856437" y="5134496"/>
                </a:cubicBezTo>
                <a:cubicBezTo>
                  <a:pt x="4891622" y="5159592"/>
                  <a:pt x="4934298" y="5131570"/>
                  <a:pt x="4974780" y="5144938"/>
                </a:cubicBezTo>
                <a:cubicBezTo>
                  <a:pt x="4992663" y="5150840"/>
                  <a:pt x="4991326" y="5168874"/>
                  <a:pt x="5016549" y="5169303"/>
                </a:cubicBezTo>
                <a:cubicBezTo>
                  <a:pt x="5034987" y="5164510"/>
                  <a:pt x="5025831" y="5132175"/>
                  <a:pt x="5040914" y="5124054"/>
                </a:cubicBezTo>
                <a:cubicBezTo>
                  <a:pt x="5056905" y="5132428"/>
                  <a:pt x="5074182" y="5139515"/>
                  <a:pt x="5096605" y="5141457"/>
                </a:cubicBezTo>
                <a:cubicBezTo>
                  <a:pt x="5109115" y="5080848"/>
                  <a:pt x="5161553" y="5060190"/>
                  <a:pt x="5166220" y="4991762"/>
                </a:cubicBezTo>
                <a:cubicBezTo>
                  <a:pt x="5154642" y="4966211"/>
                  <a:pt x="5143292" y="4940434"/>
                  <a:pt x="5141855" y="4904744"/>
                </a:cubicBezTo>
                <a:cubicBezTo>
                  <a:pt x="5026386" y="4890317"/>
                  <a:pt x="4957327" y="4829430"/>
                  <a:pt x="4908672" y="4748112"/>
                </a:cubicBezTo>
                <a:close/>
                <a:moveTo>
                  <a:pt x="5117540" y="4810765"/>
                </a:moveTo>
                <a:cubicBezTo>
                  <a:pt x="5061016" y="4761909"/>
                  <a:pt x="4974680" y="4722209"/>
                  <a:pt x="4884307" y="4720266"/>
                </a:cubicBezTo>
                <a:cubicBezTo>
                  <a:pt x="4903174" y="4723444"/>
                  <a:pt x="4910034" y="4738628"/>
                  <a:pt x="4926076" y="4744631"/>
                </a:cubicBezTo>
                <a:cubicBezTo>
                  <a:pt x="4966180" y="4835659"/>
                  <a:pt x="5063816" y="4887693"/>
                  <a:pt x="5176712" y="4894327"/>
                </a:cubicBezTo>
                <a:cubicBezTo>
                  <a:pt x="5161528" y="4864161"/>
                  <a:pt x="5143847" y="4833490"/>
                  <a:pt x="5117540" y="4810765"/>
                </a:cubicBezTo>
                <a:close/>
                <a:moveTo>
                  <a:pt x="2329242" y="4758554"/>
                </a:moveTo>
                <a:cubicBezTo>
                  <a:pt x="2311435" y="4756991"/>
                  <a:pt x="2306289" y="4768089"/>
                  <a:pt x="2290954" y="4768996"/>
                </a:cubicBezTo>
                <a:cubicBezTo>
                  <a:pt x="2282278" y="4757949"/>
                  <a:pt x="2282959" y="4737544"/>
                  <a:pt x="2277031" y="4723747"/>
                </a:cubicBezTo>
                <a:cubicBezTo>
                  <a:pt x="2140981" y="4730355"/>
                  <a:pt x="2076184" y="4891099"/>
                  <a:pt x="2155207" y="5002229"/>
                </a:cubicBezTo>
                <a:cubicBezTo>
                  <a:pt x="2184994" y="4979781"/>
                  <a:pt x="2232009" y="4992216"/>
                  <a:pt x="2263108" y="5005710"/>
                </a:cubicBezTo>
                <a:cubicBezTo>
                  <a:pt x="2322381" y="4963966"/>
                  <a:pt x="2375172" y="4851020"/>
                  <a:pt x="2329242" y="4758554"/>
                </a:cubicBezTo>
                <a:close/>
                <a:moveTo>
                  <a:pt x="3902672" y="4845597"/>
                </a:moveTo>
                <a:cubicBezTo>
                  <a:pt x="3901663" y="4830212"/>
                  <a:pt x="3882974" y="4808974"/>
                  <a:pt x="3874827" y="4796867"/>
                </a:cubicBezTo>
                <a:cubicBezTo>
                  <a:pt x="3848217" y="4757394"/>
                  <a:pt x="3828670" y="4737746"/>
                  <a:pt x="3780822" y="4737695"/>
                </a:cubicBezTo>
                <a:cubicBezTo>
                  <a:pt x="3636575" y="4737519"/>
                  <a:pt x="3491419" y="4832053"/>
                  <a:pt x="3484937" y="4950044"/>
                </a:cubicBezTo>
                <a:cubicBezTo>
                  <a:pt x="3514044" y="4921946"/>
                  <a:pt x="3581867" y="4896622"/>
                  <a:pt x="3631152" y="4911756"/>
                </a:cubicBezTo>
                <a:cubicBezTo>
                  <a:pt x="3500348" y="4968935"/>
                  <a:pt x="3518761" y="5193870"/>
                  <a:pt x="3464053" y="5315568"/>
                </a:cubicBezTo>
                <a:cubicBezTo>
                  <a:pt x="3557578" y="5196291"/>
                  <a:pt x="3833033" y="5297887"/>
                  <a:pt x="3923557" y="5176315"/>
                </a:cubicBezTo>
                <a:cubicBezTo>
                  <a:pt x="3944996" y="5147511"/>
                  <a:pt x="3949031" y="5105086"/>
                  <a:pt x="3968806" y="5075349"/>
                </a:cubicBezTo>
                <a:cubicBezTo>
                  <a:pt x="3979097" y="5059888"/>
                  <a:pt x="3995491" y="5049395"/>
                  <a:pt x="4000132" y="5030100"/>
                </a:cubicBezTo>
                <a:cubicBezTo>
                  <a:pt x="3990295" y="5017892"/>
                  <a:pt x="3960861" y="5025282"/>
                  <a:pt x="3951402" y="5012696"/>
                </a:cubicBezTo>
                <a:cubicBezTo>
                  <a:pt x="3967570" y="4987095"/>
                  <a:pt x="3996097" y="4973854"/>
                  <a:pt x="4024497" y="4960486"/>
                </a:cubicBezTo>
                <a:cubicBezTo>
                  <a:pt x="3996197" y="4946260"/>
                  <a:pt x="3967999" y="4913093"/>
                  <a:pt x="3930518" y="4911756"/>
                </a:cubicBezTo>
                <a:cubicBezTo>
                  <a:pt x="3905245" y="4910848"/>
                  <a:pt x="3889279" y="4931278"/>
                  <a:pt x="3864385" y="4925679"/>
                </a:cubicBezTo>
                <a:cubicBezTo>
                  <a:pt x="3872884" y="4894125"/>
                  <a:pt x="3904917" y="4879976"/>
                  <a:pt x="3902672" y="4845597"/>
                </a:cubicBezTo>
                <a:close/>
                <a:moveTo>
                  <a:pt x="4696349" y="4828194"/>
                </a:moveTo>
                <a:cubicBezTo>
                  <a:pt x="4674658" y="4795329"/>
                  <a:pt x="4644013" y="4752905"/>
                  <a:pt x="4612812" y="4741176"/>
                </a:cubicBezTo>
                <a:cubicBezTo>
                  <a:pt x="4635866" y="4765692"/>
                  <a:pt x="4650747" y="4798381"/>
                  <a:pt x="4658061" y="4838636"/>
                </a:cubicBezTo>
                <a:cubicBezTo>
                  <a:pt x="4684016" y="4939400"/>
                  <a:pt x="4618840" y="5061653"/>
                  <a:pt x="4741598" y="5071868"/>
                </a:cubicBezTo>
                <a:cubicBezTo>
                  <a:pt x="4769722" y="4985784"/>
                  <a:pt x="4746290" y="4876823"/>
                  <a:pt x="4696349" y="4828194"/>
                </a:cubicBezTo>
                <a:close/>
                <a:moveTo>
                  <a:pt x="2078606" y="4859520"/>
                </a:moveTo>
                <a:cubicBezTo>
                  <a:pt x="2044581" y="4822695"/>
                  <a:pt x="1987199" y="4844815"/>
                  <a:pt x="1953300" y="4876924"/>
                </a:cubicBezTo>
                <a:cubicBezTo>
                  <a:pt x="1968610" y="4916750"/>
                  <a:pt x="1938570" y="4939980"/>
                  <a:pt x="1939377" y="4970902"/>
                </a:cubicBezTo>
                <a:cubicBezTo>
                  <a:pt x="1941194" y="5040466"/>
                  <a:pt x="2025588" y="5064352"/>
                  <a:pt x="2102996" y="5071868"/>
                </a:cubicBezTo>
                <a:cubicBezTo>
                  <a:pt x="2116944" y="5052170"/>
                  <a:pt x="2127739" y="5029318"/>
                  <a:pt x="2144764" y="5012696"/>
                </a:cubicBezTo>
                <a:cubicBezTo>
                  <a:pt x="2114573" y="4974787"/>
                  <a:pt x="2113388" y="4897127"/>
                  <a:pt x="2078606" y="4859520"/>
                </a:cubicBezTo>
                <a:close/>
                <a:moveTo>
                  <a:pt x="3366593" y="5211097"/>
                </a:moveTo>
                <a:cubicBezTo>
                  <a:pt x="3366871" y="5176189"/>
                  <a:pt x="3380415" y="5142315"/>
                  <a:pt x="3380516" y="5110131"/>
                </a:cubicBezTo>
                <a:cubicBezTo>
                  <a:pt x="3380793" y="5010477"/>
                  <a:pt x="3293750" y="4939022"/>
                  <a:pt x="3321344" y="4838611"/>
                </a:cubicBezTo>
                <a:cubicBezTo>
                  <a:pt x="3273976" y="4899018"/>
                  <a:pt x="3249864" y="4992493"/>
                  <a:pt x="3251730" y="5085766"/>
                </a:cubicBezTo>
                <a:cubicBezTo>
                  <a:pt x="3253899" y="5193390"/>
                  <a:pt x="3316476" y="5291985"/>
                  <a:pt x="3370099" y="5346844"/>
                </a:cubicBezTo>
                <a:cubicBezTo>
                  <a:pt x="3376203" y="5353100"/>
                  <a:pt x="3383316" y="5371184"/>
                  <a:pt x="3394464" y="5364248"/>
                </a:cubicBezTo>
                <a:cubicBezTo>
                  <a:pt x="3375018" y="5315997"/>
                  <a:pt x="3366165" y="5265451"/>
                  <a:pt x="3366593" y="5211097"/>
                </a:cubicBezTo>
                <a:close/>
                <a:moveTo>
                  <a:pt x="5242871" y="4845597"/>
                </a:moveTo>
                <a:cubicBezTo>
                  <a:pt x="5220170" y="4855485"/>
                  <a:pt x="5190685" y="4842142"/>
                  <a:pt x="5166295" y="4842117"/>
                </a:cubicBezTo>
                <a:cubicBezTo>
                  <a:pt x="5169019" y="4858334"/>
                  <a:pt x="5200093" y="4893671"/>
                  <a:pt x="5194140" y="4918692"/>
                </a:cubicBezTo>
                <a:cubicBezTo>
                  <a:pt x="5176586" y="4921164"/>
                  <a:pt x="5174669" y="4907998"/>
                  <a:pt x="5155853" y="4911731"/>
                </a:cubicBezTo>
                <a:cubicBezTo>
                  <a:pt x="5275181" y="4942325"/>
                  <a:pt x="5380939" y="4979075"/>
                  <a:pt x="5448257" y="5061426"/>
                </a:cubicBezTo>
                <a:cubicBezTo>
                  <a:pt x="5473329" y="5092097"/>
                  <a:pt x="5486873" y="5129124"/>
                  <a:pt x="5507430" y="5165848"/>
                </a:cubicBezTo>
                <a:cubicBezTo>
                  <a:pt x="5496357" y="4981950"/>
                  <a:pt x="5385630" y="4897757"/>
                  <a:pt x="5242871" y="4845597"/>
                </a:cubicBezTo>
                <a:close/>
                <a:moveTo>
                  <a:pt x="5291601" y="4852559"/>
                </a:moveTo>
                <a:cubicBezTo>
                  <a:pt x="5358541" y="4871476"/>
                  <a:pt x="5401268" y="4914606"/>
                  <a:pt x="5444777" y="4956980"/>
                </a:cubicBezTo>
                <a:cubicBezTo>
                  <a:pt x="5547735" y="4963739"/>
                  <a:pt x="5631474" y="4988987"/>
                  <a:pt x="5688451" y="5037036"/>
                </a:cubicBezTo>
                <a:cubicBezTo>
                  <a:pt x="5707393" y="5053027"/>
                  <a:pt x="5723334" y="5085564"/>
                  <a:pt x="5740662" y="5082285"/>
                </a:cubicBezTo>
                <a:cubicBezTo>
                  <a:pt x="5690343" y="4908654"/>
                  <a:pt x="5516005" y="4840477"/>
                  <a:pt x="5291601" y="4852559"/>
                </a:cubicBezTo>
                <a:close/>
                <a:moveTo>
                  <a:pt x="1650454" y="4863001"/>
                </a:moveTo>
                <a:cubicBezTo>
                  <a:pt x="1666344" y="5036229"/>
                  <a:pt x="1785470" y="5106272"/>
                  <a:pt x="1908051" y="5172809"/>
                </a:cubicBezTo>
                <a:cubicBezTo>
                  <a:pt x="1921091" y="5154775"/>
                  <a:pt x="1904596" y="5126021"/>
                  <a:pt x="1915013" y="5103195"/>
                </a:cubicBezTo>
                <a:cubicBezTo>
                  <a:pt x="1871478" y="5066647"/>
                  <a:pt x="1805597" y="5033934"/>
                  <a:pt x="1772304" y="4998773"/>
                </a:cubicBezTo>
                <a:cubicBezTo>
                  <a:pt x="1832661" y="5018472"/>
                  <a:pt x="1870873" y="5060316"/>
                  <a:pt x="1921974" y="5089272"/>
                </a:cubicBezTo>
                <a:cubicBezTo>
                  <a:pt x="1925076" y="5074971"/>
                  <a:pt x="1939024" y="5071515"/>
                  <a:pt x="1946339" y="5061426"/>
                </a:cubicBezTo>
                <a:cubicBezTo>
                  <a:pt x="1892262" y="4950700"/>
                  <a:pt x="1704228" y="4973955"/>
                  <a:pt x="1650454" y="4863001"/>
                </a:cubicBezTo>
                <a:close/>
                <a:moveTo>
                  <a:pt x="4396983" y="5162367"/>
                </a:moveTo>
                <a:cubicBezTo>
                  <a:pt x="4380690" y="5165772"/>
                  <a:pt x="4370399" y="5175230"/>
                  <a:pt x="4351734" y="5176290"/>
                </a:cubicBezTo>
                <a:cubicBezTo>
                  <a:pt x="4316145" y="5095855"/>
                  <a:pt x="4250567" y="5045385"/>
                  <a:pt x="4261236" y="4918692"/>
                </a:cubicBezTo>
                <a:cubicBezTo>
                  <a:pt x="4218811" y="4931984"/>
                  <a:pt x="4197852" y="4966716"/>
                  <a:pt x="4142866" y="4967422"/>
                </a:cubicBezTo>
                <a:cubicBezTo>
                  <a:pt x="4163347" y="5011940"/>
                  <a:pt x="4206276" y="5039710"/>
                  <a:pt x="4236871" y="5075324"/>
                </a:cubicBezTo>
                <a:cubicBezTo>
                  <a:pt x="4268777" y="5112502"/>
                  <a:pt x="4302777" y="5146477"/>
                  <a:pt x="4334331" y="5183226"/>
                </a:cubicBezTo>
                <a:cubicBezTo>
                  <a:pt x="4398598" y="5258086"/>
                  <a:pt x="4447302" y="5340765"/>
                  <a:pt x="4501430" y="5426901"/>
                </a:cubicBezTo>
                <a:cubicBezTo>
                  <a:pt x="4497722" y="5352191"/>
                  <a:pt x="4544863" y="5265829"/>
                  <a:pt x="4609357" y="5322454"/>
                </a:cubicBezTo>
                <a:cubicBezTo>
                  <a:pt x="4593946" y="5340690"/>
                  <a:pt x="4587010" y="5359153"/>
                  <a:pt x="4584992" y="5385107"/>
                </a:cubicBezTo>
                <a:cubicBezTo>
                  <a:pt x="4576290" y="5496843"/>
                  <a:pt x="4616848" y="5656930"/>
                  <a:pt x="4637202" y="5747151"/>
                </a:cubicBezTo>
                <a:cubicBezTo>
                  <a:pt x="4638615" y="5570820"/>
                  <a:pt x="4641213" y="5375497"/>
                  <a:pt x="4658087" y="5204110"/>
                </a:cubicBezTo>
                <a:cubicBezTo>
                  <a:pt x="4597780" y="5212282"/>
                  <a:pt x="4542845" y="5244340"/>
                  <a:pt x="4501430" y="5259802"/>
                </a:cubicBezTo>
                <a:cubicBezTo>
                  <a:pt x="4504734" y="5232384"/>
                  <a:pt x="4518455" y="5204463"/>
                  <a:pt x="4504910" y="5179745"/>
                </a:cubicBezTo>
                <a:cubicBezTo>
                  <a:pt x="4463899" y="5192256"/>
                  <a:pt x="4441400" y="5241313"/>
                  <a:pt x="4400489" y="5242398"/>
                </a:cubicBezTo>
                <a:cubicBezTo>
                  <a:pt x="4404550" y="5212559"/>
                  <a:pt x="4411940" y="5185521"/>
                  <a:pt x="4396983" y="5162367"/>
                </a:cubicBezTo>
                <a:close/>
                <a:moveTo>
                  <a:pt x="3554577" y="4960461"/>
                </a:moveTo>
                <a:cubicBezTo>
                  <a:pt x="3565372" y="4945932"/>
                  <a:pt x="3588728" y="4933523"/>
                  <a:pt x="3582422" y="4922173"/>
                </a:cubicBezTo>
                <a:cubicBezTo>
                  <a:pt x="3407000" y="4947143"/>
                  <a:pt x="3339908" y="5188396"/>
                  <a:pt x="3411842" y="5364273"/>
                </a:cubicBezTo>
                <a:cubicBezTo>
                  <a:pt x="3500727" y="5274910"/>
                  <a:pt x="3480624" y="5059888"/>
                  <a:pt x="3554577" y="4960461"/>
                </a:cubicBezTo>
                <a:close/>
                <a:moveTo>
                  <a:pt x="2339684" y="4932615"/>
                </a:moveTo>
                <a:cubicBezTo>
                  <a:pt x="2338423" y="4963992"/>
                  <a:pt x="2274383" y="4994561"/>
                  <a:pt x="2273550" y="5019633"/>
                </a:cubicBezTo>
                <a:cubicBezTo>
                  <a:pt x="2273450" y="5022331"/>
                  <a:pt x="2293502" y="5044578"/>
                  <a:pt x="2297916" y="5057920"/>
                </a:cubicBezTo>
                <a:cubicBezTo>
                  <a:pt x="2305936" y="5082109"/>
                  <a:pt x="2301371" y="5093585"/>
                  <a:pt x="2294435" y="5120573"/>
                </a:cubicBezTo>
                <a:cubicBezTo>
                  <a:pt x="2379813" y="5175583"/>
                  <a:pt x="2509532" y="5153085"/>
                  <a:pt x="2538109" y="5061401"/>
                </a:cubicBezTo>
                <a:cubicBezTo>
                  <a:pt x="2529357" y="5041122"/>
                  <a:pt x="2511449" y="5030024"/>
                  <a:pt x="2492860" y="5019633"/>
                </a:cubicBezTo>
                <a:cubicBezTo>
                  <a:pt x="2503731" y="5006139"/>
                  <a:pt x="2520075" y="4998118"/>
                  <a:pt x="2538109" y="4991787"/>
                </a:cubicBezTo>
                <a:cubicBezTo>
                  <a:pt x="2514249" y="4933044"/>
                  <a:pt x="2419160" y="4913067"/>
                  <a:pt x="2339684" y="4932615"/>
                </a:cubicBezTo>
                <a:close/>
                <a:moveTo>
                  <a:pt x="5232429" y="5071843"/>
                </a:moveTo>
                <a:cubicBezTo>
                  <a:pt x="5210762" y="5061805"/>
                  <a:pt x="5188819" y="5016177"/>
                  <a:pt x="5173256" y="5023113"/>
                </a:cubicBezTo>
                <a:cubicBezTo>
                  <a:pt x="5169801" y="5032420"/>
                  <a:pt x="5166068" y="5041475"/>
                  <a:pt x="5166295" y="5054439"/>
                </a:cubicBezTo>
                <a:cubicBezTo>
                  <a:pt x="5058494" y="5129199"/>
                  <a:pt x="5127503" y="5281442"/>
                  <a:pt x="5197622" y="5346844"/>
                </a:cubicBezTo>
                <a:cubicBezTo>
                  <a:pt x="5248621" y="5394414"/>
                  <a:pt x="5310316" y="5411287"/>
                  <a:pt x="5382124" y="5426901"/>
                </a:cubicBezTo>
                <a:cubicBezTo>
                  <a:pt x="5403008" y="5431440"/>
                  <a:pt x="5414737" y="5462666"/>
                  <a:pt x="5430854" y="5468669"/>
                </a:cubicBezTo>
                <a:cubicBezTo>
                  <a:pt x="5428180" y="5455553"/>
                  <a:pt x="5435091" y="5452022"/>
                  <a:pt x="5434334" y="5440823"/>
                </a:cubicBezTo>
                <a:cubicBezTo>
                  <a:pt x="5483720" y="5392749"/>
                  <a:pt x="5523723" y="5335267"/>
                  <a:pt x="5524833" y="5238917"/>
                </a:cubicBezTo>
                <a:cubicBezTo>
                  <a:pt x="5519208" y="5230619"/>
                  <a:pt x="5512323" y="5223582"/>
                  <a:pt x="5507430" y="5214552"/>
                </a:cubicBezTo>
                <a:cubicBezTo>
                  <a:pt x="5464552" y="5050883"/>
                  <a:pt x="5336371" y="4953978"/>
                  <a:pt x="5159334" y="4936070"/>
                </a:cubicBezTo>
                <a:cubicBezTo>
                  <a:pt x="5164176" y="4958291"/>
                  <a:pt x="5184279" y="4978621"/>
                  <a:pt x="5176737" y="5002204"/>
                </a:cubicBezTo>
                <a:cubicBezTo>
                  <a:pt x="5198504" y="5018725"/>
                  <a:pt x="5214142" y="5041374"/>
                  <a:pt x="5235909" y="5057895"/>
                </a:cubicBezTo>
                <a:cubicBezTo>
                  <a:pt x="5280175" y="5047377"/>
                  <a:pt x="5360458" y="5031689"/>
                  <a:pt x="5399528" y="5057895"/>
                </a:cubicBezTo>
                <a:cubicBezTo>
                  <a:pt x="5343584" y="5057643"/>
                  <a:pt x="5286733" y="5056483"/>
                  <a:pt x="5246352" y="5071818"/>
                </a:cubicBezTo>
                <a:cubicBezTo>
                  <a:pt x="5262821" y="5085514"/>
                  <a:pt x="5268976" y="5109551"/>
                  <a:pt x="5288120" y="5120548"/>
                </a:cubicBezTo>
                <a:cubicBezTo>
                  <a:pt x="5342727" y="5114494"/>
                  <a:pt x="5410827" y="5116184"/>
                  <a:pt x="5444777" y="5141432"/>
                </a:cubicBezTo>
                <a:cubicBezTo>
                  <a:pt x="5395063" y="5139086"/>
                  <a:pt x="5345450" y="5125416"/>
                  <a:pt x="5295081" y="5134471"/>
                </a:cubicBezTo>
                <a:cubicBezTo>
                  <a:pt x="5305927" y="5152631"/>
                  <a:pt x="5310744" y="5176819"/>
                  <a:pt x="5329888" y="5186681"/>
                </a:cubicBezTo>
                <a:cubicBezTo>
                  <a:pt x="5362526" y="5198132"/>
                  <a:pt x="5418798" y="5185950"/>
                  <a:pt x="5441271" y="5207565"/>
                </a:cubicBezTo>
                <a:cubicBezTo>
                  <a:pt x="5402831" y="5208877"/>
                  <a:pt x="5368025" y="5206557"/>
                  <a:pt x="5333369" y="5204085"/>
                </a:cubicBezTo>
                <a:cubicBezTo>
                  <a:pt x="5333848" y="5216368"/>
                  <a:pt x="5343332" y="5219647"/>
                  <a:pt x="5343811" y="5231931"/>
                </a:cubicBezTo>
                <a:cubicBezTo>
                  <a:pt x="5395164" y="5239749"/>
                  <a:pt x="5442255" y="5251856"/>
                  <a:pt x="5476103" y="5277180"/>
                </a:cubicBezTo>
                <a:cubicBezTo>
                  <a:pt x="5433729" y="5273118"/>
                  <a:pt x="5394534" y="5247392"/>
                  <a:pt x="5354253" y="5252815"/>
                </a:cubicBezTo>
                <a:cubicBezTo>
                  <a:pt x="5366612" y="5284570"/>
                  <a:pt x="5395013" y="5318771"/>
                  <a:pt x="5382099" y="5364222"/>
                </a:cubicBezTo>
                <a:cubicBezTo>
                  <a:pt x="5367445" y="5305782"/>
                  <a:pt x="5340885" y="5259246"/>
                  <a:pt x="5319446" y="5207565"/>
                </a:cubicBezTo>
                <a:cubicBezTo>
                  <a:pt x="5290692" y="5223683"/>
                  <a:pt x="5291525" y="5281366"/>
                  <a:pt x="5288120" y="5311987"/>
                </a:cubicBezTo>
                <a:cubicBezTo>
                  <a:pt x="5258837" y="5277356"/>
                  <a:pt x="5291348" y="5216898"/>
                  <a:pt x="5309004" y="5186681"/>
                </a:cubicBezTo>
                <a:cubicBezTo>
                  <a:pt x="5295964" y="5174196"/>
                  <a:pt x="5293391" y="5151218"/>
                  <a:pt x="5277678" y="5141432"/>
                </a:cubicBezTo>
                <a:cubicBezTo>
                  <a:pt x="5253162" y="5176088"/>
                  <a:pt x="5229326" y="5211424"/>
                  <a:pt x="5225467" y="5266738"/>
                </a:cubicBezTo>
                <a:cubicBezTo>
                  <a:pt x="5203170" y="5205548"/>
                  <a:pt x="5247966" y="5162190"/>
                  <a:pt x="5274197" y="5127509"/>
                </a:cubicBezTo>
                <a:cubicBezTo>
                  <a:pt x="5259316" y="5116865"/>
                  <a:pt x="5254826" y="5095830"/>
                  <a:pt x="5239390" y="5085741"/>
                </a:cubicBezTo>
                <a:cubicBezTo>
                  <a:pt x="5218607" y="5113687"/>
                  <a:pt x="5208946" y="5152782"/>
                  <a:pt x="5194140" y="5186706"/>
                </a:cubicBezTo>
                <a:cubicBezTo>
                  <a:pt x="5188895" y="5130435"/>
                  <a:pt x="5214117" y="5104607"/>
                  <a:pt x="5232429" y="5071843"/>
                </a:cubicBezTo>
                <a:close/>
                <a:moveTo>
                  <a:pt x="3088112" y="4946538"/>
                </a:moveTo>
                <a:cubicBezTo>
                  <a:pt x="3060695" y="4950422"/>
                  <a:pt x="3039634" y="4980487"/>
                  <a:pt x="3008055" y="4974383"/>
                </a:cubicBezTo>
                <a:cubicBezTo>
                  <a:pt x="2998042" y="5014487"/>
                  <a:pt x="2954735" y="5051615"/>
                  <a:pt x="2955845" y="5103195"/>
                </a:cubicBezTo>
                <a:cubicBezTo>
                  <a:pt x="2956955" y="5155153"/>
                  <a:pt x="2988356" y="5192482"/>
                  <a:pt x="3032420" y="5214577"/>
                </a:cubicBezTo>
                <a:cubicBezTo>
                  <a:pt x="3049471" y="5203782"/>
                  <a:pt x="3067303" y="5193769"/>
                  <a:pt x="3088112" y="5186731"/>
                </a:cubicBezTo>
                <a:cubicBezTo>
                  <a:pt x="3075929" y="5160601"/>
                  <a:pt x="3022483" y="5157246"/>
                  <a:pt x="3018497" y="5134521"/>
                </a:cubicBezTo>
                <a:cubicBezTo>
                  <a:pt x="3070330" y="5138431"/>
                  <a:pt x="3089827" y="5191625"/>
                  <a:pt x="3147309" y="5169328"/>
                </a:cubicBezTo>
                <a:cubicBezTo>
                  <a:pt x="3119690" y="5127307"/>
                  <a:pt x="3067959" y="5109425"/>
                  <a:pt x="3042862" y="5064882"/>
                </a:cubicBezTo>
                <a:cubicBezTo>
                  <a:pt x="3111896" y="5092173"/>
                  <a:pt x="3127459" y="5172909"/>
                  <a:pt x="3227365" y="5169328"/>
                </a:cubicBezTo>
                <a:cubicBezTo>
                  <a:pt x="3211324" y="5133134"/>
                  <a:pt x="3152252" y="5109854"/>
                  <a:pt x="3133361" y="5064882"/>
                </a:cubicBezTo>
                <a:cubicBezTo>
                  <a:pt x="3178509" y="5093988"/>
                  <a:pt x="3212408" y="5134344"/>
                  <a:pt x="3251730" y="5169328"/>
                </a:cubicBezTo>
                <a:cubicBezTo>
                  <a:pt x="3249662" y="5100622"/>
                  <a:pt x="3189354" y="5090155"/>
                  <a:pt x="3164712" y="5044023"/>
                </a:cubicBezTo>
                <a:cubicBezTo>
                  <a:pt x="3192659" y="5052346"/>
                  <a:pt x="3221387" y="5096032"/>
                  <a:pt x="3237807" y="5092753"/>
                </a:cubicBezTo>
                <a:cubicBezTo>
                  <a:pt x="3237681" y="5063620"/>
                  <a:pt x="3243205" y="5040138"/>
                  <a:pt x="3244769" y="5012696"/>
                </a:cubicBezTo>
                <a:cubicBezTo>
                  <a:pt x="3208877" y="4981193"/>
                  <a:pt x="3153286" y="4937331"/>
                  <a:pt x="3088112" y="4946538"/>
                </a:cubicBezTo>
                <a:close/>
                <a:moveTo>
                  <a:pt x="2677338" y="4984825"/>
                </a:moveTo>
                <a:cubicBezTo>
                  <a:pt x="2606563" y="5089701"/>
                  <a:pt x="2780246" y="5189632"/>
                  <a:pt x="2847917" y="5221539"/>
                </a:cubicBezTo>
                <a:cubicBezTo>
                  <a:pt x="2895487" y="5077896"/>
                  <a:pt x="2667879" y="5124609"/>
                  <a:pt x="2677338" y="4984825"/>
                </a:cubicBezTo>
                <a:close/>
                <a:moveTo>
                  <a:pt x="2277031" y="5131040"/>
                </a:moveTo>
                <a:cubicBezTo>
                  <a:pt x="2311006" y="5072373"/>
                  <a:pt x="2263739" y="4991736"/>
                  <a:pt x="2190014" y="5002229"/>
                </a:cubicBezTo>
                <a:cubicBezTo>
                  <a:pt x="2121787" y="5011940"/>
                  <a:pt x="2096514" y="5119211"/>
                  <a:pt x="2155207" y="5158886"/>
                </a:cubicBezTo>
                <a:cubicBezTo>
                  <a:pt x="2201742" y="5190364"/>
                  <a:pt x="2257383" y="5164965"/>
                  <a:pt x="2277031" y="5131040"/>
                </a:cubicBezTo>
                <a:close/>
                <a:moveTo>
                  <a:pt x="1925455" y="5110131"/>
                </a:moveTo>
                <a:cubicBezTo>
                  <a:pt x="1923235" y="5120220"/>
                  <a:pt x="1930348" y="5136665"/>
                  <a:pt x="1928935" y="5155380"/>
                </a:cubicBezTo>
                <a:cubicBezTo>
                  <a:pt x="1927750" y="5171094"/>
                  <a:pt x="1919376" y="5178686"/>
                  <a:pt x="1921974" y="5190187"/>
                </a:cubicBezTo>
                <a:cubicBezTo>
                  <a:pt x="1928229" y="5217881"/>
                  <a:pt x="1967198" y="5218865"/>
                  <a:pt x="1970704" y="5256320"/>
                </a:cubicBezTo>
                <a:cubicBezTo>
                  <a:pt x="2054619" y="5290169"/>
                  <a:pt x="2126655" y="5234705"/>
                  <a:pt x="2158687" y="5183226"/>
                </a:cubicBezTo>
                <a:cubicBezTo>
                  <a:pt x="2135911" y="5154951"/>
                  <a:pt x="2104383" y="5135429"/>
                  <a:pt x="2102996" y="5085766"/>
                </a:cubicBezTo>
                <a:cubicBezTo>
                  <a:pt x="2037367" y="5081857"/>
                  <a:pt x="1942808" y="5031512"/>
                  <a:pt x="1925455" y="5110131"/>
                </a:cubicBezTo>
                <a:close/>
                <a:moveTo>
                  <a:pt x="2454547" y="5266788"/>
                </a:moveTo>
                <a:cubicBezTo>
                  <a:pt x="2465696" y="5149604"/>
                  <a:pt x="2358475" y="5169782"/>
                  <a:pt x="2287448" y="5134521"/>
                </a:cubicBezTo>
                <a:cubicBezTo>
                  <a:pt x="2281924" y="5155683"/>
                  <a:pt x="2259249" y="5159693"/>
                  <a:pt x="2249160" y="5176290"/>
                </a:cubicBezTo>
                <a:cubicBezTo>
                  <a:pt x="2261393" y="5217679"/>
                  <a:pt x="2284194" y="5276877"/>
                  <a:pt x="2266564" y="5325985"/>
                </a:cubicBezTo>
                <a:cubicBezTo>
                  <a:pt x="2303162" y="5330752"/>
                  <a:pt x="2301346" y="5371209"/>
                  <a:pt x="2332697" y="5374715"/>
                </a:cubicBezTo>
                <a:cubicBezTo>
                  <a:pt x="2368564" y="5378725"/>
                  <a:pt x="2387556" y="5331963"/>
                  <a:pt x="2423196" y="5319024"/>
                </a:cubicBezTo>
                <a:cubicBezTo>
                  <a:pt x="2422616" y="5309162"/>
                  <a:pt x="2416814" y="5304521"/>
                  <a:pt x="2416234" y="5294659"/>
                </a:cubicBezTo>
                <a:cubicBezTo>
                  <a:pt x="2429350" y="5285680"/>
                  <a:pt x="2445644" y="5279929"/>
                  <a:pt x="2454547" y="5266788"/>
                </a:cubicBezTo>
                <a:close/>
                <a:moveTo>
                  <a:pt x="2802668" y="5287672"/>
                </a:moveTo>
                <a:cubicBezTo>
                  <a:pt x="2803980" y="5260633"/>
                  <a:pt x="2824158" y="5251503"/>
                  <a:pt x="2830514" y="5228500"/>
                </a:cubicBezTo>
                <a:cubicBezTo>
                  <a:pt x="2792352" y="5227138"/>
                  <a:pt x="2763195" y="5173364"/>
                  <a:pt x="2729548" y="5165848"/>
                </a:cubicBezTo>
                <a:cubicBezTo>
                  <a:pt x="2718577" y="5163376"/>
                  <a:pt x="2706722" y="5168319"/>
                  <a:pt x="2694741" y="5169328"/>
                </a:cubicBezTo>
                <a:cubicBezTo>
                  <a:pt x="2609287" y="5176567"/>
                  <a:pt x="2510491" y="5183705"/>
                  <a:pt x="2545046" y="5273749"/>
                </a:cubicBezTo>
                <a:cubicBezTo>
                  <a:pt x="2533267" y="5295617"/>
                  <a:pt x="2510667" y="5306665"/>
                  <a:pt x="2499796" y="5329441"/>
                </a:cubicBezTo>
                <a:cubicBezTo>
                  <a:pt x="2515560" y="5354285"/>
                  <a:pt x="2534074" y="5376380"/>
                  <a:pt x="2558968" y="5392093"/>
                </a:cubicBezTo>
                <a:cubicBezTo>
                  <a:pt x="2536596" y="5419636"/>
                  <a:pt x="2498333" y="5431239"/>
                  <a:pt x="2478912" y="5461707"/>
                </a:cubicBezTo>
                <a:cubicBezTo>
                  <a:pt x="2503378" y="5490613"/>
                  <a:pt x="2549838" y="5497524"/>
                  <a:pt x="2583334" y="5517399"/>
                </a:cubicBezTo>
                <a:cubicBezTo>
                  <a:pt x="2565072" y="5546733"/>
                  <a:pt x="2527011" y="5556241"/>
                  <a:pt x="2506758" y="5583557"/>
                </a:cubicBezTo>
                <a:cubicBezTo>
                  <a:pt x="2525498" y="5634431"/>
                  <a:pt x="2566838" y="5662706"/>
                  <a:pt x="2586814" y="5712344"/>
                </a:cubicBezTo>
                <a:cubicBezTo>
                  <a:pt x="2637335" y="5719759"/>
                  <a:pt x="2677766" y="5751035"/>
                  <a:pt x="2736510" y="5750631"/>
                </a:cubicBezTo>
                <a:cubicBezTo>
                  <a:pt x="2829757" y="5750001"/>
                  <a:pt x="2927520" y="5716455"/>
                  <a:pt x="2990627" y="5681017"/>
                </a:cubicBezTo>
                <a:cubicBezTo>
                  <a:pt x="2961721" y="5622047"/>
                  <a:pt x="3022382" y="5576722"/>
                  <a:pt x="3035876" y="5548725"/>
                </a:cubicBezTo>
                <a:cubicBezTo>
                  <a:pt x="3006794" y="5544160"/>
                  <a:pt x="2983160" y="5534171"/>
                  <a:pt x="2962781" y="5520880"/>
                </a:cubicBezTo>
                <a:cubicBezTo>
                  <a:pt x="2905803" y="5567163"/>
                  <a:pt x="2835432" y="5618617"/>
                  <a:pt x="2739990" y="5614858"/>
                </a:cubicBezTo>
                <a:cubicBezTo>
                  <a:pt x="2816667" y="5589384"/>
                  <a:pt x="2914126" y="5566280"/>
                  <a:pt x="2945377" y="5506957"/>
                </a:cubicBezTo>
                <a:cubicBezTo>
                  <a:pt x="2894428" y="5520678"/>
                  <a:pt x="2791545" y="5526403"/>
                  <a:pt x="2722587" y="5513918"/>
                </a:cubicBezTo>
                <a:cubicBezTo>
                  <a:pt x="2780876" y="5496212"/>
                  <a:pt x="2873241" y="5517373"/>
                  <a:pt x="2931454" y="5493034"/>
                </a:cubicBezTo>
                <a:cubicBezTo>
                  <a:pt x="2910898" y="5478253"/>
                  <a:pt x="2912386" y="5440420"/>
                  <a:pt x="2921012" y="5412978"/>
                </a:cubicBezTo>
                <a:cubicBezTo>
                  <a:pt x="2859394" y="5408917"/>
                  <a:pt x="2799919" y="5343918"/>
                  <a:pt x="2802668" y="5287672"/>
                </a:cubicBezTo>
                <a:close/>
                <a:moveTo>
                  <a:pt x="3021978" y="5228500"/>
                </a:moveTo>
                <a:cubicBezTo>
                  <a:pt x="2993603" y="5214401"/>
                  <a:pt x="2975619" y="5180754"/>
                  <a:pt x="2959325" y="5176290"/>
                </a:cubicBezTo>
                <a:cubicBezTo>
                  <a:pt x="2908124" y="5162241"/>
                  <a:pt x="2867767" y="5187135"/>
                  <a:pt x="2858360" y="5231981"/>
                </a:cubicBezTo>
                <a:cubicBezTo>
                  <a:pt x="2778026" y="5273548"/>
                  <a:pt x="2839115" y="5397794"/>
                  <a:pt x="2921012" y="5399080"/>
                </a:cubicBezTo>
                <a:cubicBezTo>
                  <a:pt x="2931051" y="5359228"/>
                  <a:pt x="2969086" y="5347374"/>
                  <a:pt x="3008030" y="5336427"/>
                </a:cubicBezTo>
                <a:cubicBezTo>
                  <a:pt x="2967119" y="5323942"/>
                  <a:pt x="2911932" y="5307219"/>
                  <a:pt x="2893167" y="5284217"/>
                </a:cubicBezTo>
                <a:cubicBezTo>
                  <a:pt x="2936777" y="5291657"/>
                  <a:pt x="2968027" y="5311482"/>
                  <a:pt x="3008030" y="5322504"/>
                </a:cubicBezTo>
                <a:cubicBezTo>
                  <a:pt x="3008888" y="5307724"/>
                  <a:pt x="2998925" y="5303764"/>
                  <a:pt x="3001069" y="5287697"/>
                </a:cubicBezTo>
                <a:cubicBezTo>
                  <a:pt x="2973122" y="5276171"/>
                  <a:pt x="2927015" y="5264316"/>
                  <a:pt x="2917532" y="5245929"/>
                </a:cubicBezTo>
                <a:cubicBezTo>
                  <a:pt x="2973576" y="5261491"/>
                  <a:pt x="3013579" y="5282047"/>
                  <a:pt x="3077669" y="5259851"/>
                </a:cubicBezTo>
                <a:cubicBezTo>
                  <a:pt x="3062839" y="5246786"/>
                  <a:pt x="3041904" y="5238412"/>
                  <a:pt x="3021978" y="5228500"/>
                </a:cubicBezTo>
                <a:close/>
                <a:moveTo>
                  <a:pt x="4522289" y="6116156"/>
                </a:moveTo>
                <a:cubicBezTo>
                  <a:pt x="4530436" y="6148491"/>
                  <a:pt x="4543072" y="6184357"/>
                  <a:pt x="4536212" y="6217096"/>
                </a:cubicBezTo>
                <a:cubicBezTo>
                  <a:pt x="4516185" y="6184887"/>
                  <a:pt x="4513184" y="6135703"/>
                  <a:pt x="4501404" y="6095272"/>
                </a:cubicBezTo>
                <a:cubicBezTo>
                  <a:pt x="4444074" y="6017914"/>
                  <a:pt x="4391863" y="5853917"/>
                  <a:pt x="4257730" y="5841155"/>
                </a:cubicBezTo>
                <a:cubicBezTo>
                  <a:pt x="4202341" y="5835883"/>
                  <a:pt x="4107756" y="5845594"/>
                  <a:pt x="4097592" y="5893366"/>
                </a:cubicBezTo>
                <a:cubicBezTo>
                  <a:pt x="4147457" y="5900352"/>
                  <a:pt x="4166903" y="5937782"/>
                  <a:pt x="4215936" y="5945576"/>
                </a:cubicBezTo>
                <a:cubicBezTo>
                  <a:pt x="4215785" y="5932031"/>
                  <a:pt x="4201080" y="5907061"/>
                  <a:pt x="4215936" y="5900327"/>
                </a:cubicBezTo>
                <a:cubicBezTo>
                  <a:pt x="4221031" y="5916116"/>
                  <a:pt x="4230641" y="5927391"/>
                  <a:pt x="4229859" y="5949056"/>
                </a:cubicBezTo>
                <a:cubicBezTo>
                  <a:pt x="4247792" y="5957834"/>
                  <a:pt x="4267642" y="5964644"/>
                  <a:pt x="4285550" y="5973422"/>
                </a:cubicBezTo>
                <a:cubicBezTo>
                  <a:pt x="4297606" y="5950722"/>
                  <a:pt x="4274931" y="5927113"/>
                  <a:pt x="4285550" y="5907288"/>
                </a:cubicBezTo>
                <a:cubicBezTo>
                  <a:pt x="4300482" y="5922876"/>
                  <a:pt x="4307166" y="5952058"/>
                  <a:pt x="4299473" y="5980383"/>
                </a:cubicBezTo>
                <a:cubicBezTo>
                  <a:pt x="4311857" y="5981921"/>
                  <a:pt x="4334331" y="6006614"/>
                  <a:pt x="4337761" y="5994306"/>
                </a:cubicBezTo>
                <a:cubicBezTo>
                  <a:pt x="4347572" y="5976600"/>
                  <a:pt x="4321745" y="5946761"/>
                  <a:pt x="4341242" y="5931653"/>
                </a:cubicBezTo>
                <a:cubicBezTo>
                  <a:pt x="4349136" y="5956901"/>
                  <a:pt x="4358796" y="5976196"/>
                  <a:pt x="4351684" y="6008229"/>
                </a:cubicBezTo>
                <a:cubicBezTo>
                  <a:pt x="4360965" y="6012869"/>
                  <a:pt x="4383716" y="6037285"/>
                  <a:pt x="4386491" y="6025632"/>
                </a:cubicBezTo>
                <a:cubicBezTo>
                  <a:pt x="4394335" y="5996525"/>
                  <a:pt x="4382051" y="5968251"/>
                  <a:pt x="4396933" y="5945576"/>
                </a:cubicBezTo>
                <a:cubicBezTo>
                  <a:pt x="4406669" y="5974683"/>
                  <a:pt x="4402785" y="6009162"/>
                  <a:pt x="4400413" y="6043036"/>
                </a:cubicBezTo>
                <a:cubicBezTo>
                  <a:pt x="4433758" y="6084047"/>
                  <a:pt x="4489525" y="6120872"/>
                  <a:pt x="4501354" y="6171822"/>
                </a:cubicBezTo>
                <a:cubicBezTo>
                  <a:pt x="4457921" y="6135224"/>
                  <a:pt x="4433253" y="6079810"/>
                  <a:pt x="4382985" y="6049997"/>
                </a:cubicBezTo>
                <a:cubicBezTo>
                  <a:pt x="4368154" y="6063012"/>
                  <a:pt x="4352365" y="6075069"/>
                  <a:pt x="4330774" y="6081324"/>
                </a:cubicBezTo>
                <a:cubicBezTo>
                  <a:pt x="4342755" y="6064299"/>
                  <a:pt x="4359452" y="6051964"/>
                  <a:pt x="4376024" y="6039555"/>
                </a:cubicBezTo>
                <a:cubicBezTo>
                  <a:pt x="4365985" y="6034511"/>
                  <a:pt x="4355366" y="6030046"/>
                  <a:pt x="4348178" y="6022152"/>
                </a:cubicBezTo>
                <a:cubicBezTo>
                  <a:pt x="4320635" y="6032871"/>
                  <a:pt x="4307166" y="6057715"/>
                  <a:pt x="4282044" y="6070881"/>
                </a:cubicBezTo>
                <a:cubicBezTo>
                  <a:pt x="4290141" y="6043010"/>
                  <a:pt x="4315010" y="6031887"/>
                  <a:pt x="4330774" y="6011709"/>
                </a:cubicBezTo>
                <a:cubicBezTo>
                  <a:pt x="4315262" y="6005177"/>
                  <a:pt x="4302979" y="5995390"/>
                  <a:pt x="4285525" y="5990825"/>
                </a:cubicBezTo>
                <a:cubicBezTo>
                  <a:pt x="4269786" y="6000612"/>
                  <a:pt x="4254829" y="6011180"/>
                  <a:pt x="4233314" y="6015190"/>
                </a:cubicBezTo>
                <a:cubicBezTo>
                  <a:pt x="4240679" y="5998165"/>
                  <a:pt x="4259722" y="5992843"/>
                  <a:pt x="4271602" y="5980383"/>
                </a:cubicBezTo>
                <a:cubicBezTo>
                  <a:pt x="4224209" y="5964190"/>
                  <a:pt x="4185543" y="5939270"/>
                  <a:pt x="4132348" y="5962979"/>
                </a:cubicBezTo>
                <a:cubicBezTo>
                  <a:pt x="4175958" y="6048156"/>
                  <a:pt x="4242546" y="6110380"/>
                  <a:pt x="4362101" y="6119637"/>
                </a:cubicBezTo>
                <a:cubicBezTo>
                  <a:pt x="4483017" y="6175076"/>
                  <a:pt x="4519918" y="6314581"/>
                  <a:pt x="4536161" y="6474719"/>
                </a:cubicBezTo>
                <a:cubicBezTo>
                  <a:pt x="4551496" y="6473811"/>
                  <a:pt x="4563073" y="6469170"/>
                  <a:pt x="4581410" y="6471238"/>
                </a:cubicBezTo>
                <a:cubicBezTo>
                  <a:pt x="4576114" y="6396076"/>
                  <a:pt x="4577930" y="6316549"/>
                  <a:pt x="4574449" y="6241512"/>
                </a:cubicBezTo>
                <a:cubicBezTo>
                  <a:pt x="4548671" y="5687172"/>
                  <a:pt x="4336071" y="5377313"/>
                  <a:pt x="3944391" y="5176315"/>
                </a:cubicBezTo>
                <a:cubicBezTo>
                  <a:pt x="3923506" y="5187917"/>
                  <a:pt x="3909029" y="5205926"/>
                  <a:pt x="3892180" y="5221564"/>
                </a:cubicBezTo>
                <a:cubicBezTo>
                  <a:pt x="4143699" y="5336982"/>
                  <a:pt x="4350372" y="5523099"/>
                  <a:pt x="4452624" y="5785489"/>
                </a:cubicBezTo>
                <a:cubicBezTo>
                  <a:pt x="4467253" y="5823045"/>
                  <a:pt x="4483723" y="5865343"/>
                  <a:pt x="4480470" y="5907339"/>
                </a:cubicBezTo>
                <a:cubicBezTo>
                  <a:pt x="4452927" y="5855986"/>
                  <a:pt x="4443594" y="5786396"/>
                  <a:pt x="4414336" y="5736759"/>
                </a:cubicBezTo>
                <a:cubicBezTo>
                  <a:pt x="4349994" y="5678722"/>
                  <a:pt x="4249658" y="5516970"/>
                  <a:pt x="4142816" y="5604492"/>
                </a:cubicBezTo>
                <a:cubicBezTo>
                  <a:pt x="4376049" y="5656778"/>
                  <a:pt x="4465916" y="5892356"/>
                  <a:pt x="4522289" y="6116156"/>
                </a:cubicBezTo>
                <a:close/>
                <a:moveTo>
                  <a:pt x="2068164" y="5360767"/>
                </a:moveTo>
                <a:cubicBezTo>
                  <a:pt x="2081128" y="5373328"/>
                  <a:pt x="2106552" y="5373428"/>
                  <a:pt x="2127336" y="5378171"/>
                </a:cubicBezTo>
                <a:cubicBezTo>
                  <a:pt x="2165119" y="5368611"/>
                  <a:pt x="2165497" y="5305076"/>
                  <a:pt x="2203911" y="5301595"/>
                </a:cubicBezTo>
                <a:cubicBezTo>
                  <a:pt x="2220684" y="5300057"/>
                  <a:pt x="2235465" y="5314383"/>
                  <a:pt x="2256122" y="5318999"/>
                </a:cubicBezTo>
                <a:cubicBezTo>
                  <a:pt x="2265832" y="5267797"/>
                  <a:pt x="2246739" y="5220756"/>
                  <a:pt x="2235237" y="5179745"/>
                </a:cubicBezTo>
                <a:cubicBezTo>
                  <a:pt x="2220382" y="5185849"/>
                  <a:pt x="2193822" y="5190641"/>
                  <a:pt x="2176066" y="5183226"/>
                </a:cubicBezTo>
                <a:cubicBezTo>
                  <a:pt x="2148447" y="5246913"/>
                  <a:pt x="2038325" y="5262550"/>
                  <a:pt x="2068164" y="5360767"/>
                </a:cubicBezTo>
                <a:close/>
                <a:moveTo>
                  <a:pt x="3049824" y="5218058"/>
                </a:moveTo>
                <a:cubicBezTo>
                  <a:pt x="3061502" y="5244693"/>
                  <a:pt x="3095527" y="5248956"/>
                  <a:pt x="3108996" y="5273749"/>
                </a:cubicBezTo>
                <a:cubicBezTo>
                  <a:pt x="3081024" y="5280585"/>
                  <a:pt x="3041677" y="5276070"/>
                  <a:pt x="3014991" y="5284191"/>
                </a:cubicBezTo>
                <a:cubicBezTo>
                  <a:pt x="3023819" y="5437342"/>
                  <a:pt x="3279222" y="5452451"/>
                  <a:pt x="3383997" y="5378171"/>
                </a:cubicBezTo>
                <a:cubicBezTo>
                  <a:pt x="3340715" y="5391816"/>
                  <a:pt x="3248577" y="5403469"/>
                  <a:pt x="3185571" y="5388612"/>
                </a:cubicBezTo>
                <a:cubicBezTo>
                  <a:pt x="3235915" y="5371007"/>
                  <a:pt x="3322075" y="5391311"/>
                  <a:pt x="3370074" y="5364248"/>
                </a:cubicBezTo>
                <a:cubicBezTo>
                  <a:pt x="3349165" y="5344852"/>
                  <a:pt x="3282022" y="5373630"/>
                  <a:pt x="3248224" y="5353805"/>
                </a:cubicBezTo>
                <a:cubicBezTo>
                  <a:pt x="3270546" y="5339000"/>
                  <a:pt x="3322656" y="5353982"/>
                  <a:pt x="3345684" y="5339883"/>
                </a:cubicBezTo>
                <a:cubicBezTo>
                  <a:pt x="3324270" y="5316047"/>
                  <a:pt x="3267897" y="5327171"/>
                  <a:pt x="3237782" y="5312037"/>
                </a:cubicBezTo>
                <a:cubicBezTo>
                  <a:pt x="3265325" y="5297963"/>
                  <a:pt x="3292969" y="5314282"/>
                  <a:pt x="3321319" y="5308556"/>
                </a:cubicBezTo>
                <a:cubicBezTo>
                  <a:pt x="3288227" y="5265047"/>
                  <a:pt x="3203479" y="5273219"/>
                  <a:pt x="3150739" y="5249384"/>
                </a:cubicBezTo>
                <a:cubicBezTo>
                  <a:pt x="3205800" y="5239169"/>
                  <a:pt x="3259902" y="5264114"/>
                  <a:pt x="3296954" y="5270269"/>
                </a:cubicBezTo>
                <a:cubicBezTo>
                  <a:pt x="3280030" y="5247745"/>
                  <a:pt x="3268099" y="5220227"/>
                  <a:pt x="3258666" y="5190212"/>
                </a:cubicBezTo>
                <a:cubicBezTo>
                  <a:pt x="3181460" y="5169202"/>
                  <a:pt x="3102438" y="5186429"/>
                  <a:pt x="3049824" y="5218058"/>
                </a:cubicBezTo>
                <a:close/>
                <a:moveTo>
                  <a:pt x="1904570" y="5291153"/>
                </a:moveTo>
                <a:cubicBezTo>
                  <a:pt x="1912036" y="5249182"/>
                  <a:pt x="1895793" y="5196543"/>
                  <a:pt x="1855840" y="5190212"/>
                </a:cubicBezTo>
                <a:cubicBezTo>
                  <a:pt x="1836394" y="5187135"/>
                  <a:pt x="1762341" y="5201613"/>
                  <a:pt x="1772304" y="5235461"/>
                </a:cubicBezTo>
                <a:cubicBezTo>
                  <a:pt x="1744786" y="5236950"/>
                  <a:pt x="1733789" y="5254984"/>
                  <a:pt x="1723574" y="5273749"/>
                </a:cubicBezTo>
                <a:cubicBezTo>
                  <a:pt x="1740750" y="5307623"/>
                  <a:pt x="1759390" y="5340059"/>
                  <a:pt x="1765342" y="5385157"/>
                </a:cubicBezTo>
                <a:cubicBezTo>
                  <a:pt x="1781131" y="5378877"/>
                  <a:pt x="1806959" y="5382685"/>
                  <a:pt x="1827995" y="5381676"/>
                </a:cubicBezTo>
                <a:cubicBezTo>
                  <a:pt x="1841716" y="5339706"/>
                  <a:pt x="1871781" y="5314080"/>
                  <a:pt x="1904570" y="5291153"/>
                </a:cubicBezTo>
                <a:close/>
                <a:moveTo>
                  <a:pt x="4153308" y="5228500"/>
                </a:moveTo>
                <a:cubicBezTo>
                  <a:pt x="4246859" y="5241691"/>
                  <a:pt x="4293924" y="5301393"/>
                  <a:pt x="4358696" y="5343363"/>
                </a:cubicBezTo>
                <a:cubicBezTo>
                  <a:pt x="4325553" y="5275615"/>
                  <a:pt x="4249356" y="5188270"/>
                  <a:pt x="4153308" y="5228500"/>
                </a:cubicBezTo>
                <a:close/>
                <a:moveTo>
                  <a:pt x="4912153" y="5312037"/>
                </a:moveTo>
                <a:cubicBezTo>
                  <a:pt x="4923882" y="5309843"/>
                  <a:pt x="4944488" y="5316527"/>
                  <a:pt x="4950441" y="5308556"/>
                </a:cubicBezTo>
                <a:cubicBezTo>
                  <a:pt x="4926883" y="5269108"/>
                  <a:pt x="4906377" y="5226911"/>
                  <a:pt x="4849500" y="5249384"/>
                </a:cubicBezTo>
                <a:cubicBezTo>
                  <a:pt x="4805210" y="5266889"/>
                  <a:pt x="4724296" y="5375775"/>
                  <a:pt x="4713727" y="5426926"/>
                </a:cubicBezTo>
                <a:cubicBezTo>
                  <a:pt x="4699628" y="5495278"/>
                  <a:pt x="4716780" y="5574628"/>
                  <a:pt x="4710247" y="5628832"/>
                </a:cubicBezTo>
                <a:cubicBezTo>
                  <a:pt x="4754058" y="5499718"/>
                  <a:pt x="4797189" y="5369948"/>
                  <a:pt x="4912153" y="5312037"/>
                </a:cubicBezTo>
                <a:close/>
                <a:moveTo>
                  <a:pt x="3756458" y="5256346"/>
                </a:moveTo>
                <a:cubicBezTo>
                  <a:pt x="3630295" y="5245904"/>
                  <a:pt x="3492605" y="5281972"/>
                  <a:pt x="3446649" y="5353805"/>
                </a:cubicBezTo>
                <a:cubicBezTo>
                  <a:pt x="3488065" y="5359708"/>
                  <a:pt x="3528320" y="5359985"/>
                  <a:pt x="3568499" y="5357286"/>
                </a:cubicBezTo>
                <a:cubicBezTo>
                  <a:pt x="3663538" y="5350930"/>
                  <a:pt x="3730781" y="5326616"/>
                  <a:pt x="3773886" y="5287672"/>
                </a:cubicBezTo>
                <a:cubicBezTo>
                  <a:pt x="3736254" y="5350375"/>
                  <a:pt x="3648278" y="5371285"/>
                  <a:pt x="3551096" y="5374690"/>
                </a:cubicBezTo>
                <a:cubicBezTo>
                  <a:pt x="3504358" y="5376329"/>
                  <a:pt x="3458176" y="5360767"/>
                  <a:pt x="3418804" y="5371209"/>
                </a:cubicBezTo>
                <a:cubicBezTo>
                  <a:pt x="3458454" y="5462716"/>
                  <a:pt x="3623989" y="5458404"/>
                  <a:pt x="3739054" y="5486098"/>
                </a:cubicBezTo>
                <a:cubicBezTo>
                  <a:pt x="3625553" y="5495102"/>
                  <a:pt x="3521434" y="5464709"/>
                  <a:pt x="3443169" y="5426926"/>
                </a:cubicBezTo>
                <a:cubicBezTo>
                  <a:pt x="3468896" y="5509100"/>
                  <a:pt x="3545396" y="5540502"/>
                  <a:pt x="3592839" y="5600986"/>
                </a:cubicBezTo>
                <a:cubicBezTo>
                  <a:pt x="3550112" y="5585928"/>
                  <a:pt x="3516894" y="5542444"/>
                  <a:pt x="3488418" y="5513968"/>
                </a:cubicBezTo>
                <a:cubicBezTo>
                  <a:pt x="3479464" y="5504989"/>
                  <a:pt x="3466727" y="5488519"/>
                  <a:pt x="3457091" y="5493084"/>
                </a:cubicBezTo>
                <a:cubicBezTo>
                  <a:pt x="3465894" y="5629538"/>
                  <a:pt x="3572232" y="5777947"/>
                  <a:pt x="3749496" y="5757643"/>
                </a:cubicBezTo>
                <a:cubicBezTo>
                  <a:pt x="3782134" y="5753910"/>
                  <a:pt x="3917352" y="5719683"/>
                  <a:pt x="3923557" y="5688029"/>
                </a:cubicBezTo>
                <a:cubicBezTo>
                  <a:pt x="3927491" y="5667952"/>
                  <a:pt x="3906380" y="5660865"/>
                  <a:pt x="3913115" y="5646261"/>
                </a:cubicBezTo>
                <a:cubicBezTo>
                  <a:pt x="3927945" y="5644192"/>
                  <a:pt x="3936143" y="5648758"/>
                  <a:pt x="3947921" y="5649741"/>
                </a:cubicBezTo>
                <a:cubicBezTo>
                  <a:pt x="3951251" y="5622047"/>
                  <a:pt x="3930367" y="5618566"/>
                  <a:pt x="3923557" y="5601011"/>
                </a:cubicBezTo>
                <a:cubicBezTo>
                  <a:pt x="3946055" y="5583002"/>
                  <a:pt x="3981644" y="5571072"/>
                  <a:pt x="4014055" y="5573166"/>
                </a:cubicBezTo>
                <a:cubicBezTo>
                  <a:pt x="4003285" y="5558411"/>
                  <a:pt x="3986310" y="5549860"/>
                  <a:pt x="3972286" y="5538359"/>
                </a:cubicBezTo>
                <a:cubicBezTo>
                  <a:pt x="3982451" y="5520703"/>
                  <a:pt x="4003285" y="5513666"/>
                  <a:pt x="4010574" y="5493110"/>
                </a:cubicBezTo>
                <a:cubicBezTo>
                  <a:pt x="3997837" y="5454796"/>
                  <a:pt x="3952966" y="5448617"/>
                  <a:pt x="3927012" y="5423495"/>
                </a:cubicBezTo>
                <a:cubicBezTo>
                  <a:pt x="3933267" y="5408841"/>
                  <a:pt x="3954555" y="5409270"/>
                  <a:pt x="3958338" y="5392169"/>
                </a:cubicBezTo>
                <a:cubicBezTo>
                  <a:pt x="3930468" y="5330626"/>
                  <a:pt x="3855986" y="5264594"/>
                  <a:pt x="3756458" y="5256346"/>
                </a:cubicBezTo>
                <a:close/>
                <a:moveTo>
                  <a:pt x="1720068" y="5423445"/>
                </a:moveTo>
                <a:cubicBezTo>
                  <a:pt x="1730787" y="5407504"/>
                  <a:pt x="1748670" y="5405688"/>
                  <a:pt x="1751394" y="5385157"/>
                </a:cubicBezTo>
                <a:cubicBezTo>
                  <a:pt x="1756212" y="5348963"/>
                  <a:pt x="1718151" y="5278441"/>
                  <a:pt x="1692222" y="5266788"/>
                </a:cubicBezTo>
                <a:cubicBezTo>
                  <a:pt x="1645787" y="5245954"/>
                  <a:pt x="1633277" y="5285478"/>
                  <a:pt x="1619127" y="5305076"/>
                </a:cubicBezTo>
                <a:cubicBezTo>
                  <a:pt x="1601244" y="5329819"/>
                  <a:pt x="1583362" y="5342581"/>
                  <a:pt x="1584320" y="5367728"/>
                </a:cubicBezTo>
                <a:cubicBezTo>
                  <a:pt x="1586035" y="5412599"/>
                  <a:pt x="1643013" y="5469022"/>
                  <a:pt x="1702664" y="5461707"/>
                </a:cubicBezTo>
                <a:cubicBezTo>
                  <a:pt x="1716738" y="5450257"/>
                  <a:pt x="1711164" y="5436636"/>
                  <a:pt x="1720068" y="5423445"/>
                </a:cubicBezTo>
                <a:close/>
                <a:moveTo>
                  <a:pt x="1956781" y="5287672"/>
                </a:moveTo>
                <a:cubicBezTo>
                  <a:pt x="1906386" y="5292742"/>
                  <a:pt x="1852360" y="5345154"/>
                  <a:pt x="1838412" y="5388612"/>
                </a:cubicBezTo>
                <a:cubicBezTo>
                  <a:pt x="1864114" y="5401198"/>
                  <a:pt x="1872134" y="5431465"/>
                  <a:pt x="1883661" y="5458227"/>
                </a:cubicBezTo>
                <a:cubicBezTo>
                  <a:pt x="1920562" y="5478127"/>
                  <a:pt x="1968812" y="5464028"/>
                  <a:pt x="2005486" y="5454746"/>
                </a:cubicBezTo>
                <a:cubicBezTo>
                  <a:pt x="1997213" y="5432676"/>
                  <a:pt x="2024604" y="5423470"/>
                  <a:pt x="2029851" y="5406016"/>
                </a:cubicBezTo>
                <a:cubicBezTo>
                  <a:pt x="2035727" y="5386494"/>
                  <a:pt x="2021275" y="5361801"/>
                  <a:pt x="2040293" y="5346844"/>
                </a:cubicBezTo>
                <a:cubicBezTo>
                  <a:pt x="2002989" y="5332013"/>
                  <a:pt x="2001803" y="5283158"/>
                  <a:pt x="1956781" y="5287672"/>
                </a:cubicBezTo>
                <a:close/>
                <a:moveTo>
                  <a:pt x="2346645" y="5451291"/>
                </a:moveTo>
                <a:cubicBezTo>
                  <a:pt x="2318421" y="5385510"/>
                  <a:pt x="2282505" y="5327448"/>
                  <a:pt x="2200430" y="5315518"/>
                </a:cubicBezTo>
                <a:cubicBezTo>
                  <a:pt x="2188122" y="5322933"/>
                  <a:pt x="2179899" y="5334435"/>
                  <a:pt x="2179546" y="5353805"/>
                </a:cubicBezTo>
                <a:cubicBezTo>
                  <a:pt x="2085239" y="5402687"/>
                  <a:pt x="2146807" y="5569357"/>
                  <a:pt x="2238718" y="5576596"/>
                </a:cubicBezTo>
                <a:cubicBezTo>
                  <a:pt x="2257610" y="5567616"/>
                  <a:pt x="2269540" y="5551727"/>
                  <a:pt x="2301371" y="5555712"/>
                </a:cubicBezTo>
                <a:cubicBezTo>
                  <a:pt x="2308383" y="5512808"/>
                  <a:pt x="2324298" y="5478833"/>
                  <a:pt x="2346645" y="5451291"/>
                </a:cubicBezTo>
                <a:close/>
                <a:moveTo>
                  <a:pt x="2332723" y="5392093"/>
                </a:moveTo>
                <a:cubicBezTo>
                  <a:pt x="2343089" y="5415121"/>
                  <a:pt x="2374869" y="5394767"/>
                  <a:pt x="2398856" y="5388612"/>
                </a:cubicBezTo>
                <a:cubicBezTo>
                  <a:pt x="2435756" y="5379154"/>
                  <a:pt x="2478282" y="5374488"/>
                  <a:pt x="2510264" y="5364248"/>
                </a:cubicBezTo>
                <a:cubicBezTo>
                  <a:pt x="2499519" y="5355268"/>
                  <a:pt x="2492129" y="5342935"/>
                  <a:pt x="2485899" y="5329441"/>
                </a:cubicBezTo>
                <a:cubicBezTo>
                  <a:pt x="2411341" y="5326843"/>
                  <a:pt x="2388389" y="5375825"/>
                  <a:pt x="2332723" y="5392093"/>
                </a:cubicBezTo>
                <a:close/>
                <a:moveTo>
                  <a:pt x="3021978" y="5353805"/>
                </a:moveTo>
                <a:cubicBezTo>
                  <a:pt x="2919600" y="5339630"/>
                  <a:pt x="2909864" y="5470889"/>
                  <a:pt x="2959325" y="5506982"/>
                </a:cubicBezTo>
                <a:cubicBezTo>
                  <a:pt x="3055978" y="5577479"/>
                  <a:pt x="3266939" y="5517676"/>
                  <a:pt x="3328306" y="5458252"/>
                </a:cubicBezTo>
                <a:cubicBezTo>
                  <a:pt x="3260558" y="5484584"/>
                  <a:pt x="3156389" y="5501004"/>
                  <a:pt x="3070708" y="5479136"/>
                </a:cubicBezTo>
                <a:cubicBezTo>
                  <a:pt x="3179821" y="5469123"/>
                  <a:pt x="3317964" y="5481659"/>
                  <a:pt x="3370074" y="5406042"/>
                </a:cubicBezTo>
                <a:cubicBezTo>
                  <a:pt x="3265728" y="5458630"/>
                  <a:pt x="3077518" y="5439587"/>
                  <a:pt x="3021978" y="5353805"/>
                </a:cubicBezTo>
                <a:close/>
                <a:moveTo>
                  <a:pt x="2482418" y="5381651"/>
                </a:moveTo>
                <a:cubicBezTo>
                  <a:pt x="2437093" y="5387579"/>
                  <a:pt x="2384177" y="5405966"/>
                  <a:pt x="2343190" y="5412978"/>
                </a:cubicBezTo>
                <a:cubicBezTo>
                  <a:pt x="2340642" y="5429448"/>
                  <a:pt x="2348159" y="5435879"/>
                  <a:pt x="2353632" y="5444304"/>
                </a:cubicBezTo>
                <a:cubicBezTo>
                  <a:pt x="2393484" y="5432676"/>
                  <a:pt x="2445265" y="5423949"/>
                  <a:pt x="2475482" y="5447784"/>
                </a:cubicBezTo>
                <a:cubicBezTo>
                  <a:pt x="2497526" y="5429221"/>
                  <a:pt x="2524893" y="5415979"/>
                  <a:pt x="2541615" y="5392093"/>
                </a:cubicBezTo>
                <a:cubicBezTo>
                  <a:pt x="2531098" y="5369519"/>
                  <a:pt x="2499998" y="5379356"/>
                  <a:pt x="2482418" y="5381651"/>
                </a:cubicBezTo>
                <a:close/>
                <a:moveTo>
                  <a:pt x="2019434" y="5458252"/>
                </a:moveTo>
                <a:cubicBezTo>
                  <a:pt x="2053383" y="5435350"/>
                  <a:pt x="2110462" y="5435552"/>
                  <a:pt x="2123855" y="5392119"/>
                </a:cubicBezTo>
                <a:cubicBezTo>
                  <a:pt x="2071367" y="5375951"/>
                  <a:pt x="2030078" y="5411616"/>
                  <a:pt x="2019434" y="5458252"/>
                </a:cubicBezTo>
                <a:close/>
                <a:moveTo>
                  <a:pt x="3453611" y="5587038"/>
                </a:moveTo>
                <a:cubicBezTo>
                  <a:pt x="3453964" y="5520047"/>
                  <a:pt x="3440823" y="5430835"/>
                  <a:pt x="3397920" y="5388612"/>
                </a:cubicBezTo>
                <a:cubicBezTo>
                  <a:pt x="3328104" y="5517272"/>
                  <a:pt x="3217881" y="5775526"/>
                  <a:pt x="3338748" y="5917730"/>
                </a:cubicBezTo>
                <a:cubicBezTo>
                  <a:pt x="3332517" y="5775324"/>
                  <a:pt x="3452880" y="5728536"/>
                  <a:pt x="3453611" y="5587038"/>
                </a:cubicBezTo>
                <a:close/>
                <a:moveTo>
                  <a:pt x="1866257" y="5496540"/>
                </a:moveTo>
                <a:cubicBezTo>
                  <a:pt x="1877835" y="5465062"/>
                  <a:pt x="1859195" y="5415475"/>
                  <a:pt x="1838412" y="5402535"/>
                </a:cubicBezTo>
                <a:cubicBezTo>
                  <a:pt x="1786605" y="5370377"/>
                  <a:pt x="1718933" y="5416105"/>
                  <a:pt x="1720043" y="5482592"/>
                </a:cubicBezTo>
                <a:cubicBezTo>
                  <a:pt x="1732982" y="5539040"/>
                  <a:pt x="1847038" y="5548902"/>
                  <a:pt x="1866257" y="5496540"/>
                </a:cubicBezTo>
                <a:close/>
                <a:moveTo>
                  <a:pt x="2451067" y="5444329"/>
                </a:moveTo>
                <a:cubicBezTo>
                  <a:pt x="2365083" y="5427380"/>
                  <a:pt x="2325131" y="5485063"/>
                  <a:pt x="2315294" y="5555712"/>
                </a:cubicBezTo>
                <a:cubicBezTo>
                  <a:pt x="2401378" y="5554349"/>
                  <a:pt x="2429299" y="5611125"/>
                  <a:pt x="2440624" y="5684498"/>
                </a:cubicBezTo>
                <a:cubicBezTo>
                  <a:pt x="2463274" y="5665379"/>
                  <a:pt x="2496644" y="5656955"/>
                  <a:pt x="2531123" y="5649691"/>
                </a:cubicBezTo>
                <a:cubicBezTo>
                  <a:pt x="2512710" y="5627469"/>
                  <a:pt x="2496265" y="5603332"/>
                  <a:pt x="2489354" y="5569634"/>
                </a:cubicBezTo>
                <a:cubicBezTo>
                  <a:pt x="2517200" y="5556872"/>
                  <a:pt x="2541388" y="5540452"/>
                  <a:pt x="2562449" y="5520904"/>
                </a:cubicBezTo>
                <a:cubicBezTo>
                  <a:pt x="2514123" y="5506603"/>
                  <a:pt x="2472127" y="5485921"/>
                  <a:pt x="2451067" y="5444329"/>
                </a:cubicBezTo>
                <a:close/>
                <a:moveTo>
                  <a:pt x="1556449" y="5496540"/>
                </a:moveTo>
                <a:cubicBezTo>
                  <a:pt x="1538945" y="5464154"/>
                  <a:pt x="1483682" y="5469526"/>
                  <a:pt x="1455509" y="5447810"/>
                </a:cubicBezTo>
                <a:cubicBezTo>
                  <a:pt x="1459696" y="5507436"/>
                  <a:pt x="1485095" y="5545850"/>
                  <a:pt x="1549488" y="5545270"/>
                </a:cubicBezTo>
                <a:cubicBezTo>
                  <a:pt x="1547773" y="5524991"/>
                  <a:pt x="1550497" y="5509126"/>
                  <a:pt x="1556449" y="5496540"/>
                </a:cubicBezTo>
                <a:close/>
                <a:moveTo>
                  <a:pt x="1563411" y="5538308"/>
                </a:moveTo>
                <a:cubicBezTo>
                  <a:pt x="1564823" y="5551979"/>
                  <a:pt x="1578721" y="5553189"/>
                  <a:pt x="1580814" y="5566154"/>
                </a:cubicBezTo>
                <a:cubicBezTo>
                  <a:pt x="1577838" y="5633952"/>
                  <a:pt x="1643845" y="5647950"/>
                  <a:pt x="1709626" y="5635768"/>
                </a:cubicBezTo>
                <a:cubicBezTo>
                  <a:pt x="1715402" y="5591654"/>
                  <a:pt x="1746375" y="5572737"/>
                  <a:pt x="1761836" y="5538308"/>
                </a:cubicBezTo>
                <a:cubicBezTo>
                  <a:pt x="1732729" y="5527967"/>
                  <a:pt x="1712400" y="5508823"/>
                  <a:pt x="1706145" y="5475655"/>
                </a:cubicBezTo>
                <a:cubicBezTo>
                  <a:pt x="1638473" y="5463750"/>
                  <a:pt x="1558719" y="5453459"/>
                  <a:pt x="1563411" y="5538308"/>
                </a:cubicBezTo>
                <a:close/>
                <a:moveTo>
                  <a:pt x="1883686" y="5475655"/>
                </a:moveTo>
                <a:cubicBezTo>
                  <a:pt x="1883156" y="5507613"/>
                  <a:pt x="1860305" y="5517272"/>
                  <a:pt x="1848879" y="5538308"/>
                </a:cubicBezTo>
                <a:cubicBezTo>
                  <a:pt x="1873370" y="5578690"/>
                  <a:pt x="1870243" y="5656072"/>
                  <a:pt x="1925455" y="5656677"/>
                </a:cubicBezTo>
                <a:cubicBezTo>
                  <a:pt x="1950501" y="5656955"/>
                  <a:pt x="1969443" y="5634835"/>
                  <a:pt x="1984627" y="5614909"/>
                </a:cubicBezTo>
                <a:cubicBezTo>
                  <a:pt x="1960918" y="5561589"/>
                  <a:pt x="1975395" y="5515785"/>
                  <a:pt x="2022914" y="5500046"/>
                </a:cubicBezTo>
                <a:cubicBezTo>
                  <a:pt x="2023116" y="5483601"/>
                  <a:pt x="2015196" y="5475277"/>
                  <a:pt x="2005511" y="5468719"/>
                </a:cubicBezTo>
                <a:cubicBezTo>
                  <a:pt x="1971410" y="5480271"/>
                  <a:pt x="1923563" y="5489452"/>
                  <a:pt x="1883686" y="5475655"/>
                </a:cubicBezTo>
                <a:close/>
                <a:moveTo>
                  <a:pt x="3108996" y="5555712"/>
                </a:moveTo>
                <a:cubicBezTo>
                  <a:pt x="3094745" y="5556771"/>
                  <a:pt x="3075374" y="5551525"/>
                  <a:pt x="3060266" y="5555712"/>
                </a:cubicBezTo>
                <a:cubicBezTo>
                  <a:pt x="3024753" y="5565574"/>
                  <a:pt x="2990904" y="5624267"/>
                  <a:pt x="2997613" y="5667095"/>
                </a:cubicBezTo>
                <a:cubicBezTo>
                  <a:pt x="3003944" y="5707526"/>
                  <a:pt x="3054893" y="5767884"/>
                  <a:pt x="3112476" y="5747151"/>
                </a:cubicBezTo>
                <a:cubicBezTo>
                  <a:pt x="3179316" y="5807660"/>
                  <a:pt x="3275010" y="5737339"/>
                  <a:pt x="3283056" y="5663613"/>
                </a:cubicBezTo>
                <a:cubicBezTo>
                  <a:pt x="3238690" y="5679580"/>
                  <a:pt x="3204866" y="5706088"/>
                  <a:pt x="3154245" y="5715824"/>
                </a:cubicBezTo>
                <a:cubicBezTo>
                  <a:pt x="3192457" y="5671659"/>
                  <a:pt x="3297181" y="5675443"/>
                  <a:pt x="3293498" y="5600961"/>
                </a:cubicBezTo>
                <a:cubicBezTo>
                  <a:pt x="3262399" y="5620912"/>
                  <a:pt x="3231502" y="5641065"/>
                  <a:pt x="3189052" y="5649691"/>
                </a:cubicBezTo>
                <a:cubicBezTo>
                  <a:pt x="3221740" y="5610420"/>
                  <a:pt x="3311406" y="5609587"/>
                  <a:pt x="3307421" y="5545270"/>
                </a:cubicBezTo>
                <a:cubicBezTo>
                  <a:pt x="3261541" y="5575965"/>
                  <a:pt x="3212357" y="5603382"/>
                  <a:pt x="3150764" y="5618364"/>
                </a:cubicBezTo>
                <a:cubicBezTo>
                  <a:pt x="3211071" y="5567264"/>
                  <a:pt x="3318948" y="5563758"/>
                  <a:pt x="3338748" y="5472150"/>
                </a:cubicBezTo>
                <a:cubicBezTo>
                  <a:pt x="3278743" y="5504106"/>
                  <a:pt x="3205295" y="5548599"/>
                  <a:pt x="3108996" y="5555712"/>
                </a:cubicBezTo>
                <a:close/>
                <a:moveTo>
                  <a:pt x="2029876" y="5517424"/>
                </a:moveTo>
                <a:cubicBezTo>
                  <a:pt x="2010076" y="5530212"/>
                  <a:pt x="1993152" y="5530817"/>
                  <a:pt x="1988107" y="5541789"/>
                </a:cubicBezTo>
                <a:cubicBezTo>
                  <a:pt x="1982357" y="5554300"/>
                  <a:pt x="1995497" y="5622450"/>
                  <a:pt x="1998549" y="5632313"/>
                </a:cubicBezTo>
                <a:cubicBezTo>
                  <a:pt x="2018980" y="5698092"/>
                  <a:pt x="2127134" y="5709367"/>
                  <a:pt x="2203936" y="5691484"/>
                </a:cubicBezTo>
                <a:cubicBezTo>
                  <a:pt x="2214605" y="5667574"/>
                  <a:pt x="2212966" y="5616170"/>
                  <a:pt x="2231782" y="5590544"/>
                </a:cubicBezTo>
                <a:cubicBezTo>
                  <a:pt x="2181261" y="5572610"/>
                  <a:pt x="2145193" y="5540200"/>
                  <a:pt x="2127361" y="5489578"/>
                </a:cubicBezTo>
                <a:cubicBezTo>
                  <a:pt x="2087560" y="5478682"/>
                  <a:pt x="2050079" y="5504384"/>
                  <a:pt x="2029876" y="5517424"/>
                </a:cubicBezTo>
                <a:close/>
                <a:moveTo>
                  <a:pt x="1361530" y="5534827"/>
                </a:moveTo>
                <a:cubicBezTo>
                  <a:pt x="1346396" y="5563253"/>
                  <a:pt x="1360849" y="5587189"/>
                  <a:pt x="1375453" y="5604442"/>
                </a:cubicBezTo>
                <a:cubicBezTo>
                  <a:pt x="1330128" y="5632363"/>
                  <a:pt x="1370736" y="5669818"/>
                  <a:pt x="1413740" y="5667095"/>
                </a:cubicBezTo>
                <a:cubicBezTo>
                  <a:pt x="1468221" y="5663639"/>
                  <a:pt x="1535313" y="5591704"/>
                  <a:pt x="1546032" y="5559193"/>
                </a:cubicBezTo>
                <a:cubicBezTo>
                  <a:pt x="1478865" y="5556519"/>
                  <a:pt x="1423048" y="5525016"/>
                  <a:pt x="1361530" y="5534827"/>
                </a:cubicBezTo>
                <a:close/>
                <a:moveTo>
                  <a:pt x="1775759" y="5545270"/>
                </a:moveTo>
                <a:cubicBezTo>
                  <a:pt x="1745215" y="5582448"/>
                  <a:pt x="1694946" y="5650926"/>
                  <a:pt x="1737471" y="5708888"/>
                </a:cubicBezTo>
                <a:cubicBezTo>
                  <a:pt x="1771269" y="5698446"/>
                  <a:pt x="1781031" y="5720087"/>
                  <a:pt x="1810566" y="5715849"/>
                </a:cubicBezTo>
                <a:cubicBezTo>
                  <a:pt x="1883938" y="5705357"/>
                  <a:pt x="1867670" y="5585071"/>
                  <a:pt x="1831450" y="5538308"/>
                </a:cubicBezTo>
                <a:cubicBezTo>
                  <a:pt x="1821563" y="5549280"/>
                  <a:pt x="1795433" y="5544059"/>
                  <a:pt x="1775759" y="5545270"/>
                </a:cubicBezTo>
                <a:close/>
                <a:moveTo>
                  <a:pt x="4814693" y="5614883"/>
                </a:moveTo>
                <a:cubicBezTo>
                  <a:pt x="4728735" y="5715572"/>
                  <a:pt x="4690851" y="5903379"/>
                  <a:pt x="4745079" y="6060465"/>
                </a:cubicBezTo>
                <a:cubicBezTo>
                  <a:pt x="4755723" y="6018873"/>
                  <a:pt x="4769923" y="5980888"/>
                  <a:pt x="4783367" y="5942096"/>
                </a:cubicBezTo>
                <a:cubicBezTo>
                  <a:pt x="4766190" y="5906884"/>
                  <a:pt x="4755168" y="5845115"/>
                  <a:pt x="4769444" y="5799386"/>
                </a:cubicBezTo>
                <a:cubicBezTo>
                  <a:pt x="4775926" y="5838153"/>
                  <a:pt x="4779407" y="5879922"/>
                  <a:pt x="4786848" y="5917730"/>
                </a:cubicBezTo>
                <a:cubicBezTo>
                  <a:pt x="4806420" y="5900175"/>
                  <a:pt x="4807454" y="5864057"/>
                  <a:pt x="4825135" y="5844635"/>
                </a:cubicBezTo>
                <a:cubicBezTo>
                  <a:pt x="4816030" y="5807508"/>
                  <a:pt x="4795751" y="5747756"/>
                  <a:pt x="4811212" y="5708863"/>
                </a:cubicBezTo>
                <a:cubicBezTo>
                  <a:pt x="4820167" y="5745183"/>
                  <a:pt x="4822209" y="5788364"/>
                  <a:pt x="4835578" y="5820271"/>
                </a:cubicBezTo>
                <a:cubicBezTo>
                  <a:pt x="4861254" y="5778654"/>
                  <a:pt x="4882163" y="5732269"/>
                  <a:pt x="4887788" y="5670575"/>
                </a:cubicBezTo>
                <a:cubicBezTo>
                  <a:pt x="4891874" y="5686213"/>
                  <a:pt x="4892908" y="5704903"/>
                  <a:pt x="4898230" y="5719305"/>
                </a:cubicBezTo>
                <a:cubicBezTo>
                  <a:pt x="4943076" y="5667825"/>
                  <a:pt x="4978387" y="5606838"/>
                  <a:pt x="5020080" y="5552206"/>
                </a:cubicBezTo>
                <a:cubicBezTo>
                  <a:pt x="4932659" y="5533995"/>
                  <a:pt x="4858555" y="5563531"/>
                  <a:pt x="4814693" y="5614883"/>
                </a:cubicBezTo>
                <a:close/>
                <a:moveTo>
                  <a:pt x="1507719" y="5632287"/>
                </a:moveTo>
                <a:cubicBezTo>
                  <a:pt x="1464765" y="5666060"/>
                  <a:pt x="1403500" y="5677385"/>
                  <a:pt x="1413715" y="5743670"/>
                </a:cubicBezTo>
                <a:cubicBezTo>
                  <a:pt x="1441031" y="5744376"/>
                  <a:pt x="1457476" y="5771263"/>
                  <a:pt x="1483329" y="5771515"/>
                </a:cubicBezTo>
                <a:cubicBezTo>
                  <a:pt x="1521693" y="5771894"/>
                  <a:pt x="1544998" y="5734892"/>
                  <a:pt x="1556424" y="5698421"/>
                </a:cubicBezTo>
                <a:cubicBezTo>
                  <a:pt x="1528099" y="5652995"/>
                  <a:pt x="1568985" y="5616650"/>
                  <a:pt x="1566866" y="5566129"/>
                </a:cubicBezTo>
                <a:cubicBezTo>
                  <a:pt x="1543561" y="5588022"/>
                  <a:pt x="1534960" y="5610899"/>
                  <a:pt x="1507719" y="5632287"/>
                </a:cubicBezTo>
                <a:close/>
                <a:moveTo>
                  <a:pt x="2266589" y="5573115"/>
                </a:moveTo>
                <a:cubicBezTo>
                  <a:pt x="2226157" y="5590973"/>
                  <a:pt x="2233119" y="5658014"/>
                  <a:pt x="2217859" y="5687979"/>
                </a:cubicBezTo>
                <a:cubicBezTo>
                  <a:pt x="2231076" y="5797949"/>
                  <a:pt x="2397973" y="5782714"/>
                  <a:pt x="2419765" y="5691459"/>
                </a:cubicBezTo>
                <a:cubicBezTo>
                  <a:pt x="2428366" y="5655416"/>
                  <a:pt x="2409449" y="5613749"/>
                  <a:pt x="2384958" y="5587038"/>
                </a:cubicBezTo>
                <a:cubicBezTo>
                  <a:pt x="2349218" y="5575309"/>
                  <a:pt x="2304297" y="5556468"/>
                  <a:pt x="2266589" y="5573115"/>
                </a:cubicBezTo>
                <a:close/>
                <a:moveTo>
                  <a:pt x="3947921" y="5600961"/>
                </a:moveTo>
                <a:cubicBezTo>
                  <a:pt x="3950469" y="5615085"/>
                  <a:pt x="3970193" y="5651810"/>
                  <a:pt x="3968806" y="5670575"/>
                </a:cubicBezTo>
                <a:cubicBezTo>
                  <a:pt x="4017687" y="5684346"/>
                  <a:pt x="4051990" y="5712722"/>
                  <a:pt x="4080188" y="5747151"/>
                </a:cubicBezTo>
                <a:cubicBezTo>
                  <a:pt x="4110960" y="5651456"/>
                  <a:pt x="3994836" y="5589686"/>
                  <a:pt x="3947921" y="5600961"/>
                </a:cubicBezTo>
                <a:close/>
                <a:moveTo>
                  <a:pt x="3704247" y="5945601"/>
                </a:moveTo>
                <a:cubicBezTo>
                  <a:pt x="3711158" y="5877954"/>
                  <a:pt x="3664143" y="5797721"/>
                  <a:pt x="3634633" y="5754137"/>
                </a:cubicBezTo>
                <a:cubicBezTo>
                  <a:pt x="3550036" y="5730832"/>
                  <a:pt x="3505721" y="5667220"/>
                  <a:pt x="3464053" y="5600961"/>
                </a:cubicBezTo>
                <a:cubicBezTo>
                  <a:pt x="3470005" y="5719507"/>
                  <a:pt x="3370805" y="5766143"/>
                  <a:pt x="3356151" y="5862039"/>
                </a:cubicBezTo>
                <a:cubicBezTo>
                  <a:pt x="3352418" y="5886505"/>
                  <a:pt x="3358093" y="5925373"/>
                  <a:pt x="3349190" y="5945576"/>
                </a:cubicBezTo>
                <a:cubicBezTo>
                  <a:pt x="3291960" y="5904640"/>
                  <a:pt x="3263332" y="5818883"/>
                  <a:pt x="3265653" y="5729747"/>
                </a:cubicBezTo>
                <a:cubicBezTo>
                  <a:pt x="3228121" y="5760695"/>
                  <a:pt x="3209709" y="5817017"/>
                  <a:pt x="3209961" y="5879443"/>
                </a:cubicBezTo>
                <a:cubicBezTo>
                  <a:pt x="3210239" y="5953647"/>
                  <a:pt x="3216343" y="6049644"/>
                  <a:pt x="3265653" y="6088310"/>
                </a:cubicBezTo>
                <a:cubicBezTo>
                  <a:pt x="3303259" y="6117795"/>
                  <a:pt x="3346794" y="6116383"/>
                  <a:pt x="3377035" y="6147482"/>
                </a:cubicBezTo>
                <a:cubicBezTo>
                  <a:pt x="3393455" y="6146498"/>
                  <a:pt x="3397617" y="6133256"/>
                  <a:pt x="3411842" y="6130078"/>
                </a:cubicBezTo>
                <a:cubicBezTo>
                  <a:pt x="3431466" y="6162414"/>
                  <a:pt x="3471014" y="6137545"/>
                  <a:pt x="3488418" y="6119637"/>
                </a:cubicBezTo>
                <a:cubicBezTo>
                  <a:pt x="3505115" y="6133106"/>
                  <a:pt x="3533642" y="6134745"/>
                  <a:pt x="3558032" y="6140521"/>
                </a:cubicBezTo>
                <a:cubicBezTo>
                  <a:pt x="3555081" y="6095599"/>
                  <a:pt x="3568373" y="6052974"/>
                  <a:pt x="3610242" y="6063945"/>
                </a:cubicBezTo>
                <a:cubicBezTo>
                  <a:pt x="3608275" y="6048055"/>
                  <a:pt x="3616422" y="6042279"/>
                  <a:pt x="3613723" y="6025657"/>
                </a:cubicBezTo>
                <a:cubicBezTo>
                  <a:pt x="3649110" y="5998316"/>
                  <a:pt x="3698975" y="5997282"/>
                  <a:pt x="3704247" y="5945601"/>
                </a:cubicBezTo>
                <a:close/>
                <a:moveTo>
                  <a:pt x="1580814" y="5611403"/>
                </a:moveTo>
                <a:cubicBezTo>
                  <a:pt x="1535439" y="5651406"/>
                  <a:pt x="1577737" y="5749522"/>
                  <a:pt x="1636505" y="5736734"/>
                </a:cubicBezTo>
                <a:cubicBezTo>
                  <a:pt x="1616958" y="5720314"/>
                  <a:pt x="1618194" y="5683110"/>
                  <a:pt x="1619102" y="5646210"/>
                </a:cubicBezTo>
                <a:cubicBezTo>
                  <a:pt x="1603111" y="5637861"/>
                  <a:pt x="1585152" y="5631455"/>
                  <a:pt x="1580814" y="5611403"/>
                </a:cubicBezTo>
                <a:close/>
                <a:moveTo>
                  <a:pt x="4946985" y="5830713"/>
                </a:moveTo>
                <a:cubicBezTo>
                  <a:pt x="4928371" y="5866655"/>
                  <a:pt x="4871721" y="5864536"/>
                  <a:pt x="4825135" y="5872481"/>
                </a:cubicBezTo>
                <a:cubicBezTo>
                  <a:pt x="4821831" y="5892432"/>
                  <a:pt x="4800644" y="5912862"/>
                  <a:pt x="4807732" y="5931653"/>
                </a:cubicBezTo>
                <a:cubicBezTo>
                  <a:pt x="4835981" y="5921589"/>
                  <a:pt x="4887460" y="5916267"/>
                  <a:pt x="4915634" y="5917730"/>
                </a:cubicBezTo>
                <a:cubicBezTo>
                  <a:pt x="4881936" y="5932763"/>
                  <a:pt x="4838806" y="5938362"/>
                  <a:pt x="4797265" y="5945576"/>
                </a:cubicBezTo>
                <a:cubicBezTo>
                  <a:pt x="4779710" y="6013071"/>
                  <a:pt x="4733325" y="6079734"/>
                  <a:pt x="4755496" y="6164886"/>
                </a:cubicBezTo>
                <a:cubicBezTo>
                  <a:pt x="4804629" y="6014484"/>
                  <a:pt x="4961514" y="5984570"/>
                  <a:pt x="5009613" y="5837674"/>
                </a:cubicBezTo>
                <a:cubicBezTo>
                  <a:pt x="5023838" y="5794241"/>
                  <a:pt x="5027218" y="5710654"/>
                  <a:pt x="5047901" y="5670575"/>
                </a:cubicBezTo>
                <a:cubicBezTo>
                  <a:pt x="5054635" y="5657510"/>
                  <a:pt x="5066288" y="5646084"/>
                  <a:pt x="5061823" y="5639249"/>
                </a:cubicBezTo>
                <a:cubicBezTo>
                  <a:pt x="4944589" y="5624141"/>
                  <a:pt x="4902745" y="5733127"/>
                  <a:pt x="4866879" y="5799386"/>
                </a:cubicBezTo>
                <a:cubicBezTo>
                  <a:pt x="4897297" y="5789196"/>
                  <a:pt x="4927463" y="5778755"/>
                  <a:pt x="4964339" y="5775021"/>
                </a:cubicBezTo>
                <a:cubicBezTo>
                  <a:pt x="4939797" y="5797116"/>
                  <a:pt x="4889982" y="5811745"/>
                  <a:pt x="4852956" y="5809828"/>
                </a:cubicBezTo>
                <a:cubicBezTo>
                  <a:pt x="4847079" y="5827182"/>
                  <a:pt x="4839739" y="5843022"/>
                  <a:pt x="4832072" y="5858558"/>
                </a:cubicBezTo>
                <a:cubicBezTo>
                  <a:pt x="4873285" y="5852177"/>
                  <a:pt x="4913566" y="5844888"/>
                  <a:pt x="4946985" y="5830713"/>
                </a:cubicBezTo>
                <a:close/>
                <a:moveTo>
                  <a:pt x="2604243" y="5768060"/>
                </a:moveTo>
                <a:cubicBezTo>
                  <a:pt x="2588857" y="5732395"/>
                  <a:pt x="2566888" y="5703288"/>
                  <a:pt x="2548552" y="5670600"/>
                </a:cubicBezTo>
                <a:cubicBezTo>
                  <a:pt x="2499847" y="5658014"/>
                  <a:pt x="2472253" y="5689971"/>
                  <a:pt x="2433663" y="5698446"/>
                </a:cubicBezTo>
                <a:cubicBezTo>
                  <a:pt x="2417294" y="5737793"/>
                  <a:pt x="2381024" y="5757189"/>
                  <a:pt x="2350126" y="5781983"/>
                </a:cubicBezTo>
                <a:cubicBezTo>
                  <a:pt x="2362586" y="5842693"/>
                  <a:pt x="2408390" y="5945727"/>
                  <a:pt x="2471951" y="5924717"/>
                </a:cubicBezTo>
                <a:cubicBezTo>
                  <a:pt x="2505371" y="5913645"/>
                  <a:pt x="2550191" y="5874827"/>
                  <a:pt x="2558968" y="5848142"/>
                </a:cubicBezTo>
                <a:cubicBezTo>
                  <a:pt x="2573724" y="5848974"/>
                  <a:pt x="2583611" y="5844938"/>
                  <a:pt x="2593775" y="5841180"/>
                </a:cubicBezTo>
                <a:cubicBezTo>
                  <a:pt x="2596197" y="5815705"/>
                  <a:pt x="2599375" y="5791038"/>
                  <a:pt x="2604243" y="5768060"/>
                </a:cubicBezTo>
                <a:close/>
                <a:moveTo>
                  <a:pt x="1800124" y="5914250"/>
                </a:moveTo>
                <a:cubicBezTo>
                  <a:pt x="1812029" y="5915637"/>
                  <a:pt x="1827692" y="5890818"/>
                  <a:pt x="1845373" y="5886404"/>
                </a:cubicBezTo>
                <a:cubicBezTo>
                  <a:pt x="1850140" y="5899545"/>
                  <a:pt x="1844869" y="5912459"/>
                  <a:pt x="1852335" y="5928173"/>
                </a:cubicBezTo>
                <a:cubicBezTo>
                  <a:pt x="1940210" y="5910466"/>
                  <a:pt x="1902073" y="5766723"/>
                  <a:pt x="1995044" y="5754112"/>
                </a:cubicBezTo>
                <a:cubicBezTo>
                  <a:pt x="2002913" y="5724854"/>
                  <a:pt x="2023696" y="5708510"/>
                  <a:pt x="2047254" y="5694940"/>
                </a:cubicBezTo>
                <a:cubicBezTo>
                  <a:pt x="2024201" y="5694789"/>
                  <a:pt x="2020291" y="5675493"/>
                  <a:pt x="2002005" y="5670575"/>
                </a:cubicBezTo>
                <a:cubicBezTo>
                  <a:pt x="1898744" y="5713554"/>
                  <a:pt x="1791019" y="5770507"/>
                  <a:pt x="1800124" y="5914250"/>
                </a:cubicBezTo>
                <a:close/>
                <a:moveTo>
                  <a:pt x="3105515" y="5761099"/>
                </a:moveTo>
                <a:cubicBezTo>
                  <a:pt x="3096006" y="5758904"/>
                  <a:pt x="3090306" y="5764352"/>
                  <a:pt x="3081150" y="5764579"/>
                </a:cubicBezTo>
                <a:cubicBezTo>
                  <a:pt x="3036279" y="5765638"/>
                  <a:pt x="3020112" y="5734413"/>
                  <a:pt x="2997613" y="5698446"/>
                </a:cubicBezTo>
                <a:cubicBezTo>
                  <a:pt x="2963033" y="5711435"/>
                  <a:pt x="2931934" y="5727906"/>
                  <a:pt x="2893192" y="5736734"/>
                </a:cubicBezTo>
                <a:cubicBezTo>
                  <a:pt x="2877680" y="5779309"/>
                  <a:pt x="2819391" y="5807685"/>
                  <a:pt x="2813136" y="5872506"/>
                </a:cubicBezTo>
                <a:cubicBezTo>
                  <a:pt x="2805796" y="5948300"/>
                  <a:pt x="2839973" y="6014862"/>
                  <a:pt x="2875788" y="6063970"/>
                </a:cubicBezTo>
                <a:cubicBezTo>
                  <a:pt x="2904971" y="6054840"/>
                  <a:pt x="2924039" y="6035620"/>
                  <a:pt x="2959351" y="6032644"/>
                </a:cubicBezTo>
                <a:cubicBezTo>
                  <a:pt x="2972290" y="6053352"/>
                  <a:pt x="2984119" y="6075169"/>
                  <a:pt x="2994158" y="6098778"/>
                </a:cubicBezTo>
                <a:cubicBezTo>
                  <a:pt x="3026392" y="6081248"/>
                  <a:pt x="3057441" y="6097264"/>
                  <a:pt x="3084656" y="6098778"/>
                </a:cubicBezTo>
                <a:cubicBezTo>
                  <a:pt x="3146401" y="6102183"/>
                  <a:pt x="3198561" y="6064273"/>
                  <a:pt x="3192558" y="6001293"/>
                </a:cubicBezTo>
                <a:cubicBezTo>
                  <a:pt x="3188850" y="5962500"/>
                  <a:pt x="3134672" y="5929812"/>
                  <a:pt x="3129905" y="5879468"/>
                </a:cubicBezTo>
                <a:cubicBezTo>
                  <a:pt x="3126424" y="5842794"/>
                  <a:pt x="3139818" y="5814949"/>
                  <a:pt x="3164712" y="5785464"/>
                </a:cubicBezTo>
                <a:cubicBezTo>
                  <a:pt x="3140246" y="5793484"/>
                  <a:pt x="3126752" y="5765967"/>
                  <a:pt x="3105515" y="5761099"/>
                </a:cubicBezTo>
                <a:close/>
                <a:moveTo>
                  <a:pt x="2092529" y="5712369"/>
                </a:moveTo>
                <a:cubicBezTo>
                  <a:pt x="2082742" y="5710956"/>
                  <a:pt x="2069954" y="5700716"/>
                  <a:pt x="2061202" y="5701926"/>
                </a:cubicBezTo>
                <a:cubicBezTo>
                  <a:pt x="2049575" y="5703541"/>
                  <a:pt x="2022334" y="5725862"/>
                  <a:pt x="2019434" y="5729772"/>
                </a:cubicBezTo>
                <a:cubicBezTo>
                  <a:pt x="1997591" y="5759030"/>
                  <a:pt x="2023394" y="5780470"/>
                  <a:pt x="2026395" y="5806348"/>
                </a:cubicBezTo>
                <a:cubicBezTo>
                  <a:pt x="2028514" y="5824634"/>
                  <a:pt x="2011716" y="5834219"/>
                  <a:pt x="2022914" y="5855078"/>
                </a:cubicBezTo>
                <a:cubicBezTo>
                  <a:pt x="2060042" y="5860753"/>
                  <a:pt x="2070434" y="5893542"/>
                  <a:pt x="2102971" y="5896846"/>
                </a:cubicBezTo>
                <a:cubicBezTo>
                  <a:pt x="2184994" y="5905220"/>
                  <a:pt x="2228856" y="5823701"/>
                  <a:pt x="2263108" y="5771541"/>
                </a:cubicBezTo>
                <a:cubicBezTo>
                  <a:pt x="2240055" y="5753986"/>
                  <a:pt x="2217456" y="5735977"/>
                  <a:pt x="2207417" y="5705382"/>
                </a:cubicBezTo>
                <a:cubicBezTo>
                  <a:pt x="2172534" y="5710805"/>
                  <a:pt x="2129404" y="5717665"/>
                  <a:pt x="2092529" y="5712369"/>
                </a:cubicBezTo>
                <a:close/>
                <a:moveTo>
                  <a:pt x="3756458" y="5771541"/>
                </a:moveTo>
                <a:cubicBezTo>
                  <a:pt x="3875508" y="5811468"/>
                  <a:pt x="3976675" y="5869278"/>
                  <a:pt x="4010574" y="5994331"/>
                </a:cubicBezTo>
                <a:cubicBezTo>
                  <a:pt x="4050577" y="5859718"/>
                  <a:pt x="3951125" y="5782058"/>
                  <a:pt x="3864359" y="5740215"/>
                </a:cubicBezTo>
                <a:cubicBezTo>
                  <a:pt x="3829073" y="5751337"/>
                  <a:pt x="3790861" y="5759510"/>
                  <a:pt x="3756458" y="5771541"/>
                </a:cubicBezTo>
                <a:close/>
                <a:moveTo>
                  <a:pt x="2224821" y="5851597"/>
                </a:moveTo>
                <a:cubicBezTo>
                  <a:pt x="2193923" y="5928021"/>
                  <a:pt x="2223761" y="6058018"/>
                  <a:pt x="2294435" y="6004773"/>
                </a:cubicBezTo>
                <a:cubicBezTo>
                  <a:pt x="2357718" y="6003083"/>
                  <a:pt x="2388843" y="5967570"/>
                  <a:pt x="2384933" y="5914275"/>
                </a:cubicBezTo>
                <a:cubicBezTo>
                  <a:pt x="2381503" y="5867437"/>
                  <a:pt x="2329998" y="5828039"/>
                  <a:pt x="2336203" y="5778502"/>
                </a:cubicBezTo>
                <a:cubicBezTo>
                  <a:pt x="2314764" y="5781731"/>
                  <a:pt x="2301926" y="5781731"/>
                  <a:pt x="2280512" y="5778502"/>
                </a:cubicBezTo>
                <a:cubicBezTo>
                  <a:pt x="2267043" y="5793509"/>
                  <a:pt x="2239172" y="5816083"/>
                  <a:pt x="2224821" y="5851597"/>
                </a:cubicBezTo>
                <a:close/>
                <a:moveTo>
                  <a:pt x="3202975" y="5983889"/>
                </a:moveTo>
                <a:cubicBezTo>
                  <a:pt x="3199292" y="5911853"/>
                  <a:pt x="3190212" y="5839692"/>
                  <a:pt x="3209936" y="5778502"/>
                </a:cubicBezTo>
                <a:cubicBezTo>
                  <a:pt x="3099815" y="5807786"/>
                  <a:pt x="3159466" y="5939850"/>
                  <a:pt x="3202975" y="5983889"/>
                </a:cubicBezTo>
                <a:close/>
                <a:moveTo>
                  <a:pt x="2576397" y="6053503"/>
                </a:moveTo>
                <a:cubicBezTo>
                  <a:pt x="2624497" y="5958868"/>
                  <a:pt x="2698676" y="5890339"/>
                  <a:pt x="2802668" y="5851597"/>
                </a:cubicBezTo>
                <a:cubicBezTo>
                  <a:pt x="2810664" y="5828291"/>
                  <a:pt x="2824360" y="5810636"/>
                  <a:pt x="2833995" y="5788944"/>
                </a:cubicBezTo>
                <a:cubicBezTo>
                  <a:pt x="2695574" y="5822263"/>
                  <a:pt x="2560330" y="5877324"/>
                  <a:pt x="2576397" y="6053503"/>
                </a:cubicBezTo>
                <a:close/>
                <a:moveTo>
                  <a:pt x="2830514" y="6022177"/>
                </a:moveTo>
                <a:cubicBezTo>
                  <a:pt x="2815784" y="5992339"/>
                  <a:pt x="2810891" y="5960710"/>
                  <a:pt x="2799188" y="5924717"/>
                </a:cubicBezTo>
                <a:cubicBezTo>
                  <a:pt x="2643388" y="5993196"/>
                  <a:pt x="2549157" y="6132550"/>
                  <a:pt x="2534629" y="6335466"/>
                </a:cubicBezTo>
                <a:cubicBezTo>
                  <a:pt x="2533141" y="6356325"/>
                  <a:pt x="2537454" y="6377511"/>
                  <a:pt x="2534629" y="6398143"/>
                </a:cubicBezTo>
                <a:cubicBezTo>
                  <a:pt x="2523329" y="6480192"/>
                  <a:pt x="2451243" y="6525870"/>
                  <a:pt x="2405817" y="6575685"/>
                </a:cubicBezTo>
                <a:cubicBezTo>
                  <a:pt x="2549081" y="6616596"/>
                  <a:pt x="2595920" y="6495401"/>
                  <a:pt x="2694741" y="6481681"/>
                </a:cubicBezTo>
                <a:cubicBezTo>
                  <a:pt x="2691513" y="6506827"/>
                  <a:pt x="2677060" y="6537548"/>
                  <a:pt x="2687780" y="6565217"/>
                </a:cubicBezTo>
                <a:cubicBezTo>
                  <a:pt x="2740823" y="6555456"/>
                  <a:pt x="2766070" y="6499790"/>
                  <a:pt x="2806124" y="6488642"/>
                </a:cubicBezTo>
                <a:cubicBezTo>
                  <a:pt x="2801130" y="6516866"/>
                  <a:pt x="2797725" y="6538633"/>
                  <a:pt x="2806124" y="6565217"/>
                </a:cubicBezTo>
                <a:cubicBezTo>
                  <a:pt x="2857149" y="6543147"/>
                  <a:pt x="2861664" y="6474542"/>
                  <a:pt x="2900103" y="6439912"/>
                </a:cubicBezTo>
                <a:cubicBezTo>
                  <a:pt x="2904189" y="6459586"/>
                  <a:pt x="2897631" y="6491013"/>
                  <a:pt x="2917507" y="6502565"/>
                </a:cubicBezTo>
                <a:cubicBezTo>
                  <a:pt x="2997311" y="6429369"/>
                  <a:pt x="3042963" y="6264590"/>
                  <a:pt x="3001043" y="6123117"/>
                </a:cubicBezTo>
                <a:cubicBezTo>
                  <a:pt x="2971710" y="6110682"/>
                  <a:pt x="2974257" y="6066341"/>
                  <a:pt x="2948833" y="6050022"/>
                </a:cubicBezTo>
                <a:cubicBezTo>
                  <a:pt x="2927015" y="6053730"/>
                  <a:pt x="2909410" y="6061650"/>
                  <a:pt x="2896622" y="6074388"/>
                </a:cubicBezTo>
                <a:cubicBezTo>
                  <a:pt x="2917052" y="6121276"/>
                  <a:pt x="2948883" y="6175278"/>
                  <a:pt x="2955794" y="6224058"/>
                </a:cubicBezTo>
                <a:cubicBezTo>
                  <a:pt x="2922652" y="6189907"/>
                  <a:pt x="2915438" y="6129827"/>
                  <a:pt x="2886180" y="6091791"/>
                </a:cubicBezTo>
                <a:cubicBezTo>
                  <a:pt x="2860781" y="6181961"/>
                  <a:pt x="2906661" y="6245270"/>
                  <a:pt x="2924468" y="6321543"/>
                </a:cubicBezTo>
                <a:cubicBezTo>
                  <a:pt x="2891779" y="6290418"/>
                  <a:pt x="2881842" y="6236518"/>
                  <a:pt x="2868776" y="6185770"/>
                </a:cubicBezTo>
                <a:cubicBezTo>
                  <a:pt x="2812303" y="6227866"/>
                  <a:pt x="2859041" y="6315944"/>
                  <a:pt x="2861815" y="6387676"/>
                </a:cubicBezTo>
                <a:cubicBezTo>
                  <a:pt x="2832355" y="6360310"/>
                  <a:pt x="2840653" y="6295135"/>
                  <a:pt x="2823527" y="6255410"/>
                </a:cubicBezTo>
                <a:cubicBezTo>
                  <a:pt x="2783499" y="6287744"/>
                  <a:pt x="2835407" y="6381900"/>
                  <a:pt x="2802643" y="6425989"/>
                </a:cubicBezTo>
                <a:cubicBezTo>
                  <a:pt x="2796766" y="6390072"/>
                  <a:pt x="2798809" y="6346286"/>
                  <a:pt x="2795682" y="6307620"/>
                </a:cubicBezTo>
                <a:cubicBezTo>
                  <a:pt x="2752299" y="6343158"/>
                  <a:pt x="2729170" y="6398925"/>
                  <a:pt x="2684299" y="6432950"/>
                </a:cubicBezTo>
                <a:cubicBezTo>
                  <a:pt x="2695700" y="6406064"/>
                  <a:pt x="2712271" y="6384321"/>
                  <a:pt x="2729548" y="6363311"/>
                </a:cubicBezTo>
                <a:cubicBezTo>
                  <a:pt x="2693631" y="6369188"/>
                  <a:pt x="2659606" y="6395470"/>
                  <a:pt x="2628608" y="6394638"/>
                </a:cubicBezTo>
                <a:cubicBezTo>
                  <a:pt x="2684400" y="6354105"/>
                  <a:pt x="2774823" y="6348253"/>
                  <a:pt x="2795707" y="6272813"/>
                </a:cubicBezTo>
                <a:cubicBezTo>
                  <a:pt x="2745867" y="6275184"/>
                  <a:pt x="2705915" y="6287467"/>
                  <a:pt x="2663440" y="6297178"/>
                </a:cubicBezTo>
                <a:cubicBezTo>
                  <a:pt x="2692673" y="6266053"/>
                  <a:pt x="2748894" y="6261967"/>
                  <a:pt x="2806149" y="6258890"/>
                </a:cubicBezTo>
                <a:cubicBezTo>
                  <a:pt x="2819971" y="6236745"/>
                  <a:pt x="2835256" y="6216037"/>
                  <a:pt x="2844437" y="6189276"/>
                </a:cubicBezTo>
                <a:cubicBezTo>
                  <a:pt x="2771670" y="6190764"/>
                  <a:pt x="2717719" y="6211068"/>
                  <a:pt x="2656454" y="6224083"/>
                </a:cubicBezTo>
                <a:cubicBezTo>
                  <a:pt x="2698827" y="6182920"/>
                  <a:pt x="2783474" y="6184030"/>
                  <a:pt x="2854879" y="6171872"/>
                </a:cubicBezTo>
                <a:cubicBezTo>
                  <a:pt x="2858082" y="6151871"/>
                  <a:pt x="2869760" y="6140319"/>
                  <a:pt x="2868802" y="6116181"/>
                </a:cubicBezTo>
                <a:cubicBezTo>
                  <a:pt x="2787585" y="6101678"/>
                  <a:pt x="2704805" y="6132777"/>
                  <a:pt x="2663415" y="6157949"/>
                </a:cubicBezTo>
                <a:cubicBezTo>
                  <a:pt x="2695246" y="6103544"/>
                  <a:pt x="2789452" y="6094187"/>
                  <a:pt x="2872282" y="6102259"/>
                </a:cubicBezTo>
                <a:cubicBezTo>
                  <a:pt x="2879168" y="6067981"/>
                  <a:pt x="2844361" y="6050224"/>
                  <a:pt x="2830514" y="6022177"/>
                </a:cubicBezTo>
                <a:close/>
                <a:moveTo>
                  <a:pt x="3509328" y="6144001"/>
                </a:moveTo>
                <a:cubicBezTo>
                  <a:pt x="3538964" y="6287265"/>
                  <a:pt x="3592562" y="6394890"/>
                  <a:pt x="3711234" y="6443368"/>
                </a:cubicBezTo>
                <a:cubicBezTo>
                  <a:pt x="3775400" y="6469599"/>
                  <a:pt x="3846098" y="6488516"/>
                  <a:pt x="3867890" y="6554775"/>
                </a:cubicBezTo>
                <a:cubicBezTo>
                  <a:pt x="3892634" y="6502943"/>
                  <a:pt x="3858180" y="6448563"/>
                  <a:pt x="3853968" y="6408561"/>
                </a:cubicBezTo>
                <a:cubicBezTo>
                  <a:pt x="3877273" y="6415421"/>
                  <a:pt x="3902546" y="6420314"/>
                  <a:pt x="3920101" y="6432925"/>
                </a:cubicBezTo>
                <a:cubicBezTo>
                  <a:pt x="3924818" y="6381598"/>
                  <a:pt x="3889885" y="6352036"/>
                  <a:pt x="3892256" y="6314556"/>
                </a:cubicBezTo>
                <a:cubicBezTo>
                  <a:pt x="3910340" y="6323182"/>
                  <a:pt x="3922321" y="6337862"/>
                  <a:pt x="3944466" y="6342402"/>
                </a:cubicBezTo>
                <a:cubicBezTo>
                  <a:pt x="3964694" y="6284642"/>
                  <a:pt x="3909937" y="6254350"/>
                  <a:pt x="3902698" y="6224058"/>
                </a:cubicBezTo>
                <a:cubicBezTo>
                  <a:pt x="3920807" y="6232634"/>
                  <a:pt x="3937858" y="6242293"/>
                  <a:pt x="3958389" y="6248423"/>
                </a:cubicBezTo>
                <a:cubicBezTo>
                  <a:pt x="3950671" y="6077414"/>
                  <a:pt x="3855557" y="5993852"/>
                  <a:pt x="3714714" y="5956018"/>
                </a:cubicBezTo>
                <a:cubicBezTo>
                  <a:pt x="3704701" y="5999401"/>
                  <a:pt x="3667271" y="6015316"/>
                  <a:pt x="3627697" y="6029113"/>
                </a:cubicBezTo>
                <a:cubicBezTo>
                  <a:pt x="3630396" y="6045734"/>
                  <a:pt x="3622248" y="6051511"/>
                  <a:pt x="3624216" y="6067401"/>
                </a:cubicBezTo>
                <a:cubicBezTo>
                  <a:pt x="3630370" y="6070554"/>
                  <a:pt x="3635011" y="6075194"/>
                  <a:pt x="3638139" y="6081324"/>
                </a:cubicBezTo>
                <a:cubicBezTo>
                  <a:pt x="3684346" y="6073076"/>
                  <a:pt x="3736128" y="6049064"/>
                  <a:pt x="3787834" y="6067401"/>
                </a:cubicBezTo>
                <a:cubicBezTo>
                  <a:pt x="3739180" y="6072117"/>
                  <a:pt x="3693376" y="6079684"/>
                  <a:pt x="3655568" y="6095247"/>
                </a:cubicBezTo>
                <a:cubicBezTo>
                  <a:pt x="3678318" y="6148970"/>
                  <a:pt x="3762763" y="6093431"/>
                  <a:pt x="3808744" y="6123092"/>
                </a:cubicBezTo>
                <a:cubicBezTo>
                  <a:pt x="3769775" y="6123571"/>
                  <a:pt x="3740416" y="6133686"/>
                  <a:pt x="3700842" y="6133534"/>
                </a:cubicBezTo>
                <a:cubicBezTo>
                  <a:pt x="3693048" y="6143068"/>
                  <a:pt x="3709443" y="6150711"/>
                  <a:pt x="3711284" y="6161380"/>
                </a:cubicBezTo>
                <a:cubicBezTo>
                  <a:pt x="3761174" y="6163675"/>
                  <a:pt x="3823524" y="6153561"/>
                  <a:pt x="3854018" y="6175303"/>
                </a:cubicBezTo>
                <a:cubicBezTo>
                  <a:pt x="3811064" y="6177598"/>
                  <a:pt x="3758879" y="6170687"/>
                  <a:pt x="3721726" y="6178783"/>
                </a:cubicBezTo>
                <a:cubicBezTo>
                  <a:pt x="3730655" y="6191899"/>
                  <a:pt x="3736733" y="6207865"/>
                  <a:pt x="3746091" y="6220552"/>
                </a:cubicBezTo>
                <a:cubicBezTo>
                  <a:pt x="3786245" y="6225672"/>
                  <a:pt x="3831091" y="6226050"/>
                  <a:pt x="3853993" y="6248423"/>
                </a:cubicBezTo>
                <a:cubicBezTo>
                  <a:pt x="3816058" y="6250340"/>
                  <a:pt x="3780015" y="6231927"/>
                  <a:pt x="3749547" y="6237980"/>
                </a:cubicBezTo>
                <a:cubicBezTo>
                  <a:pt x="3759131" y="6245800"/>
                  <a:pt x="3759736" y="6262598"/>
                  <a:pt x="3766950" y="6272788"/>
                </a:cubicBezTo>
                <a:cubicBezTo>
                  <a:pt x="3799941" y="6280430"/>
                  <a:pt x="3836085" y="6284894"/>
                  <a:pt x="3857448" y="6304114"/>
                </a:cubicBezTo>
                <a:cubicBezTo>
                  <a:pt x="3825845" y="6303231"/>
                  <a:pt x="3803825" y="6292738"/>
                  <a:pt x="3773911" y="6290191"/>
                </a:cubicBezTo>
                <a:cubicBezTo>
                  <a:pt x="3790281" y="6329538"/>
                  <a:pt x="3854699" y="6339350"/>
                  <a:pt x="3867890" y="6370248"/>
                </a:cubicBezTo>
                <a:cubicBezTo>
                  <a:pt x="3838885" y="6358645"/>
                  <a:pt x="3816487" y="6340435"/>
                  <a:pt x="3787834" y="6328479"/>
                </a:cubicBezTo>
                <a:cubicBezTo>
                  <a:pt x="3790508" y="6347926"/>
                  <a:pt x="3802362" y="6376528"/>
                  <a:pt x="3794796" y="6394612"/>
                </a:cubicBezTo>
                <a:cubicBezTo>
                  <a:pt x="3775400" y="6354811"/>
                  <a:pt x="3768615" y="6302424"/>
                  <a:pt x="3746066" y="6265801"/>
                </a:cubicBezTo>
                <a:cubicBezTo>
                  <a:pt x="3742081" y="6303609"/>
                  <a:pt x="3719532" y="6341342"/>
                  <a:pt x="3697336" y="6349338"/>
                </a:cubicBezTo>
                <a:cubicBezTo>
                  <a:pt x="3714588" y="6310142"/>
                  <a:pt x="3758400" y="6251702"/>
                  <a:pt x="3721701" y="6210109"/>
                </a:cubicBezTo>
                <a:cubicBezTo>
                  <a:pt x="3707324" y="6249129"/>
                  <a:pt x="3679932" y="6293621"/>
                  <a:pt x="3655568" y="6311075"/>
                </a:cubicBezTo>
                <a:cubicBezTo>
                  <a:pt x="3673854" y="6270190"/>
                  <a:pt x="3698622" y="6235786"/>
                  <a:pt x="3714739" y="6192706"/>
                </a:cubicBezTo>
                <a:cubicBezTo>
                  <a:pt x="3702734" y="6176866"/>
                  <a:pt x="3697966" y="6153788"/>
                  <a:pt x="3679932" y="6143976"/>
                </a:cubicBezTo>
                <a:cubicBezTo>
                  <a:pt x="3658619" y="6191117"/>
                  <a:pt x="3643637" y="6244614"/>
                  <a:pt x="3610318" y="6279749"/>
                </a:cubicBezTo>
                <a:cubicBezTo>
                  <a:pt x="3628050" y="6227841"/>
                  <a:pt x="3648026" y="6178228"/>
                  <a:pt x="3672971" y="6133534"/>
                </a:cubicBezTo>
                <a:cubicBezTo>
                  <a:pt x="3668456" y="6118325"/>
                  <a:pt x="3655416" y="6111641"/>
                  <a:pt x="3645125" y="6102208"/>
                </a:cubicBezTo>
                <a:cubicBezTo>
                  <a:pt x="3628050" y="6146625"/>
                  <a:pt x="3607670" y="6187763"/>
                  <a:pt x="3578992" y="6220552"/>
                </a:cubicBezTo>
                <a:cubicBezTo>
                  <a:pt x="3594579" y="6174672"/>
                  <a:pt x="3617406" y="6135981"/>
                  <a:pt x="3634683" y="6091766"/>
                </a:cubicBezTo>
                <a:cubicBezTo>
                  <a:pt x="3624014" y="6081450"/>
                  <a:pt x="3599851" y="6074312"/>
                  <a:pt x="3585954" y="6077843"/>
                </a:cubicBezTo>
                <a:cubicBezTo>
                  <a:pt x="3561588" y="6093229"/>
                  <a:pt x="3586685" y="6146171"/>
                  <a:pt x="3561588" y="6154419"/>
                </a:cubicBezTo>
                <a:cubicBezTo>
                  <a:pt x="3542848" y="6152224"/>
                  <a:pt x="3524032" y="6150156"/>
                  <a:pt x="3509328" y="6144001"/>
                </a:cubicBezTo>
                <a:close/>
                <a:moveTo>
                  <a:pt x="1998549" y="6025657"/>
                </a:moveTo>
                <a:cubicBezTo>
                  <a:pt x="2049474" y="6089420"/>
                  <a:pt x="2200153" y="6062583"/>
                  <a:pt x="2210898" y="5990850"/>
                </a:cubicBezTo>
                <a:cubicBezTo>
                  <a:pt x="2129959" y="5954151"/>
                  <a:pt x="2064229" y="6013324"/>
                  <a:pt x="1998549" y="6025657"/>
                </a:cubicBezTo>
                <a:close/>
                <a:moveTo>
                  <a:pt x="3283056" y="6728811"/>
                </a:moveTo>
                <a:cubicBezTo>
                  <a:pt x="3304395" y="6707346"/>
                  <a:pt x="3319831" y="6672766"/>
                  <a:pt x="3324825" y="6631351"/>
                </a:cubicBezTo>
                <a:cubicBezTo>
                  <a:pt x="3327473" y="6609357"/>
                  <a:pt x="3317309" y="6577248"/>
                  <a:pt x="3338748" y="6568698"/>
                </a:cubicBezTo>
                <a:cubicBezTo>
                  <a:pt x="3344675" y="6601084"/>
                  <a:pt x="3367375" y="6616646"/>
                  <a:pt x="3387477" y="6634832"/>
                </a:cubicBezTo>
                <a:cubicBezTo>
                  <a:pt x="3430658" y="6602622"/>
                  <a:pt x="3414793" y="6511292"/>
                  <a:pt x="3436207" y="6457290"/>
                </a:cubicBezTo>
                <a:cubicBezTo>
                  <a:pt x="3449499" y="6475324"/>
                  <a:pt x="3456285" y="6499891"/>
                  <a:pt x="3474495" y="6512981"/>
                </a:cubicBezTo>
                <a:cubicBezTo>
                  <a:pt x="3521787" y="6388357"/>
                  <a:pt x="3492580" y="6214271"/>
                  <a:pt x="3411842" y="6147482"/>
                </a:cubicBezTo>
                <a:cubicBezTo>
                  <a:pt x="3388663" y="6168719"/>
                  <a:pt x="3350829" y="6159664"/>
                  <a:pt x="3338748" y="6133559"/>
                </a:cubicBezTo>
                <a:cubicBezTo>
                  <a:pt x="3316552" y="6130003"/>
                  <a:pt x="3291556" y="6121453"/>
                  <a:pt x="3272614" y="6109195"/>
                </a:cubicBezTo>
                <a:cubicBezTo>
                  <a:pt x="3260129" y="6101123"/>
                  <a:pt x="3247518" y="6076809"/>
                  <a:pt x="3237807" y="6084829"/>
                </a:cubicBezTo>
                <a:cubicBezTo>
                  <a:pt x="3230038" y="6200525"/>
                  <a:pt x="3356328" y="6200676"/>
                  <a:pt x="3373580" y="6279774"/>
                </a:cubicBezTo>
                <a:cubicBezTo>
                  <a:pt x="3355798" y="6262270"/>
                  <a:pt x="3333753" y="6243101"/>
                  <a:pt x="3310927" y="6224083"/>
                </a:cubicBezTo>
                <a:cubicBezTo>
                  <a:pt x="3290926" y="6207411"/>
                  <a:pt x="3267040" y="6180297"/>
                  <a:pt x="3248275" y="6182315"/>
                </a:cubicBezTo>
                <a:cubicBezTo>
                  <a:pt x="3249662" y="6280708"/>
                  <a:pt x="3346567" y="6283583"/>
                  <a:pt x="3366644" y="6363311"/>
                </a:cubicBezTo>
                <a:cubicBezTo>
                  <a:pt x="3327877" y="6327722"/>
                  <a:pt x="3289740" y="6273267"/>
                  <a:pt x="3248275" y="6251929"/>
                </a:cubicBezTo>
                <a:cubicBezTo>
                  <a:pt x="3231981" y="6358746"/>
                  <a:pt x="3346970" y="6352819"/>
                  <a:pt x="3335292" y="6443393"/>
                </a:cubicBezTo>
                <a:cubicBezTo>
                  <a:pt x="3322075" y="6407173"/>
                  <a:pt x="3293423" y="6372618"/>
                  <a:pt x="3269159" y="6349414"/>
                </a:cubicBezTo>
                <a:cubicBezTo>
                  <a:pt x="3261441" y="6342048"/>
                  <a:pt x="3253596" y="6322627"/>
                  <a:pt x="3244794" y="6332010"/>
                </a:cubicBezTo>
                <a:cubicBezTo>
                  <a:pt x="3219218" y="6419002"/>
                  <a:pt x="3308128" y="6445688"/>
                  <a:pt x="3307446" y="6516513"/>
                </a:cubicBezTo>
                <a:cubicBezTo>
                  <a:pt x="3279575" y="6482891"/>
                  <a:pt x="3263105" y="6437844"/>
                  <a:pt x="3234352" y="6405130"/>
                </a:cubicBezTo>
                <a:cubicBezTo>
                  <a:pt x="3210516" y="6466774"/>
                  <a:pt x="3270647" y="6496587"/>
                  <a:pt x="3262197" y="6551320"/>
                </a:cubicBezTo>
                <a:cubicBezTo>
                  <a:pt x="3245677" y="6527233"/>
                  <a:pt x="3239194" y="6493106"/>
                  <a:pt x="3220429" y="6471263"/>
                </a:cubicBezTo>
                <a:cubicBezTo>
                  <a:pt x="3209785" y="6511695"/>
                  <a:pt x="3198712" y="6570211"/>
                  <a:pt x="3171699" y="6582672"/>
                </a:cubicBezTo>
                <a:cubicBezTo>
                  <a:pt x="3179593" y="6546477"/>
                  <a:pt x="3196165" y="6518959"/>
                  <a:pt x="3203025" y="6481706"/>
                </a:cubicBezTo>
                <a:cubicBezTo>
                  <a:pt x="3167058" y="6495629"/>
                  <a:pt x="3148217" y="6526677"/>
                  <a:pt x="3109046" y="6537397"/>
                </a:cubicBezTo>
                <a:cubicBezTo>
                  <a:pt x="3131898" y="6499916"/>
                  <a:pt x="3177954" y="6485615"/>
                  <a:pt x="3209987" y="6457340"/>
                </a:cubicBezTo>
                <a:cubicBezTo>
                  <a:pt x="3243154" y="6325099"/>
                  <a:pt x="3247896" y="6134392"/>
                  <a:pt x="3206506" y="6008279"/>
                </a:cubicBezTo>
                <a:cubicBezTo>
                  <a:pt x="3198082" y="6055924"/>
                  <a:pt x="3187513" y="6077465"/>
                  <a:pt x="3157776" y="6095322"/>
                </a:cubicBezTo>
                <a:cubicBezTo>
                  <a:pt x="3144686" y="6103166"/>
                  <a:pt x="3127837" y="6101275"/>
                  <a:pt x="3112527" y="6109245"/>
                </a:cubicBezTo>
                <a:cubicBezTo>
                  <a:pt x="3070884" y="6130911"/>
                  <a:pt x="3039684" y="6213691"/>
                  <a:pt x="3028990" y="6272863"/>
                </a:cubicBezTo>
                <a:cubicBezTo>
                  <a:pt x="3023214" y="6304871"/>
                  <a:pt x="3023340" y="6335264"/>
                  <a:pt x="3015067" y="6363361"/>
                </a:cubicBezTo>
                <a:cubicBezTo>
                  <a:pt x="3007299" y="6389745"/>
                  <a:pt x="2989769" y="6412268"/>
                  <a:pt x="2983741" y="6436457"/>
                </a:cubicBezTo>
                <a:cubicBezTo>
                  <a:pt x="2964773" y="6512730"/>
                  <a:pt x="3001371" y="6587741"/>
                  <a:pt x="3025509" y="6638362"/>
                </a:cubicBezTo>
                <a:cubicBezTo>
                  <a:pt x="3055120" y="6700486"/>
                  <a:pt x="3139641" y="6761246"/>
                  <a:pt x="3084681" y="6843750"/>
                </a:cubicBezTo>
                <a:cubicBezTo>
                  <a:pt x="3140246" y="6827582"/>
                  <a:pt x="3176668" y="6789345"/>
                  <a:pt x="3199544" y="6742809"/>
                </a:cubicBezTo>
                <a:cubicBezTo>
                  <a:pt x="3214728" y="6711912"/>
                  <a:pt x="3212837" y="6671606"/>
                  <a:pt x="3241313" y="6648805"/>
                </a:cubicBezTo>
                <a:cubicBezTo>
                  <a:pt x="3251654" y="6678996"/>
                  <a:pt x="3265880" y="6705379"/>
                  <a:pt x="3283056" y="6728811"/>
                </a:cubicBezTo>
                <a:close/>
                <a:moveTo>
                  <a:pt x="2047279" y="6251929"/>
                </a:moveTo>
                <a:cubicBezTo>
                  <a:pt x="2169836" y="6280481"/>
                  <a:pt x="2221088" y="6138528"/>
                  <a:pt x="2235263" y="6060465"/>
                </a:cubicBezTo>
                <a:cubicBezTo>
                  <a:pt x="2238971" y="6040059"/>
                  <a:pt x="2247269" y="6022958"/>
                  <a:pt x="2228301" y="6011735"/>
                </a:cubicBezTo>
                <a:cubicBezTo>
                  <a:pt x="2190468" y="6036175"/>
                  <a:pt x="2167969" y="6070982"/>
                  <a:pt x="2113438" y="6077868"/>
                </a:cubicBezTo>
                <a:cubicBezTo>
                  <a:pt x="2089527" y="6080895"/>
                  <a:pt x="2064632" y="6067653"/>
                  <a:pt x="2040343" y="6070907"/>
                </a:cubicBezTo>
                <a:cubicBezTo>
                  <a:pt x="2004376" y="6075724"/>
                  <a:pt x="1983693" y="6115450"/>
                  <a:pt x="1984652" y="6150963"/>
                </a:cubicBezTo>
                <a:cubicBezTo>
                  <a:pt x="1992950" y="6165870"/>
                  <a:pt x="2021527" y="6160497"/>
                  <a:pt x="2022940" y="6182289"/>
                </a:cubicBezTo>
                <a:cubicBezTo>
                  <a:pt x="2023822" y="6200576"/>
                  <a:pt x="2007428" y="6201559"/>
                  <a:pt x="2012497" y="6224058"/>
                </a:cubicBezTo>
                <a:cubicBezTo>
                  <a:pt x="2022460" y="6239292"/>
                  <a:pt x="2031793" y="6248322"/>
                  <a:pt x="2047279" y="6251929"/>
                </a:cubicBezTo>
                <a:close/>
                <a:moveTo>
                  <a:pt x="2266589" y="6032619"/>
                </a:moveTo>
                <a:cubicBezTo>
                  <a:pt x="2263941" y="6115324"/>
                  <a:pt x="2321347" y="6156562"/>
                  <a:pt x="2402362" y="6144001"/>
                </a:cubicBezTo>
                <a:cubicBezTo>
                  <a:pt x="2372675" y="6094944"/>
                  <a:pt x="2356533" y="5977331"/>
                  <a:pt x="2266589" y="6032619"/>
                </a:cubicBezTo>
                <a:close/>
                <a:moveTo>
                  <a:pt x="2106451" y="6269332"/>
                </a:moveTo>
                <a:cubicBezTo>
                  <a:pt x="2109402" y="6302802"/>
                  <a:pt x="2148497" y="6309183"/>
                  <a:pt x="2176066" y="6307620"/>
                </a:cubicBezTo>
                <a:cubicBezTo>
                  <a:pt x="2168196" y="6397967"/>
                  <a:pt x="2250321" y="6362000"/>
                  <a:pt x="2273525" y="6325023"/>
                </a:cubicBezTo>
                <a:cubicBezTo>
                  <a:pt x="2304322" y="6275940"/>
                  <a:pt x="2276754" y="6185543"/>
                  <a:pt x="2287448" y="6133559"/>
                </a:cubicBezTo>
                <a:cubicBezTo>
                  <a:pt x="2275417" y="6110783"/>
                  <a:pt x="2254936" y="6096457"/>
                  <a:pt x="2256122" y="6060465"/>
                </a:cubicBezTo>
                <a:cubicBezTo>
                  <a:pt x="2227948" y="6151770"/>
                  <a:pt x="2191930" y="6235307"/>
                  <a:pt x="2106451" y="6269332"/>
                </a:cubicBezTo>
                <a:close/>
                <a:moveTo>
                  <a:pt x="3091592" y="6109195"/>
                </a:moveTo>
                <a:cubicBezTo>
                  <a:pt x="3061350" y="6103872"/>
                  <a:pt x="3038575" y="6094288"/>
                  <a:pt x="3008055" y="6105714"/>
                </a:cubicBezTo>
                <a:cubicBezTo>
                  <a:pt x="3018119" y="6139739"/>
                  <a:pt x="3016429" y="6185517"/>
                  <a:pt x="3035901" y="6210135"/>
                </a:cubicBezTo>
                <a:cubicBezTo>
                  <a:pt x="3047756" y="6169804"/>
                  <a:pt x="3073155" y="6142967"/>
                  <a:pt x="3091592" y="6109195"/>
                </a:cubicBezTo>
                <a:close/>
                <a:moveTo>
                  <a:pt x="2301396" y="6140521"/>
                </a:moveTo>
                <a:cubicBezTo>
                  <a:pt x="2298647" y="6188998"/>
                  <a:pt x="2305533" y="6240452"/>
                  <a:pt x="2297916" y="6290216"/>
                </a:cubicBezTo>
                <a:cubicBezTo>
                  <a:pt x="2302556" y="6293697"/>
                  <a:pt x="2308408" y="6295942"/>
                  <a:pt x="2311838" y="6300659"/>
                </a:cubicBezTo>
                <a:cubicBezTo>
                  <a:pt x="2337994" y="6293168"/>
                  <a:pt x="2358954" y="6280481"/>
                  <a:pt x="2388414" y="6276294"/>
                </a:cubicBezTo>
                <a:cubicBezTo>
                  <a:pt x="2409525" y="6245421"/>
                  <a:pt x="2391668" y="6192328"/>
                  <a:pt x="2381452" y="6161430"/>
                </a:cubicBezTo>
                <a:cubicBezTo>
                  <a:pt x="2346318" y="6162918"/>
                  <a:pt x="2324122" y="6151442"/>
                  <a:pt x="2301396" y="6140521"/>
                </a:cubicBezTo>
                <a:close/>
                <a:moveTo>
                  <a:pt x="2113413" y="5430406"/>
                </a:moveTo>
                <a:cubicBezTo>
                  <a:pt x="2085769" y="5443370"/>
                  <a:pt x="2058705" y="5456915"/>
                  <a:pt x="2029876" y="5468694"/>
                </a:cubicBezTo>
                <a:cubicBezTo>
                  <a:pt x="2031036" y="5476815"/>
                  <a:pt x="2034063" y="5483071"/>
                  <a:pt x="2036837" y="5489578"/>
                </a:cubicBezTo>
                <a:cubicBezTo>
                  <a:pt x="2064355" y="5483475"/>
                  <a:pt x="2085113" y="5470560"/>
                  <a:pt x="2120374" y="5472175"/>
                </a:cubicBezTo>
                <a:cubicBezTo>
                  <a:pt x="2118962" y="5457344"/>
                  <a:pt x="2118760" y="5441303"/>
                  <a:pt x="2113413" y="5430406"/>
                </a:cubicBezTo>
                <a:close/>
                <a:moveTo>
                  <a:pt x="3561538" y="4793362"/>
                </a:moveTo>
                <a:cubicBezTo>
                  <a:pt x="3584037" y="4777572"/>
                  <a:pt x="3609032" y="4764280"/>
                  <a:pt x="3631152" y="4748112"/>
                </a:cubicBezTo>
                <a:cubicBezTo>
                  <a:pt x="3609637" y="4738301"/>
                  <a:pt x="3590392" y="4726219"/>
                  <a:pt x="3565019" y="4720266"/>
                </a:cubicBezTo>
                <a:cubicBezTo>
                  <a:pt x="3570315" y="4741630"/>
                  <a:pt x="3570744" y="4776261"/>
                  <a:pt x="3561538" y="4793362"/>
                </a:cubicBezTo>
                <a:close/>
                <a:moveTo>
                  <a:pt x="1995069" y="5284191"/>
                </a:moveTo>
                <a:cubicBezTo>
                  <a:pt x="2012094" y="5300813"/>
                  <a:pt x="2023621" y="5322933"/>
                  <a:pt x="2047279" y="5332922"/>
                </a:cubicBezTo>
                <a:cubicBezTo>
                  <a:pt x="2046397" y="5312239"/>
                  <a:pt x="2062337" y="5290069"/>
                  <a:pt x="2057721" y="5277230"/>
                </a:cubicBezTo>
                <a:cubicBezTo>
                  <a:pt x="2044858" y="5287572"/>
                  <a:pt x="2007932" y="5273850"/>
                  <a:pt x="1995069" y="5284191"/>
                </a:cubicBezTo>
                <a:close/>
              </a:path>
            </a:pathLst>
          </a:custGeom>
          <a:solidFill>
            <a:srgbClr val="000000">
              <a:alpha val="5000"/>
            </a:srgbClr>
          </a:solidFill>
          <a:ln w="2519" cap="flat">
            <a:noFill/>
            <a:prstDash val="solid"/>
            <a:miter/>
          </a:ln>
        </p:spPr>
        <p:txBody>
          <a:bodyPr rtlCol="0" anchor="ctr"/>
          <a:lstStyle/>
          <a:p>
            <a:endParaRPr lang="en-GB"/>
          </a:p>
        </p:txBody>
      </p:sp>
    </p:spTree>
    <p:extLst>
      <p:ext uri="{BB962C8B-B14F-4D97-AF65-F5344CB8AC3E}">
        <p14:creationId xmlns:p14="http://schemas.microsoft.com/office/powerpoint/2010/main" val="1951123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2174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cSld name="末尾幻灯片">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82B91A6-7684-4783-B1DE-BACFB512D20A}"/>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GB"/>
          </a:p>
        </p:txBody>
      </p:sp>
      <p:sp>
        <p:nvSpPr>
          <p:cNvPr id="15" name="Freeform: Shape 14">
            <a:extLst>
              <a:ext uri="{FF2B5EF4-FFF2-40B4-BE49-F238E27FC236}">
                <a16:creationId xmlns:a16="http://schemas.microsoft.com/office/drawing/2014/main" id="{B5A81DA8-32FF-4D7D-91F1-B90612C0AD5A}"/>
              </a:ext>
            </a:extLst>
          </p:cNvPr>
          <p:cNvSpPr/>
          <p:nvPr userDrawn="1"/>
        </p:nvSpPr>
        <p:spPr>
          <a:xfrm>
            <a:off x="-1119874" y="-2126050"/>
            <a:ext cx="8410817" cy="9661136"/>
          </a:xfrm>
          <a:custGeom>
            <a:avLst/>
            <a:gdLst>
              <a:gd name="connsiteX0" fmla="*/ 595699 w 5970060"/>
              <a:gd name="connsiteY0" fmla="*/ 0 h 6857546"/>
              <a:gd name="connsiteX1" fmla="*/ 595699 w 5970060"/>
              <a:gd name="connsiteY1" fmla="*/ 41768 h 6857546"/>
              <a:gd name="connsiteX2" fmla="*/ 637467 w 5970060"/>
              <a:gd name="connsiteY2" fmla="*/ 104421 h 6857546"/>
              <a:gd name="connsiteX3" fmla="*/ 721029 w 5970060"/>
              <a:gd name="connsiteY3" fmla="*/ 142709 h 6857546"/>
              <a:gd name="connsiteX4" fmla="*/ 881142 w 5970060"/>
              <a:gd name="connsiteY4" fmla="*/ 379422 h 6857546"/>
              <a:gd name="connsiteX5" fmla="*/ 922910 w 5970060"/>
              <a:gd name="connsiteY5" fmla="*/ 355057 h 6857546"/>
              <a:gd name="connsiteX6" fmla="*/ 968159 w 5970060"/>
              <a:gd name="connsiteY6" fmla="*/ 362019 h 6857546"/>
              <a:gd name="connsiteX7" fmla="*/ 1009928 w 5970060"/>
              <a:gd name="connsiteY7" fmla="*/ 334173 h 6857546"/>
              <a:gd name="connsiteX8" fmla="*/ 1030812 w 5970060"/>
              <a:gd name="connsiteY8" fmla="*/ 139228 h 6857546"/>
              <a:gd name="connsiteX9" fmla="*/ 1051696 w 5970060"/>
              <a:gd name="connsiteY9" fmla="*/ 194920 h 6857546"/>
              <a:gd name="connsiteX10" fmla="*/ 1086504 w 5970060"/>
              <a:gd name="connsiteY10" fmla="*/ 327212 h 6857546"/>
              <a:gd name="connsiteX11" fmla="*/ 1131753 w 5970060"/>
              <a:gd name="connsiteY11" fmla="*/ 302847 h 6857546"/>
              <a:gd name="connsiteX12" fmla="*/ 1246616 w 5970060"/>
              <a:gd name="connsiteY12" fmla="*/ 368980 h 6857546"/>
              <a:gd name="connsiteX13" fmla="*/ 1243135 w 5970060"/>
              <a:gd name="connsiteY13" fmla="*/ 403787 h 6857546"/>
              <a:gd name="connsiteX14" fmla="*/ 1371921 w 5970060"/>
              <a:gd name="connsiteY14" fmla="*/ 424671 h 6857546"/>
              <a:gd name="connsiteX15" fmla="*/ 1389325 w 5970060"/>
              <a:gd name="connsiteY15" fmla="*/ 45224 h 6857546"/>
              <a:gd name="connsiteX16" fmla="*/ 1410209 w 5970060"/>
              <a:gd name="connsiteY16" fmla="*/ 93954 h 6857546"/>
              <a:gd name="connsiteX17" fmla="*/ 1431093 w 5970060"/>
              <a:gd name="connsiteY17" fmla="*/ 59147 h 6857546"/>
              <a:gd name="connsiteX18" fmla="*/ 1476343 w 5970060"/>
              <a:gd name="connsiteY18" fmla="*/ 17378 h 6857546"/>
              <a:gd name="connsiteX19" fmla="*/ 1514630 w 5970060"/>
              <a:gd name="connsiteY19" fmla="*/ 132267 h 6857546"/>
              <a:gd name="connsiteX20" fmla="*/ 1556399 w 5970060"/>
              <a:gd name="connsiteY20" fmla="*/ 208842 h 6857546"/>
              <a:gd name="connsiteX21" fmla="*/ 1525072 w 5970060"/>
              <a:gd name="connsiteY21" fmla="*/ 309783 h 6857546"/>
              <a:gd name="connsiteX22" fmla="*/ 1552918 w 5970060"/>
              <a:gd name="connsiteY22" fmla="*/ 421191 h 6857546"/>
              <a:gd name="connsiteX23" fmla="*/ 1594687 w 5970060"/>
              <a:gd name="connsiteY23" fmla="*/ 403787 h 6857546"/>
              <a:gd name="connsiteX24" fmla="*/ 1681704 w 5970060"/>
              <a:gd name="connsiteY24" fmla="*/ 449036 h 6857546"/>
              <a:gd name="connsiteX25" fmla="*/ 1803529 w 5970060"/>
              <a:gd name="connsiteY25" fmla="*/ 386384 h 6857546"/>
              <a:gd name="connsiteX26" fmla="*/ 1866182 w 5970060"/>
              <a:gd name="connsiteY26" fmla="*/ 508208 h 6857546"/>
              <a:gd name="connsiteX27" fmla="*/ 2015877 w 5970060"/>
              <a:gd name="connsiteY27" fmla="*/ 595226 h 6857546"/>
              <a:gd name="connsiteX28" fmla="*/ 1974109 w 5970060"/>
              <a:gd name="connsiteY28" fmla="*/ 616110 h 6857546"/>
              <a:gd name="connsiteX29" fmla="*/ 1921898 w 5970060"/>
              <a:gd name="connsiteY29" fmla="*/ 706609 h 6857546"/>
              <a:gd name="connsiteX30" fmla="*/ 1970628 w 5970060"/>
              <a:gd name="connsiteY30" fmla="*/ 828433 h 6857546"/>
              <a:gd name="connsiteX31" fmla="*/ 1876649 w 5970060"/>
              <a:gd name="connsiteY31" fmla="*/ 922412 h 6857546"/>
              <a:gd name="connsiteX32" fmla="*/ 1793112 w 5970060"/>
              <a:gd name="connsiteY32" fmla="*/ 901528 h 6857546"/>
              <a:gd name="connsiteX33" fmla="*/ 1911456 w 5970060"/>
              <a:gd name="connsiteY33" fmla="*/ 1033820 h 6857546"/>
              <a:gd name="connsiteX34" fmla="*/ 2022839 w 5970060"/>
              <a:gd name="connsiteY34" fmla="*/ 901528 h 6857546"/>
              <a:gd name="connsiteX35" fmla="*/ 1988032 w 5970060"/>
              <a:gd name="connsiteY35" fmla="*/ 1155645 h 6857546"/>
              <a:gd name="connsiteX36" fmla="*/ 2005435 w 5970060"/>
              <a:gd name="connsiteY36" fmla="*/ 1354070 h 6857546"/>
              <a:gd name="connsiteX37" fmla="*/ 2113337 w 5970060"/>
              <a:gd name="connsiteY37" fmla="*/ 1531612 h 6857546"/>
              <a:gd name="connsiteX38" fmla="*/ 2088972 w 5970060"/>
              <a:gd name="connsiteY38" fmla="*/ 1152189 h 6857546"/>
              <a:gd name="connsiteX39" fmla="*/ 2130741 w 5970060"/>
              <a:gd name="connsiteY39" fmla="*/ 1002494 h 6857546"/>
              <a:gd name="connsiteX40" fmla="*/ 2162067 w 5970060"/>
              <a:gd name="connsiteY40" fmla="*/ 1026859 h 6857546"/>
              <a:gd name="connsiteX41" fmla="*/ 2273475 w 5970060"/>
              <a:gd name="connsiteY41" fmla="*/ 866746 h 6857546"/>
              <a:gd name="connsiteX42" fmla="*/ 2266513 w 5970060"/>
              <a:gd name="connsiteY42" fmla="*/ 946803 h 6857546"/>
              <a:gd name="connsiteX43" fmla="*/ 2384857 w 5970060"/>
              <a:gd name="connsiteY43" fmla="*/ 852798 h 6857546"/>
              <a:gd name="connsiteX44" fmla="*/ 2475356 w 5970060"/>
              <a:gd name="connsiteY44" fmla="*/ 870202 h 6857546"/>
              <a:gd name="connsiteX45" fmla="*/ 2384857 w 5970060"/>
              <a:gd name="connsiteY45" fmla="*/ 988546 h 6857546"/>
              <a:gd name="connsiteX46" fmla="*/ 2402261 w 5970060"/>
              <a:gd name="connsiteY46" fmla="*/ 1124319 h 6857546"/>
              <a:gd name="connsiteX47" fmla="*/ 2290853 w 5970060"/>
              <a:gd name="connsiteY47" fmla="*/ 1385397 h 6857546"/>
              <a:gd name="connsiteX48" fmla="*/ 2238643 w 5970060"/>
              <a:gd name="connsiteY48" fmla="*/ 1430646 h 6857546"/>
              <a:gd name="connsiteX49" fmla="*/ 2259527 w 5970060"/>
              <a:gd name="connsiteY49" fmla="*/ 1636033 h 6857546"/>
              <a:gd name="connsiteX50" fmla="*/ 2454472 w 5970060"/>
              <a:gd name="connsiteY50" fmla="*/ 1427165 h 6857546"/>
              <a:gd name="connsiteX51" fmla="*/ 2353531 w 5970060"/>
              <a:gd name="connsiteY51" fmla="*/ 1681282 h 6857546"/>
              <a:gd name="connsiteX52" fmla="*/ 2450991 w 5970060"/>
              <a:gd name="connsiteY52" fmla="*/ 1705647 h 6857546"/>
              <a:gd name="connsiteX53" fmla="*/ 2499721 w 5970060"/>
              <a:gd name="connsiteY53" fmla="*/ 1747415 h 6857546"/>
              <a:gd name="connsiteX54" fmla="*/ 2719030 w 5970060"/>
              <a:gd name="connsiteY54" fmla="*/ 1416723 h 6857546"/>
              <a:gd name="connsiteX55" fmla="*/ 2538009 w 5970060"/>
              <a:gd name="connsiteY55" fmla="*/ 1280950 h 6857546"/>
              <a:gd name="connsiteX56" fmla="*/ 2666820 w 5970060"/>
              <a:gd name="connsiteY56" fmla="*/ 1270508 h 6857546"/>
              <a:gd name="connsiteX57" fmla="*/ 2708588 w 5970060"/>
              <a:gd name="connsiteY57" fmla="*/ 1051199 h 6857546"/>
              <a:gd name="connsiteX58" fmla="*/ 2764280 w 5970060"/>
              <a:gd name="connsiteY58" fmla="*/ 1096448 h 6857546"/>
              <a:gd name="connsiteX59" fmla="*/ 2781683 w 5970060"/>
              <a:gd name="connsiteY59" fmla="*/ 1030314 h 6857546"/>
              <a:gd name="connsiteX60" fmla="*/ 2900027 w 5970060"/>
              <a:gd name="connsiteY60" fmla="*/ 1096448 h 6857546"/>
              <a:gd name="connsiteX61" fmla="*/ 3101933 w 5970060"/>
              <a:gd name="connsiteY61" fmla="*/ 1026834 h 6857546"/>
              <a:gd name="connsiteX62" fmla="*/ 3101933 w 5970060"/>
              <a:gd name="connsiteY62" fmla="*/ 1079044 h 6857546"/>
              <a:gd name="connsiteX63" fmla="*/ 3171548 w 5970060"/>
              <a:gd name="connsiteY63" fmla="*/ 1127774 h 6857546"/>
              <a:gd name="connsiteX64" fmla="*/ 3136740 w 5970060"/>
              <a:gd name="connsiteY64" fmla="*/ 1253079 h 6857546"/>
              <a:gd name="connsiteX65" fmla="*/ 3220277 w 5970060"/>
              <a:gd name="connsiteY65" fmla="*/ 1367968 h 6857546"/>
              <a:gd name="connsiteX66" fmla="*/ 3237681 w 5970060"/>
              <a:gd name="connsiteY66" fmla="*/ 1399294 h 6857546"/>
              <a:gd name="connsiteX67" fmla="*/ 3115856 w 5970060"/>
              <a:gd name="connsiteY67" fmla="*/ 1468909 h 6857546"/>
              <a:gd name="connsiteX68" fmla="*/ 3147183 w 5970060"/>
              <a:gd name="connsiteY68" fmla="*/ 1548965 h 6857546"/>
              <a:gd name="connsiteX69" fmla="*/ 2952238 w 5970060"/>
              <a:gd name="connsiteY69" fmla="*/ 1503716 h 6857546"/>
              <a:gd name="connsiteX70" fmla="*/ 2987045 w 5970060"/>
              <a:gd name="connsiteY70" fmla="*/ 1573330 h 6857546"/>
              <a:gd name="connsiteX71" fmla="*/ 2771216 w 5970060"/>
              <a:gd name="connsiteY71" fmla="*/ 1461947 h 6857546"/>
              <a:gd name="connsiteX72" fmla="*/ 2579752 w 5970060"/>
              <a:gd name="connsiteY72" fmla="*/ 1729987 h 6857546"/>
              <a:gd name="connsiteX73" fmla="*/ 2544945 w 5970060"/>
              <a:gd name="connsiteY73" fmla="*/ 1834408 h 6857546"/>
              <a:gd name="connsiteX74" fmla="*/ 2600636 w 5970060"/>
              <a:gd name="connsiteY74" fmla="*/ 1750871 h 6857546"/>
              <a:gd name="connsiteX75" fmla="*/ 2854753 w 5970060"/>
              <a:gd name="connsiteY75" fmla="*/ 1597695 h 6857546"/>
              <a:gd name="connsiteX76" fmla="*/ 2962655 w 5970060"/>
              <a:gd name="connsiteY76" fmla="*/ 1698635 h 6857546"/>
              <a:gd name="connsiteX77" fmla="*/ 2910444 w 5970060"/>
              <a:gd name="connsiteY77" fmla="*/ 1705596 h 6857546"/>
              <a:gd name="connsiteX78" fmla="*/ 2966135 w 5970060"/>
              <a:gd name="connsiteY78" fmla="*/ 1768249 h 6857546"/>
              <a:gd name="connsiteX79" fmla="*/ 2934809 w 5970060"/>
              <a:gd name="connsiteY79" fmla="*/ 1761288 h 6857546"/>
              <a:gd name="connsiteX80" fmla="*/ 2767710 w 5970060"/>
              <a:gd name="connsiteY80" fmla="*/ 1834383 h 6857546"/>
              <a:gd name="connsiteX81" fmla="*/ 2694615 w 5970060"/>
              <a:gd name="connsiteY81" fmla="*/ 1816979 h 6857546"/>
              <a:gd name="connsiteX82" fmla="*/ 2586688 w 5970060"/>
              <a:gd name="connsiteY82" fmla="*/ 1938829 h 6857546"/>
              <a:gd name="connsiteX83" fmla="*/ 2691109 w 5970060"/>
              <a:gd name="connsiteY83" fmla="*/ 2004962 h 6857546"/>
              <a:gd name="connsiteX84" fmla="*/ 2680667 w 5970060"/>
              <a:gd name="connsiteY84" fmla="*/ 2043250 h 6857546"/>
              <a:gd name="connsiteX85" fmla="*/ 2722435 w 5970060"/>
              <a:gd name="connsiteY85" fmla="*/ 2098942 h 6857546"/>
              <a:gd name="connsiteX86" fmla="*/ 2673706 w 5970060"/>
              <a:gd name="connsiteY86" fmla="*/ 2112864 h 6857546"/>
              <a:gd name="connsiteX87" fmla="*/ 2698071 w 5970060"/>
              <a:gd name="connsiteY87" fmla="*/ 2161594 h 6857546"/>
              <a:gd name="connsiteX88" fmla="*/ 2537958 w 5970060"/>
              <a:gd name="connsiteY88" fmla="*/ 2227728 h 6857546"/>
              <a:gd name="connsiteX89" fmla="*/ 2607572 w 5970060"/>
              <a:gd name="connsiteY89" fmla="*/ 2391346 h 6857546"/>
              <a:gd name="connsiteX90" fmla="*/ 2583207 w 5970060"/>
              <a:gd name="connsiteY90" fmla="*/ 2467922 h 6857546"/>
              <a:gd name="connsiteX91" fmla="*/ 2517074 w 5970060"/>
              <a:gd name="connsiteY91" fmla="*/ 2429634 h 6857546"/>
              <a:gd name="connsiteX92" fmla="*/ 2506632 w 5970060"/>
              <a:gd name="connsiteY92" fmla="*/ 2520132 h 6857546"/>
              <a:gd name="connsiteX93" fmla="*/ 2297764 w 5970060"/>
              <a:gd name="connsiteY93" fmla="*/ 2460960 h 6857546"/>
              <a:gd name="connsiteX94" fmla="*/ 2269918 w 5970060"/>
              <a:gd name="connsiteY94" fmla="*/ 2666347 h 6857546"/>
              <a:gd name="connsiteX95" fmla="*/ 2346494 w 5970060"/>
              <a:gd name="connsiteY95" fmla="*/ 2589746 h 6857546"/>
              <a:gd name="connsiteX96" fmla="*/ 2447434 w 5970060"/>
              <a:gd name="connsiteY96" fmla="*/ 2572343 h 6857546"/>
              <a:gd name="connsiteX97" fmla="*/ 2308181 w 5970060"/>
              <a:gd name="connsiteY97" fmla="*/ 2979636 h 6857546"/>
              <a:gd name="connsiteX98" fmla="*/ 2325585 w 5970060"/>
              <a:gd name="connsiteY98" fmla="*/ 3056211 h 6857546"/>
              <a:gd name="connsiteX99" fmla="*/ 2443929 w 5970060"/>
              <a:gd name="connsiteY99" fmla="*/ 2969194 h 6857546"/>
              <a:gd name="connsiteX100" fmla="*/ 2461332 w 5970060"/>
              <a:gd name="connsiteY100" fmla="*/ 2680270 h 6857546"/>
              <a:gd name="connsiteX101" fmla="*/ 2464813 w 5970060"/>
              <a:gd name="connsiteY101" fmla="*/ 2704635 h 6857546"/>
              <a:gd name="connsiteX102" fmla="*/ 2530946 w 5970060"/>
              <a:gd name="connsiteY102" fmla="*/ 2600189 h 6857546"/>
              <a:gd name="connsiteX103" fmla="*/ 2544869 w 5970060"/>
              <a:gd name="connsiteY103" fmla="*/ 2645438 h 6857546"/>
              <a:gd name="connsiteX104" fmla="*/ 2628406 w 5970060"/>
              <a:gd name="connsiteY104" fmla="*/ 2530549 h 6857546"/>
              <a:gd name="connsiteX105" fmla="*/ 2635368 w 5970060"/>
              <a:gd name="connsiteY105" fmla="*/ 2558395 h 6857546"/>
              <a:gd name="connsiteX106" fmla="*/ 2826831 w 5970060"/>
              <a:gd name="connsiteY106" fmla="*/ 2481819 h 6857546"/>
              <a:gd name="connsiteX107" fmla="*/ 2767660 w 5970060"/>
              <a:gd name="connsiteY107" fmla="*/ 2614086 h 6857546"/>
              <a:gd name="connsiteX108" fmla="*/ 2805947 w 5970060"/>
              <a:gd name="connsiteY108" fmla="*/ 2781185 h 6857546"/>
              <a:gd name="connsiteX109" fmla="*/ 2687603 w 5970060"/>
              <a:gd name="connsiteY109" fmla="*/ 3021379 h 6857546"/>
              <a:gd name="connsiteX110" fmla="*/ 2708488 w 5970060"/>
              <a:gd name="connsiteY110" fmla="*/ 3063148 h 6857546"/>
              <a:gd name="connsiteX111" fmla="*/ 2830337 w 5970060"/>
              <a:gd name="connsiteY111" fmla="*/ 2986572 h 6857546"/>
              <a:gd name="connsiteX112" fmla="*/ 3129704 w 5970060"/>
              <a:gd name="connsiteY112" fmla="*/ 2760301 h 6857546"/>
              <a:gd name="connsiteX113" fmla="*/ 2917355 w 5970060"/>
              <a:gd name="connsiteY113" fmla="*/ 2972649 h 6857546"/>
              <a:gd name="connsiteX114" fmla="*/ 3025257 w 5970060"/>
              <a:gd name="connsiteY114" fmla="*/ 3007456 h 6857546"/>
              <a:gd name="connsiteX115" fmla="*/ 3067025 w 5970060"/>
              <a:gd name="connsiteY115" fmla="*/ 3101435 h 6857546"/>
              <a:gd name="connsiteX116" fmla="*/ 3028738 w 5970060"/>
              <a:gd name="connsiteY116" fmla="*/ 3212843 h 6857546"/>
              <a:gd name="connsiteX117" fmla="*/ 3192356 w 5970060"/>
              <a:gd name="connsiteY117" fmla="*/ 3195440 h 6857546"/>
              <a:gd name="connsiteX118" fmla="*/ 3223683 w 5970060"/>
              <a:gd name="connsiteY118" fmla="*/ 3188478 h 6857546"/>
              <a:gd name="connsiteX119" fmla="*/ 3265451 w 5970060"/>
              <a:gd name="connsiteY119" fmla="*/ 3230247 h 6857546"/>
              <a:gd name="connsiteX120" fmla="*/ 3321142 w 5970060"/>
              <a:gd name="connsiteY120" fmla="*/ 3296380 h 6857546"/>
              <a:gd name="connsiteX121" fmla="*/ 3307220 w 5970060"/>
              <a:gd name="connsiteY121" fmla="*/ 3362514 h 6857546"/>
              <a:gd name="connsiteX122" fmla="*/ 3509126 w 5970060"/>
              <a:gd name="connsiteY122" fmla="*/ 3327706 h 6857546"/>
              <a:gd name="connsiteX123" fmla="*/ 3488241 w 5970060"/>
              <a:gd name="connsiteY123" fmla="*/ 3233727 h 6857546"/>
              <a:gd name="connsiteX124" fmla="*/ 3362936 w 5970060"/>
              <a:gd name="connsiteY124" fmla="*/ 3104916 h 6857546"/>
              <a:gd name="connsiteX125" fmla="*/ 3202798 w 5970060"/>
              <a:gd name="connsiteY125" fmla="*/ 3104916 h 6857546"/>
              <a:gd name="connsiteX126" fmla="*/ 3369897 w 5970060"/>
              <a:gd name="connsiteY126" fmla="*/ 3017898 h 6857546"/>
              <a:gd name="connsiteX127" fmla="*/ 3380340 w 5970060"/>
              <a:gd name="connsiteY127" fmla="*/ 2969168 h 6857546"/>
              <a:gd name="connsiteX128" fmla="*/ 3261970 w 5970060"/>
              <a:gd name="connsiteY128" fmla="*/ 2948284 h 6857546"/>
              <a:gd name="connsiteX129" fmla="*/ 3143601 w 5970060"/>
              <a:gd name="connsiteY129" fmla="*/ 2920439 h 6857546"/>
              <a:gd name="connsiteX130" fmla="*/ 3223657 w 5970060"/>
              <a:gd name="connsiteY130" fmla="*/ 2864747 h 6857546"/>
              <a:gd name="connsiteX131" fmla="*/ 3195812 w 5970060"/>
              <a:gd name="connsiteY131" fmla="*/ 2822979 h 6857546"/>
              <a:gd name="connsiteX132" fmla="*/ 3436006 w 5970060"/>
              <a:gd name="connsiteY132" fmla="*/ 2892593 h 6857546"/>
              <a:gd name="connsiteX133" fmla="*/ 3491697 w 5970060"/>
              <a:gd name="connsiteY133" fmla="*/ 2930881 h 6857546"/>
              <a:gd name="connsiteX134" fmla="*/ 3498658 w 5970060"/>
              <a:gd name="connsiteY134" fmla="*/ 2857786 h 6857546"/>
              <a:gd name="connsiteX135" fmla="*/ 3463851 w 5970060"/>
              <a:gd name="connsiteY135" fmla="*/ 2791653 h 6857546"/>
              <a:gd name="connsiteX136" fmla="*/ 3397718 w 5970060"/>
              <a:gd name="connsiteY136" fmla="*/ 2746403 h 6857546"/>
              <a:gd name="connsiteX137" fmla="*/ 3380314 w 5970060"/>
              <a:gd name="connsiteY137" fmla="*/ 2652424 h 6857546"/>
              <a:gd name="connsiteX138" fmla="*/ 3348988 w 5970060"/>
              <a:gd name="connsiteY138" fmla="*/ 2586291 h 6857546"/>
              <a:gd name="connsiteX139" fmla="*/ 3408160 w 5970060"/>
              <a:gd name="connsiteY139" fmla="*/ 2530600 h 6857546"/>
              <a:gd name="connsiteX140" fmla="*/ 3289791 w 5970060"/>
              <a:gd name="connsiteY140" fmla="*/ 2436621 h 6857546"/>
              <a:gd name="connsiteX141" fmla="*/ 3174927 w 5970060"/>
              <a:gd name="connsiteY141" fmla="*/ 2603720 h 6857546"/>
              <a:gd name="connsiteX142" fmla="*/ 3171447 w 5970060"/>
              <a:gd name="connsiteY142" fmla="*/ 2631565 h 6857546"/>
              <a:gd name="connsiteX143" fmla="*/ 3143601 w 5970060"/>
              <a:gd name="connsiteY143" fmla="*/ 2548028 h 6857546"/>
              <a:gd name="connsiteX144" fmla="*/ 2962579 w 5970060"/>
              <a:gd name="connsiteY144" fmla="*/ 2516702 h 6857546"/>
              <a:gd name="connsiteX145" fmla="*/ 3000867 w 5970060"/>
              <a:gd name="connsiteY145" fmla="*/ 2447088 h 6857546"/>
              <a:gd name="connsiteX146" fmla="*/ 2833768 w 5970060"/>
              <a:gd name="connsiteY146" fmla="*/ 2311315 h 6857546"/>
              <a:gd name="connsiteX147" fmla="*/ 2903382 w 5970060"/>
              <a:gd name="connsiteY147" fmla="*/ 2297392 h 6857546"/>
              <a:gd name="connsiteX148" fmla="*/ 2847690 w 5970060"/>
              <a:gd name="connsiteY148" fmla="*/ 2192971 h 6857546"/>
              <a:gd name="connsiteX149" fmla="*/ 3056558 w 5970060"/>
              <a:gd name="connsiteY149" fmla="*/ 2206894 h 6857546"/>
              <a:gd name="connsiteX150" fmla="*/ 3063520 w 5970060"/>
              <a:gd name="connsiteY150" fmla="*/ 2092031 h 6857546"/>
              <a:gd name="connsiteX151" fmla="*/ 3115730 w 5970060"/>
              <a:gd name="connsiteY151" fmla="*/ 2116396 h 6857546"/>
              <a:gd name="connsiteX152" fmla="*/ 3154018 w 5970060"/>
              <a:gd name="connsiteY152" fmla="*/ 2032858 h 6857546"/>
              <a:gd name="connsiteX153" fmla="*/ 3199267 w 5970060"/>
              <a:gd name="connsiteY153" fmla="*/ 2071146 h 6857546"/>
              <a:gd name="connsiteX154" fmla="*/ 3230594 w 5970060"/>
              <a:gd name="connsiteY154" fmla="*/ 2046781 h 6857546"/>
              <a:gd name="connsiteX155" fmla="*/ 3282804 w 5970060"/>
              <a:gd name="connsiteY155" fmla="*/ 2165125 h 6857546"/>
              <a:gd name="connsiteX156" fmla="*/ 3408110 w 5970060"/>
              <a:gd name="connsiteY156" fmla="*/ 2064185 h 6857546"/>
              <a:gd name="connsiteX157" fmla="*/ 3366341 w 5970060"/>
              <a:gd name="connsiteY157" fmla="*/ 2227803 h 6857546"/>
              <a:gd name="connsiteX158" fmla="*/ 3505569 w 5970060"/>
              <a:gd name="connsiteY158" fmla="*/ 2248688 h 6857546"/>
              <a:gd name="connsiteX159" fmla="*/ 3428994 w 5970060"/>
              <a:gd name="connsiteY159" fmla="*/ 2314821 h 6857546"/>
              <a:gd name="connsiteX160" fmla="*/ 3317586 w 5970060"/>
              <a:gd name="connsiteY160" fmla="*/ 2380980 h 6857546"/>
              <a:gd name="connsiteX161" fmla="*/ 3456839 w 5970060"/>
              <a:gd name="connsiteY161" fmla="*/ 2499349 h 6857546"/>
              <a:gd name="connsiteX162" fmla="*/ 3502089 w 5970060"/>
              <a:gd name="connsiteY162" fmla="*/ 2447138 h 6857546"/>
              <a:gd name="connsiteX163" fmla="*/ 3644798 w 5970060"/>
              <a:gd name="connsiteY163" fmla="*/ 2238271 h 6857546"/>
              <a:gd name="connsiteX164" fmla="*/ 3613471 w 5970060"/>
              <a:gd name="connsiteY164" fmla="*/ 2471503 h 6857546"/>
              <a:gd name="connsiteX165" fmla="*/ 3644798 w 5970060"/>
              <a:gd name="connsiteY165" fmla="*/ 2468023 h 6857546"/>
              <a:gd name="connsiteX166" fmla="*/ 3721373 w 5970060"/>
              <a:gd name="connsiteY166" fmla="*/ 2565482 h 6857546"/>
              <a:gd name="connsiteX167" fmla="*/ 3700489 w 5970060"/>
              <a:gd name="connsiteY167" fmla="*/ 2715178 h 6857546"/>
              <a:gd name="connsiteX168" fmla="*/ 3714412 w 5970060"/>
              <a:gd name="connsiteY168" fmla="*/ 2823080 h 6857546"/>
              <a:gd name="connsiteX169" fmla="*/ 3784026 w 5970060"/>
              <a:gd name="connsiteY169" fmla="*/ 2840483 h 6857546"/>
              <a:gd name="connsiteX170" fmla="*/ 3839717 w 5970060"/>
              <a:gd name="connsiteY170" fmla="*/ 2676865 h 6857546"/>
              <a:gd name="connsiteX171" fmla="*/ 3864082 w 5970060"/>
              <a:gd name="connsiteY171" fmla="*/ 3007557 h 6857546"/>
              <a:gd name="connsiteX172" fmla="*/ 3933696 w 5970060"/>
              <a:gd name="connsiteY172" fmla="*/ 3052806 h 6857546"/>
              <a:gd name="connsiteX173" fmla="*/ 3937177 w 5970060"/>
              <a:gd name="connsiteY173" fmla="*/ 2551534 h 6857546"/>
              <a:gd name="connsiteX174" fmla="*/ 4034636 w 5970060"/>
              <a:gd name="connsiteY174" fmla="*/ 2854381 h 6857546"/>
              <a:gd name="connsiteX175" fmla="*/ 4104251 w 5970060"/>
              <a:gd name="connsiteY175" fmla="*/ 2760402 h 6857546"/>
              <a:gd name="connsiteX176" fmla="*/ 4146019 w 5970060"/>
              <a:gd name="connsiteY176" fmla="*/ 2568938 h 6857546"/>
              <a:gd name="connsiteX177" fmla="*/ 4118173 w 5970060"/>
              <a:gd name="connsiteY177" fmla="*/ 2471453 h 6857546"/>
              <a:gd name="connsiteX178" fmla="*/ 4135577 w 5970060"/>
              <a:gd name="connsiteY178" fmla="*/ 2360070 h 6857546"/>
              <a:gd name="connsiteX179" fmla="*/ 4163423 w 5970060"/>
              <a:gd name="connsiteY179" fmla="*/ 2224297 h 6857546"/>
              <a:gd name="connsiteX180" fmla="*/ 4219114 w 5970060"/>
              <a:gd name="connsiteY180" fmla="*/ 2300873 h 6857546"/>
              <a:gd name="connsiteX181" fmla="*/ 4229556 w 5970060"/>
              <a:gd name="connsiteY181" fmla="*/ 2196452 h 6857546"/>
              <a:gd name="connsiteX182" fmla="*/ 4316574 w 5970060"/>
              <a:gd name="connsiteY182" fmla="*/ 2349628 h 6857546"/>
              <a:gd name="connsiteX183" fmla="*/ 4243479 w 5970060"/>
              <a:gd name="connsiteY183" fmla="*/ 2642033 h 6857546"/>
              <a:gd name="connsiteX184" fmla="*/ 4504557 w 5970060"/>
              <a:gd name="connsiteY184" fmla="*/ 2481895 h 6857546"/>
              <a:gd name="connsiteX185" fmla="*/ 4518480 w 5970060"/>
              <a:gd name="connsiteY185" fmla="*/ 2238220 h 6857546"/>
              <a:gd name="connsiteX186" fmla="*/ 4556768 w 5970060"/>
              <a:gd name="connsiteY186" fmla="*/ 2266066 h 6857546"/>
              <a:gd name="connsiteX187" fmla="*/ 4654228 w 5970060"/>
              <a:gd name="connsiteY187" fmla="*/ 2144241 h 6857546"/>
              <a:gd name="connsiteX188" fmla="*/ 4796962 w 5970060"/>
              <a:gd name="connsiteY188" fmla="*/ 2234740 h 6857546"/>
              <a:gd name="connsiteX189" fmla="*/ 4904889 w 5970060"/>
              <a:gd name="connsiteY189" fmla="*/ 2252143 h 6857546"/>
              <a:gd name="connsiteX190" fmla="*/ 4932735 w 5970060"/>
              <a:gd name="connsiteY190" fmla="*/ 2297392 h 6857546"/>
              <a:gd name="connsiteX191" fmla="*/ 4936215 w 5970060"/>
              <a:gd name="connsiteY191" fmla="*/ 2367006 h 6857546"/>
              <a:gd name="connsiteX192" fmla="*/ 4953619 w 5970060"/>
              <a:gd name="connsiteY192" fmla="*/ 2405294 h 6857546"/>
              <a:gd name="connsiteX193" fmla="*/ 4863121 w 5970060"/>
              <a:gd name="connsiteY193" fmla="*/ 2467947 h 6857546"/>
              <a:gd name="connsiteX194" fmla="*/ 4901408 w 5970060"/>
              <a:gd name="connsiteY194" fmla="*/ 2513196 h 6857546"/>
              <a:gd name="connsiteX195" fmla="*/ 4904889 w 5970060"/>
              <a:gd name="connsiteY195" fmla="*/ 2534080 h 6857546"/>
              <a:gd name="connsiteX196" fmla="*/ 4936215 w 5970060"/>
              <a:gd name="connsiteY196" fmla="*/ 2582810 h 6857546"/>
              <a:gd name="connsiteX197" fmla="*/ 4911850 w 5970060"/>
              <a:gd name="connsiteY197" fmla="*/ 2635021 h 6857546"/>
              <a:gd name="connsiteX198" fmla="*/ 4877043 w 5970060"/>
              <a:gd name="connsiteY198" fmla="*/ 2708115 h 6857546"/>
              <a:gd name="connsiteX199" fmla="*/ 4849198 w 5970060"/>
              <a:gd name="connsiteY199" fmla="*/ 2739442 h 6857546"/>
              <a:gd name="connsiteX200" fmla="*/ 4685579 w 5970060"/>
              <a:gd name="connsiteY200" fmla="*/ 2690712 h 6857546"/>
              <a:gd name="connsiteX201" fmla="*/ 4671656 w 5970060"/>
              <a:gd name="connsiteY201" fmla="*/ 2746403 h 6857546"/>
              <a:gd name="connsiteX202" fmla="*/ 4650772 w 5970060"/>
              <a:gd name="connsiteY202" fmla="*/ 2715077 h 6857546"/>
              <a:gd name="connsiteX203" fmla="*/ 4518480 w 5970060"/>
              <a:gd name="connsiteY203" fmla="*/ 2554939 h 6857546"/>
              <a:gd name="connsiteX204" fmla="*/ 4302651 w 5970060"/>
              <a:gd name="connsiteY204" fmla="*/ 2687206 h 6857546"/>
              <a:gd name="connsiteX205" fmla="*/ 4358342 w 5970060"/>
              <a:gd name="connsiteY205" fmla="*/ 2680245 h 6857546"/>
              <a:gd name="connsiteX206" fmla="*/ 4539364 w 5970060"/>
              <a:gd name="connsiteY206" fmla="*/ 2819498 h 6857546"/>
              <a:gd name="connsiteX207" fmla="*/ 4459308 w 5970060"/>
              <a:gd name="connsiteY207" fmla="*/ 2805575 h 6857546"/>
              <a:gd name="connsiteX208" fmla="*/ 4511519 w 5970060"/>
              <a:gd name="connsiteY208" fmla="*/ 2889112 h 6857546"/>
              <a:gd name="connsiteX209" fmla="*/ 4219114 w 5970060"/>
              <a:gd name="connsiteY209" fmla="*/ 2850825 h 6857546"/>
              <a:gd name="connsiteX210" fmla="*/ 4079861 w 5970060"/>
              <a:gd name="connsiteY210" fmla="*/ 2930881 h 6857546"/>
              <a:gd name="connsiteX211" fmla="*/ 4121629 w 5970060"/>
              <a:gd name="connsiteY211" fmla="*/ 3003976 h 6857546"/>
              <a:gd name="connsiteX212" fmla="*/ 4201686 w 5970060"/>
              <a:gd name="connsiteY212" fmla="*/ 2969168 h 6857546"/>
              <a:gd name="connsiteX213" fmla="*/ 4285248 w 5970060"/>
              <a:gd name="connsiteY213" fmla="*/ 3042264 h 6857546"/>
              <a:gd name="connsiteX214" fmla="*/ 4629863 w 5970060"/>
              <a:gd name="connsiteY214" fmla="*/ 3205882 h 6857546"/>
              <a:gd name="connsiteX215" fmla="*/ 4539364 w 5970060"/>
              <a:gd name="connsiteY215" fmla="*/ 3132787 h 6857546"/>
              <a:gd name="connsiteX216" fmla="*/ 4365304 w 5970060"/>
              <a:gd name="connsiteY216" fmla="*/ 3160633 h 6857546"/>
              <a:gd name="connsiteX217" fmla="*/ 4389669 w 5970060"/>
              <a:gd name="connsiteY217" fmla="*/ 3244195 h 6857546"/>
              <a:gd name="connsiteX218" fmla="*/ 4271325 w 5970060"/>
              <a:gd name="connsiteY218" fmla="*/ 3327732 h 6857546"/>
              <a:gd name="connsiteX219" fmla="*/ 4253921 w 5970060"/>
              <a:gd name="connsiteY219" fmla="*/ 3480908 h 6857546"/>
              <a:gd name="connsiteX220" fmla="*/ 4414059 w 5970060"/>
              <a:gd name="connsiteY220" fmla="*/ 3595771 h 6857546"/>
              <a:gd name="connsiteX221" fmla="*/ 4271325 w 5970060"/>
              <a:gd name="connsiteY221" fmla="*/ 3599252 h 6857546"/>
              <a:gd name="connsiteX222" fmla="*/ 4306132 w 5970060"/>
              <a:gd name="connsiteY222" fmla="*/ 3665385 h 6857546"/>
              <a:gd name="connsiteX223" fmla="*/ 4079861 w 5970060"/>
              <a:gd name="connsiteY223" fmla="*/ 3613175 h 6857546"/>
              <a:gd name="connsiteX224" fmla="*/ 4010246 w 5970060"/>
              <a:gd name="connsiteY224" fmla="*/ 3682789 h 6857546"/>
              <a:gd name="connsiteX225" fmla="*/ 4065938 w 5970060"/>
              <a:gd name="connsiteY225" fmla="*/ 3787210 h 6857546"/>
              <a:gd name="connsiteX226" fmla="*/ 4020689 w 5970060"/>
              <a:gd name="connsiteY226" fmla="*/ 3825498 h 6857546"/>
              <a:gd name="connsiteX227" fmla="*/ 4034611 w 5970060"/>
              <a:gd name="connsiteY227" fmla="*/ 3867266 h 6857546"/>
              <a:gd name="connsiteX228" fmla="*/ 3874499 w 5970060"/>
              <a:gd name="connsiteY228" fmla="*/ 3849863 h 6857546"/>
              <a:gd name="connsiteX229" fmla="*/ 3804885 w 5970060"/>
              <a:gd name="connsiteY229" fmla="*/ 3978674 h 6857546"/>
              <a:gd name="connsiteX230" fmla="*/ 3777039 w 5970060"/>
              <a:gd name="connsiteY230" fmla="*/ 3950829 h 6857546"/>
              <a:gd name="connsiteX231" fmla="*/ 3728309 w 5970060"/>
              <a:gd name="connsiteY231" fmla="*/ 3968232 h 6857546"/>
              <a:gd name="connsiteX232" fmla="*/ 3710906 w 5970060"/>
              <a:gd name="connsiteY232" fmla="*/ 4173619 h 6857546"/>
              <a:gd name="connsiteX233" fmla="*/ 3825794 w 5970060"/>
              <a:gd name="connsiteY233" fmla="*/ 4079640 h 6857546"/>
              <a:gd name="connsiteX234" fmla="*/ 3864082 w 5970060"/>
              <a:gd name="connsiteY234" fmla="*/ 4117928 h 6857546"/>
              <a:gd name="connsiteX235" fmla="*/ 3777064 w 5970060"/>
              <a:gd name="connsiteY235" fmla="*/ 4246739 h 6857546"/>
              <a:gd name="connsiteX236" fmla="*/ 3752699 w 5970060"/>
              <a:gd name="connsiteY236" fmla="*/ 4392954 h 6857546"/>
              <a:gd name="connsiteX237" fmla="*/ 3818833 w 5970060"/>
              <a:gd name="connsiteY237" fmla="*/ 4546130 h 6857546"/>
              <a:gd name="connsiteX238" fmla="*/ 3902370 w 5970060"/>
              <a:gd name="connsiteY238" fmla="*/ 4681878 h 6857546"/>
              <a:gd name="connsiteX239" fmla="*/ 4034636 w 5970060"/>
              <a:gd name="connsiteY239" fmla="*/ 4584418 h 6857546"/>
              <a:gd name="connsiteX240" fmla="*/ 3850134 w 5970060"/>
              <a:gd name="connsiteY240" fmla="*/ 4448645 h 6857546"/>
              <a:gd name="connsiteX241" fmla="*/ 3825769 w 5970060"/>
              <a:gd name="connsiteY241" fmla="*/ 4330276 h 6857546"/>
              <a:gd name="connsiteX242" fmla="*/ 3811846 w 5970060"/>
              <a:gd name="connsiteY242" fmla="*/ 4302431 h 6857546"/>
              <a:gd name="connsiteX243" fmla="*/ 3985907 w 5970060"/>
              <a:gd name="connsiteY243" fmla="*/ 4218894 h 6857546"/>
              <a:gd name="connsiteX244" fmla="*/ 3940657 w 5970060"/>
              <a:gd name="connsiteY244" fmla="*/ 4117953 h 6857546"/>
              <a:gd name="connsiteX245" fmla="*/ 3916293 w 5970060"/>
              <a:gd name="connsiteY245" fmla="*/ 4030935 h 6857546"/>
              <a:gd name="connsiteX246" fmla="*/ 3992893 w 5970060"/>
              <a:gd name="connsiteY246" fmla="*/ 4017012 h 6857546"/>
              <a:gd name="connsiteX247" fmla="*/ 3975490 w 5970060"/>
              <a:gd name="connsiteY247" fmla="*/ 3954360 h 6857546"/>
              <a:gd name="connsiteX248" fmla="*/ 4048585 w 5970060"/>
              <a:gd name="connsiteY248" fmla="*/ 3936956 h 6857546"/>
              <a:gd name="connsiteX249" fmla="*/ 4090353 w 5970060"/>
              <a:gd name="connsiteY249" fmla="*/ 3884745 h 6857546"/>
              <a:gd name="connsiteX250" fmla="*/ 4236568 w 5970060"/>
              <a:gd name="connsiteY250" fmla="*/ 3936956 h 6857546"/>
              <a:gd name="connsiteX251" fmla="*/ 4382758 w 5970060"/>
              <a:gd name="connsiteY251" fmla="*/ 3717646 h 6857546"/>
              <a:gd name="connsiteX252" fmla="*/ 4421046 w 5970060"/>
              <a:gd name="connsiteY252" fmla="*/ 3776819 h 6857546"/>
              <a:gd name="connsiteX253" fmla="*/ 4511544 w 5970060"/>
              <a:gd name="connsiteY253" fmla="*/ 3693282 h 6857546"/>
              <a:gd name="connsiteX254" fmla="*/ 4528948 w 5970060"/>
              <a:gd name="connsiteY254" fmla="*/ 3745492 h 6857546"/>
              <a:gd name="connsiteX255" fmla="*/ 4598562 w 5970060"/>
              <a:gd name="connsiteY255" fmla="*/ 3703724 h 6857546"/>
              <a:gd name="connsiteX256" fmla="*/ 4602042 w 5970060"/>
              <a:gd name="connsiteY256" fmla="*/ 3432203 h 6857546"/>
              <a:gd name="connsiteX257" fmla="*/ 4650772 w 5970060"/>
              <a:gd name="connsiteY257" fmla="*/ 3446126 h 6857546"/>
              <a:gd name="connsiteX258" fmla="*/ 4685579 w 5970060"/>
              <a:gd name="connsiteY258" fmla="*/ 3352147 h 6857546"/>
              <a:gd name="connsiteX259" fmla="*/ 4737790 w 5970060"/>
              <a:gd name="connsiteY259" fmla="*/ 3390435 h 6857546"/>
              <a:gd name="connsiteX260" fmla="*/ 4814365 w 5970060"/>
              <a:gd name="connsiteY260" fmla="*/ 3317340 h 6857546"/>
              <a:gd name="connsiteX261" fmla="*/ 4824807 w 5970060"/>
              <a:gd name="connsiteY261" fmla="*/ 3362589 h 6857546"/>
              <a:gd name="connsiteX262" fmla="*/ 4974503 w 5970060"/>
              <a:gd name="connsiteY262" fmla="*/ 3292975 h 6857546"/>
              <a:gd name="connsiteX263" fmla="*/ 4988426 w 5970060"/>
              <a:gd name="connsiteY263" fmla="*/ 3526208 h 6857546"/>
              <a:gd name="connsiteX264" fmla="*/ 5016272 w 5970060"/>
              <a:gd name="connsiteY264" fmla="*/ 3508804 h 6857546"/>
              <a:gd name="connsiteX265" fmla="*/ 5047598 w 5970060"/>
              <a:gd name="connsiteY265" fmla="*/ 3533169 h 6857546"/>
              <a:gd name="connsiteX266" fmla="*/ 5131135 w 5970060"/>
              <a:gd name="connsiteY266" fmla="*/ 3453113 h 6857546"/>
              <a:gd name="connsiteX267" fmla="*/ 5145058 w 5970060"/>
              <a:gd name="connsiteY267" fmla="*/ 3515766 h 6857546"/>
              <a:gd name="connsiteX268" fmla="*/ 5252960 w 5970060"/>
              <a:gd name="connsiteY268" fmla="*/ 3442671 h 6857546"/>
              <a:gd name="connsiteX269" fmla="*/ 5259921 w 5970060"/>
              <a:gd name="connsiteY269" fmla="*/ 3519246 h 6857546"/>
              <a:gd name="connsiteX270" fmla="*/ 5472269 w 5970060"/>
              <a:gd name="connsiteY270" fmla="*/ 3449632 h 6857546"/>
              <a:gd name="connsiteX271" fmla="*/ 5273844 w 5970060"/>
              <a:gd name="connsiteY271" fmla="*/ 3849964 h 6857546"/>
              <a:gd name="connsiteX272" fmla="*/ 5124174 w 5970060"/>
              <a:gd name="connsiteY272" fmla="*/ 3954385 h 6857546"/>
              <a:gd name="connsiteX273" fmla="*/ 5117212 w 5970060"/>
              <a:gd name="connsiteY273" fmla="*/ 3978750 h 6857546"/>
              <a:gd name="connsiteX274" fmla="*/ 5134616 w 5970060"/>
              <a:gd name="connsiteY274" fmla="*/ 4086652 h 6857546"/>
              <a:gd name="connsiteX275" fmla="*/ 5162461 w 5970060"/>
              <a:gd name="connsiteY275" fmla="*/ 4090132 h 6857546"/>
              <a:gd name="connsiteX276" fmla="*/ 5458346 w 5970060"/>
              <a:gd name="connsiteY276" fmla="*/ 3842977 h 6857546"/>
              <a:gd name="connsiteX277" fmla="*/ 5454866 w 5970060"/>
              <a:gd name="connsiteY277" fmla="*/ 3888226 h 6857546"/>
              <a:gd name="connsiteX278" fmla="*/ 5552325 w 5970060"/>
              <a:gd name="connsiteY278" fmla="*/ 3870823 h 6857546"/>
              <a:gd name="connsiteX279" fmla="*/ 5538402 w 5970060"/>
              <a:gd name="connsiteY279" fmla="*/ 3919553 h 6857546"/>
              <a:gd name="connsiteX280" fmla="*/ 5688098 w 5970060"/>
              <a:gd name="connsiteY280" fmla="*/ 3895188 h 6857546"/>
              <a:gd name="connsiteX281" fmla="*/ 5625445 w 5970060"/>
              <a:gd name="connsiteY281" fmla="*/ 3971763 h 6857546"/>
              <a:gd name="connsiteX282" fmla="*/ 5869120 w 5970060"/>
              <a:gd name="connsiteY282" fmla="*/ 4055300 h 6857546"/>
              <a:gd name="connsiteX283" fmla="*/ 5531441 w 5970060"/>
              <a:gd name="connsiteY283" fmla="*/ 4274610 h 6857546"/>
              <a:gd name="connsiteX284" fmla="*/ 5970061 w 5970060"/>
              <a:gd name="connsiteY284" fmla="*/ 4427786 h 6857546"/>
              <a:gd name="connsiteX285" fmla="*/ 5587133 w 5970060"/>
              <a:gd name="connsiteY285" fmla="*/ 4386018 h 6857546"/>
              <a:gd name="connsiteX286" fmla="*/ 5681112 w 5970060"/>
              <a:gd name="connsiteY286" fmla="*/ 4462594 h 6857546"/>
              <a:gd name="connsiteX287" fmla="*/ 5764649 w 5970060"/>
              <a:gd name="connsiteY287" fmla="*/ 4546130 h 6857546"/>
              <a:gd name="connsiteX288" fmla="*/ 5949151 w 5970060"/>
              <a:gd name="connsiteY288" fmla="*/ 4633148 h 6857546"/>
              <a:gd name="connsiteX289" fmla="*/ 5754206 w 5970060"/>
              <a:gd name="connsiteY289" fmla="*/ 4695801 h 6857546"/>
              <a:gd name="connsiteX290" fmla="*/ 5764649 w 5970060"/>
              <a:gd name="connsiteY290" fmla="*/ 4741050 h 6857546"/>
              <a:gd name="connsiteX291" fmla="*/ 5733322 w 5970060"/>
              <a:gd name="connsiteY291" fmla="*/ 4768896 h 6857546"/>
              <a:gd name="connsiteX292" fmla="*/ 5688073 w 5970060"/>
              <a:gd name="connsiteY292" fmla="*/ 4734089 h 6857546"/>
              <a:gd name="connsiteX293" fmla="*/ 5681112 w 5970060"/>
              <a:gd name="connsiteY293" fmla="*/ 4782818 h 6857546"/>
              <a:gd name="connsiteX294" fmla="*/ 5604536 w 5970060"/>
              <a:gd name="connsiteY294" fmla="*/ 4754973 h 6857546"/>
              <a:gd name="connsiteX295" fmla="*/ 5378265 w 5970060"/>
              <a:gd name="connsiteY295" fmla="*/ 4730608 h 6857546"/>
              <a:gd name="connsiteX296" fmla="*/ 5381746 w 5970060"/>
              <a:gd name="connsiteY296" fmla="*/ 4775857 h 6857546"/>
              <a:gd name="connsiteX297" fmla="*/ 5329535 w 5970060"/>
              <a:gd name="connsiteY297" fmla="*/ 4768896 h 6857546"/>
              <a:gd name="connsiteX298" fmla="*/ 5298209 w 5970060"/>
              <a:gd name="connsiteY298" fmla="*/ 4835029 h 6857546"/>
              <a:gd name="connsiteX299" fmla="*/ 5761193 w 5970060"/>
              <a:gd name="connsiteY299" fmla="*/ 5134395 h 6857546"/>
              <a:gd name="connsiteX300" fmla="*/ 5447904 w 5970060"/>
              <a:gd name="connsiteY300" fmla="*/ 4970777 h 6857546"/>
              <a:gd name="connsiteX301" fmla="*/ 5520999 w 5970060"/>
              <a:gd name="connsiteY301" fmla="*/ 5214451 h 6857546"/>
              <a:gd name="connsiteX302" fmla="*/ 5538402 w 5970060"/>
              <a:gd name="connsiteY302" fmla="*/ 5235335 h 6857546"/>
              <a:gd name="connsiteX303" fmla="*/ 5444423 w 5970060"/>
              <a:gd name="connsiteY303" fmla="*/ 5444203 h 6857546"/>
              <a:gd name="connsiteX304" fmla="*/ 5440943 w 5970060"/>
              <a:gd name="connsiteY304" fmla="*/ 5485972 h 6857546"/>
              <a:gd name="connsiteX305" fmla="*/ 5381771 w 5970060"/>
              <a:gd name="connsiteY305" fmla="*/ 5437241 h 6857546"/>
              <a:gd name="connsiteX306" fmla="*/ 5319118 w 5970060"/>
              <a:gd name="connsiteY306" fmla="*/ 5426800 h 6857546"/>
              <a:gd name="connsiteX307" fmla="*/ 5096328 w 5970060"/>
              <a:gd name="connsiteY307" fmla="*/ 5155279 h 6857546"/>
              <a:gd name="connsiteX308" fmla="*/ 5044117 w 5970060"/>
              <a:gd name="connsiteY308" fmla="*/ 5137876 h 6857546"/>
              <a:gd name="connsiteX309" fmla="*/ 5012791 w 5970060"/>
              <a:gd name="connsiteY309" fmla="*/ 5179644 h 6857546"/>
              <a:gd name="connsiteX310" fmla="*/ 4974503 w 5970060"/>
              <a:gd name="connsiteY310" fmla="*/ 5155279 h 6857546"/>
              <a:gd name="connsiteX311" fmla="*/ 4890966 w 5970060"/>
              <a:gd name="connsiteY311" fmla="*/ 5158760 h 6857546"/>
              <a:gd name="connsiteX312" fmla="*/ 4769141 w 5970060"/>
              <a:gd name="connsiteY312" fmla="*/ 5016026 h 6857546"/>
              <a:gd name="connsiteX313" fmla="*/ 4716931 w 5970060"/>
              <a:gd name="connsiteY313" fmla="*/ 5385006 h 6857546"/>
              <a:gd name="connsiteX314" fmla="*/ 4776103 w 5970060"/>
              <a:gd name="connsiteY314" fmla="*/ 5304950 h 6857546"/>
              <a:gd name="connsiteX315" fmla="*/ 4887511 w 5970060"/>
              <a:gd name="connsiteY315" fmla="*/ 5231855 h 6857546"/>
              <a:gd name="connsiteX316" fmla="*/ 4964086 w 5970060"/>
              <a:gd name="connsiteY316" fmla="*/ 5322378 h 6857546"/>
              <a:gd name="connsiteX317" fmla="*/ 4772622 w 5970060"/>
              <a:gd name="connsiteY317" fmla="*/ 5492958 h 6857546"/>
              <a:gd name="connsiteX318" fmla="*/ 4713450 w 5970060"/>
              <a:gd name="connsiteY318" fmla="*/ 5802766 h 6857546"/>
              <a:gd name="connsiteX319" fmla="*/ 5030220 w 5970060"/>
              <a:gd name="connsiteY319" fmla="*/ 5545169 h 6857546"/>
              <a:gd name="connsiteX320" fmla="*/ 4978009 w 5970060"/>
              <a:gd name="connsiteY320" fmla="*/ 5632186 h 6857546"/>
              <a:gd name="connsiteX321" fmla="*/ 5089392 w 5970060"/>
              <a:gd name="connsiteY321" fmla="*/ 5632186 h 6857546"/>
              <a:gd name="connsiteX322" fmla="*/ 5019778 w 5970060"/>
              <a:gd name="connsiteY322" fmla="*/ 5837573 h 6857546"/>
              <a:gd name="connsiteX323" fmla="*/ 4866601 w 5970060"/>
              <a:gd name="connsiteY323" fmla="*/ 6022076 h 6857546"/>
              <a:gd name="connsiteX324" fmla="*/ 4737790 w 5970060"/>
              <a:gd name="connsiteY324" fmla="*/ 6533790 h 6857546"/>
              <a:gd name="connsiteX325" fmla="*/ 4643785 w 5970060"/>
              <a:gd name="connsiteY325" fmla="*/ 6613846 h 6857546"/>
              <a:gd name="connsiteX326" fmla="*/ 4389669 w 5970060"/>
              <a:gd name="connsiteY326" fmla="*/ 5374614 h 6857546"/>
              <a:gd name="connsiteX327" fmla="*/ 4132071 w 5970060"/>
              <a:gd name="connsiteY327" fmla="*/ 5238867 h 6857546"/>
              <a:gd name="connsiteX328" fmla="*/ 4264363 w 5970060"/>
              <a:gd name="connsiteY328" fmla="*/ 5221463 h 6857546"/>
              <a:gd name="connsiteX329" fmla="*/ 4111187 w 5970060"/>
              <a:gd name="connsiteY329" fmla="*/ 5078729 h 6857546"/>
              <a:gd name="connsiteX330" fmla="*/ 4024144 w 5970060"/>
              <a:gd name="connsiteY330" fmla="*/ 5036960 h 6857546"/>
              <a:gd name="connsiteX331" fmla="*/ 3940607 w 5970060"/>
              <a:gd name="connsiteY331" fmla="*/ 5162291 h 6857546"/>
              <a:gd name="connsiteX332" fmla="*/ 4584614 w 5970060"/>
              <a:gd name="connsiteY332" fmla="*/ 6241411 h 6857546"/>
              <a:gd name="connsiteX333" fmla="*/ 4591575 w 5970060"/>
              <a:gd name="connsiteY333" fmla="*/ 6474643 h 6857546"/>
              <a:gd name="connsiteX334" fmla="*/ 4528922 w 5970060"/>
              <a:gd name="connsiteY334" fmla="*/ 6485085 h 6857546"/>
              <a:gd name="connsiteX335" fmla="*/ 4361823 w 5970060"/>
              <a:gd name="connsiteY335" fmla="*/ 6130028 h 6857546"/>
              <a:gd name="connsiteX336" fmla="*/ 4121629 w 5970060"/>
              <a:gd name="connsiteY336" fmla="*/ 5952487 h 6857546"/>
              <a:gd name="connsiteX337" fmla="*/ 4163397 w 5970060"/>
              <a:gd name="connsiteY337" fmla="*/ 5945526 h 6857546"/>
              <a:gd name="connsiteX338" fmla="*/ 4083341 w 5970060"/>
              <a:gd name="connsiteY338" fmla="*/ 5896795 h 6857546"/>
              <a:gd name="connsiteX339" fmla="*/ 4257402 w 5970060"/>
              <a:gd name="connsiteY339" fmla="*/ 5830662 h 6857546"/>
              <a:gd name="connsiteX340" fmla="*/ 4483673 w 5970060"/>
              <a:gd name="connsiteY340" fmla="*/ 6043010 h 6857546"/>
              <a:gd name="connsiteX341" fmla="*/ 4379227 w 5970060"/>
              <a:gd name="connsiteY341" fmla="*/ 5785413 h 6857546"/>
              <a:gd name="connsiteX342" fmla="*/ 4125110 w 5970060"/>
              <a:gd name="connsiteY342" fmla="*/ 5607872 h 6857546"/>
              <a:gd name="connsiteX343" fmla="*/ 4396630 w 5970060"/>
              <a:gd name="connsiteY343" fmla="*/ 5705332 h 6857546"/>
              <a:gd name="connsiteX344" fmla="*/ 4306132 w 5970060"/>
              <a:gd name="connsiteY344" fmla="*/ 5548674 h 6857546"/>
              <a:gd name="connsiteX345" fmla="*/ 3881435 w 5970060"/>
              <a:gd name="connsiteY345" fmla="*/ 5221463 h 6857546"/>
              <a:gd name="connsiteX346" fmla="*/ 3804859 w 5970060"/>
              <a:gd name="connsiteY346" fmla="*/ 5249309 h 6857546"/>
              <a:gd name="connsiteX347" fmla="*/ 3884916 w 5970060"/>
              <a:gd name="connsiteY347" fmla="*/ 5291077 h 6857546"/>
              <a:gd name="connsiteX348" fmla="*/ 3971933 w 5970060"/>
              <a:gd name="connsiteY348" fmla="*/ 5388537 h 6857546"/>
              <a:gd name="connsiteX349" fmla="*/ 3944088 w 5970060"/>
              <a:gd name="connsiteY349" fmla="*/ 5423344 h 6857546"/>
              <a:gd name="connsiteX350" fmla="*/ 4020663 w 5970060"/>
              <a:gd name="connsiteY350" fmla="*/ 5499920 h 6857546"/>
              <a:gd name="connsiteX351" fmla="*/ 3989337 w 5970060"/>
              <a:gd name="connsiteY351" fmla="*/ 5534727 h 6857546"/>
              <a:gd name="connsiteX352" fmla="*/ 4034586 w 5970060"/>
              <a:gd name="connsiteY352" fmla="*/ 5593899 h 6857546"/>
              <a:gd name="connsiteX353" fmla="*/ 3992818 w 5970060"/>
              <a:gd name="connsiteY353" fmla="*/ 5586937 h 6857546"/>
              <a:gd name="connsiteX354" fmla="*/ 4086797 w 5970060"/>
              <a:gd name="connsiteY354" fmla="*/ 5670474 h 6857546"/>
              <a:gd name="connsiteX355" fmla="*/ 4072874 w 5970060"/>
              <a:gd name="connsiteY355" fmla="*/ 5767934 h 6857546"/>
              <a:gd name="connsiteX356" fmla="*/ 3937101 w 5970060"/>
              <a:gd name="connsiteY356" fmla="*/ 5666968 h 6857546"/>
              <a:gd name="connsiteX357" fmla="*/ 3877929 w 5970060"/>
              <a:gd name="connsiteY357" fmla="*/ 5733102 h 6857546"/>
              <a:gd name="connsiteX358" fmla="*/ 3999779 w 5970060"/>
              <a:gd name="connsiteY358" fmla="*/ 6022026 h 6857546"/>
              <a:gd name="connsiteX359" fmla="*/ 3738701 w 5970060"/>
              <a:gd name="connsiteY359" fmla="*/ 5767909 h 6857546"/>
              <a:gd name="connsiteX360" fmla="*/ 3655164 w 5970060"/>
              <a:gd name="connsiteY360" fmla="*/ 5760947 h 6857546"/>
              <a:gd name="connsiteX361" fmla="*/ 3714336 w 5970060"/>
              <a:gd name="connsiteY361" fmla="*/ 5941969 h 6857546"/>
              <a:gd name="connsiteX362" fmla="*/ 3968453 w 5970060"/>
              <a:gd name="connsiteY362" fmla="*/ 6251777 h 6857546"/>
              <a:gd name="connsiteX363" fmla="*/ 3940607 w 5970060"/>
              <a:gd name="connsiteY363" fmla="*/ 6255258 h 6857546"/>
              <a:gd name="connsiteX364" fmla="*/ 3951049 w 5970060"/>
              <a:gd name="connsiteY364" fmla="*/ 6352718 h 6857546"/>
              <a:gd name="connsiteX365" fmla="*/ 3912761 w 5970060"/>
              <a:gd name="connsiteY365" fmla="*/ 6342276 h 6857546"/>
              <a:gd name="connsiteX366" fmla="*/ 3933646 w 5970060"/>
              <a:gd name="connsiteY366" fmla="*/ 6446722 h 6857546"/>
              <a:gd name="connsiteX367" fmla="*/ 3870993 w 5970060"/>
              <a:gd name="connsiteY367" fmla="*/ 6425838 h 6857546"/>
              <a:gd name="connsiteX368" fmla="*/ 3853590 w 5970060"/>
              <a:gd name="connsiteY368" fmla="*/ 6589456 h 6857546"/>
              <a:gd name="connsiteX369" fmla="*/ 3853590 w 5970060"/>
              <a:gd name="connsiteY369" fmla="*/ 6551169 h 6857546"/>
              <a:gd name="connsiteX370" fmla="*/ 3648202 w 5970060"/>
              <a:gd name="connsiteY370" fmla="*/ 6418901 h 6857546"/>
              <a:gd name="connsiteX371" fmla="*/ 3495026 w 5970060"/>
              <a:gd name="connsiteY371" fmla="*/ 6133458 h 6857546"/>
              <a:gd name="connsiteX372" fmla="*/ 3446296 w 5970060"/>
              <a:gd name="connsiteY372" fmla="*/ 6157823 h 6857546"/>
              <a:gd name="connsiteX373" fmla="*/ 3481103 w 5970060"/>
              <a:gd name="connsiteY373" fmla="*/ 6526829 h 6857546"/>
              <a:gd name="connsiteX374" fmla="*/ 3439335 w 5970060"/>
              <a:gd name="connsiteY374" fmla="*/ 6488541 h 6857546"/>
              <a:gd name="connsiteX375" fmla="*/ 3387124 w 5970060"/>
              <a:gd name="connsiteY375" fmla="*/ 6645198 h 6857546"/>
              <a:gd name="connsiteX376" fmla="*/ 3338395 w 5970060"/>
              <a:gd name="connsiteY376" fmla="*/ 6603430 h 6857546"/>
              <a:gd name="connsiteX377" fmla="*/ 3282703 w 5970060"/>
              <a:gd name="connsiteY377" fmla="*/ 6739202 h 6857546"/>
              <a:gd name="connsiteX378" fmla="*/ 3233973 w 5970060"/>
              <a:gd name="connsiteY378" fmla="*/ 6676550 h 6857546"/>
              <a:gd name="connsiteX379" fmla="*/ 3066874 w 5970060"/>
              <a:gd name="connsiteY379" fmla="*/ 6857546 h 6857546"/>
              <a:gd name="connsiteX380" fmla="*/ 3087758 w 5970060"/>
              <a:gd name="connsiteY380" fmla="*/ 6753125 h 6857546"/>
              <a:gd name="connsiteX381" fmla="*/ 3021625 w 5970060"/>
              <a:gd name="connsiteY381" fmla="*/ 6659121 h 6857546"/>
              <a:gd name="connsiteX382" fmla="*/ 2969414 w 5970060"/>
              <a:gd name="connsiteY382" fmla="*/ 6460695 h 6857546"/>
              <a:gd name="connsiteX383" fmla="*/ 2920685 w 5970060"/>
              <a:gd name="connsiteY383" fmla="*/ 6512906 h 6857546"/>
              <a:gd name="connsiteX384" fmla="*/ 2889358 w 5970060"/>
              <a:gd name="connsiteY384" fmla="*/ 6478099 h 6857546"/>
              <a:gd name="connsiteX385" fmla="*/ 2805821 w 5970060"/>
              <a:gd name="connsiteY385" fmla="*/ 6575584 h 6857546"/>
              <a:gd name="connsiteX386" fmla="*/ 2791898 w 5970060"/>
              <a:gd name="connsiteY386" fmla="*/ 6509451 h 6857546"/>
              <a:gd name="connsiteX387" fmla="*/ 2687452 w 5970060"/>
              <a:gd name="connsiteY387" fmla="*/ 6575584 h 6857546"/>
              <a:gd name="connsiteX388" fmla="*/ 2677010 w 5970060"/>
              <a:gd name="connsiteY388" fmla="*/ 6498983 h 6857546"/>
              <a:gd name="connsiteX389" fmla="*/ 2388086 w 5970060"/>
              <a:gd name="connsiteY389" fmla="*/ 6582545 h 6857546"/>
              <a:gd name="connsiteX390" fmla="*/ 2523859 w 5970060"/>
              <a:gd name="connsiteY390" fmla="*/ 6398042 h 6857546"/>
              <a:gd name="connsiteX391" fmla="*/ 2523859 w 5970060"/>
              <a:gd name="connsiteY391" fmla="*/ 6335365 h 6857546"/>
              <a:gd name="connsiteX392" fmla="*/ 2805821 w 5970060"/>
              <a:gd name="connsiteY392" fmla="*/ 5914174 h 6857546"/>
              <a:gd name="connsiteX393" fmla="*/ 2802340 w 5970060"/>
              <a:gd name="connsiteY393" fmla="*/ 5865444 h 6857546"/>
              <a:gd name="connsiteX394" fmla="*/ 2569108 w 5970060"/>
              <a:gd name="connsiteY394" fmla="*/ 6074312 h 6857546"/>
              <a:gd name="connsiteX395" fmla="*/ 2854551 w 5970060"/>
              <a:gd name="connsiteY395" fmla="*/ 5774946 h 6857546"/>
              <a:gd name="connsiteX396" fmla="*/ 2882397 w 5970060"/>
              <a:gd name="connsiteY396" fmla="*/ 5743619 h 6857546"/>
              <a:gd name="connsiteX397" fmla="*/ 2659606 w 5970060"/>
              <a:gd name="connsiteY397" fmla="*/ 5750581 h 6857546"/>
              <a:gd name="connsiteX398" fmla="*/ 2600434 w 5970060"/>
              <a:gd name="connsiteY398" fmla="*/ 5726216 h 6857546"/>
              <a:gd name="connsiteX399" fmla="*/ 2593473 w 5970060"/>
              <a:gd name="connsiteY399" fmla="*/ 5855002 h 6857546"/>
              <a:gd name="connsiteX400" fmla="*/ 2562147 w 5970060"/>
              <a:gd name="connsiteY400" fmla="*/ 5858483 h 6857546"/>
              <a:gd name="connsiteX401" fmla="*/ 2398528 w 5970060"/>
              <a:gd name="connsiteY401" fmla="*/ 5910693 h 6857546"/>
              <a:gd name="connsiteX402" fmla="*/ 2335875 w 5970060"/>
              <a:gd name="connsiteY402" fmla="*/ 6008153 h 6857546"/>
              <a:gd name="connsiteX403" fmla="*/ 2419412 w 5970060"/>
              <a:gd name="connsiteY403" fmla="*/ 6157848 h 6857546"/>
              <a:gd name="connsiteX404" fmla="*/ 2395047 w 5970060"/>
              <a:gd name="connsiteY404" fmla="*/ 6157848 h 6857546"/>
              <a:gd name="connsiteX405" fmla="*/ 2405489 w 5970060"/>
              <a:gd name="connsiteY405" fmla="*/ 6269257 h 6857546"/>
              <a:gd name="connsiteX406" fmla="*/ 2321952 w 5970060"/>
              <a:gd name="connsiteY406" fmla="*/ 6311025 h 6857546"/>
              <a:gd name="connsiteX407" fmla="*/ 2294107 w 5970060"/>
              <a:gd name="connsiteY407" fmla="*/ 6300583 h 6857546"/>
              <a:gd name="connsiteX408" fmla="*/ 2165296 w 5970060"/>
              <a:gd name="connsiteY408" fmla="*/ 6317986 h 6857546"/>
              <a:gd name="connsiteX409" fmla="*/ 2092201 w 5970060"/>
              <a:gd name="connsiteY409" fmla="*/ 6262295 h 6857546"/>
              <a:gd name="connsiteX410" fmla="*/ 2012144 w 5970060"/>
              <a:gd name="connsiteY410" fmla="*/ 6182239 h 6857546"/>
              <a:gd name="connsiteX411" fmla="*/ 1973857 w 5970060"/>
              <a:gd name="connsiteY411" fmla="*/ 6154393 h 6857546"/>
              <a:gd name="connsiteX412" fmla="*/ 2026067 w 5970060"/>
              <a:gd name="connsiteY412" fmla="*/ 6060414 h 6857546"/>
              <a:gd name="connsiteX413" fmla="*/ 1977337 w 5970060"/>
              <a:gd name="connsiteY413" fmla="*/ 6011684 h 6857546"/>
              <a:gd name="connsiteX414" fmla="*/ 2203609 w 5970060"/>
              <a:gd name="connsiteY414" fmla="*/ 5973397 h 6857546"/>
              <a:gd name="connsiteX415" fmla="*/ 2207089 w 5970060"/>
              <a:gd name="connsiteY415" fmla="*/ 5872456 h 6857546"/>
              <a:gd name="connsiteX416" fmla="*/ 2102668 w 5970060"/>
              <a:gd name="connsiteY416" fmla="*/ 5907263 h 6857546"/>
              <a:gd name="connsiteX417" fmla="*/ 2008689 w 5970060"/>
              <a:gd name="connsiteY417" fmla="*/ 5851572 h 6857546"/>
              <a:gd name="connsiteX418" fmla="*/ 1994766 w 5970060"/>
              <a:gd name="connsiteY418" fmla="*/ 5768035 h 6857546"/>
              <a:gd name="connsiteX419" fmla="*/ 1858993 w 5970060"/>
              <a:gd name="connsiteY419" fmla="*/ 5938615 h 6857546"/>
              <a:gd name="connsiteX420" fmla="*/ 1834628 w 5970060"/>
              <a:gd name="connsiteY420" fmla="*/ 5907288 h 6857546"/>
              <a:gd name="connsiteX421" fmla="*/ 1792860 w 5970060"/>
              <a:gd name="connsiteY421" fmla="*/ 5928173 h 6857546"/>
              <a:gd name="connsiteX422" fmla="*/ 1998247 w 5970060"/>
              <a:gd name="connsiteY422" fmla="*/ 5660133 h 6857546"/>
              <a:gd name="connsiteX423" fmla="*/ 1991285 w 5970060"/>
              <a:gd name="connsiteY423" fmla="*/ 5639249 h 6857546"/>
              <a:gd name="connsiteX424" fmla="*/ 1876422 w 5970060"/>
              <a:gd name="connsiteY424" fmla="*/ 5642729 h 6857546"/>
              <a:gd name="connsiteX425" fmla="*/ 1806808 w 5970060"/>
              <a:gd name="connsiteY425" fmla="*/ 5726266 h 6857546"/>
              <a:gd name="connsiteX426" fmla="*/ 1737194 w 5970060"/>
              <a:gd name="connsiteY426" fmla="*/ 5719305 h 6857546"/>
              <a:gd name="connsiteX427" fmla="*/ 1709348 w 5970060"/>
              <a:gd name="connsiteY427" fmla="*/ 5646210 h 6857546"/>
              <a:gd name="connsiteX428" fmla="*/ 1632773 w 5970060"/>
              <a:gd name="connsiteY428" fmla="*/ 5649691 h 6857546"/>
              <a:gd name="connsiteX429" fmla="*/ 1650176 w 5970060"/>
              <a:gd name="connsiteY429" fmla="*/ 5750631 h 6857546"/>
              <a:gd name="connsiteX430" fmla="*/ 1566639 w 5970060"/>
              <a:gd name="connsiteY430" fmla="*/ 5715824 h 6857546"/>
              <a:gd name="connsiteX431" fmla="*/ 1483102 w 5970060"/>
              <a:gd name="connsiteY431" fmla="*/ 5781957 h 6857546"/>
              <a:gd name="connsiteX432" fmla="*/ 1403046 w 5970060"/>
              <a:gd name="connsiteY432" fmla="*/ 5747151 h 6857546"/>
              <a:gd name="connsiteX433" fmla="*/ 1416969 w 5970060"/>
              <a:gd name="connsiteY433" fmla="*/ 5681017 h 6857546"/>
              <a:gd name="connsiteX434" fmla="*/ 1343874 w 5970060"/>
              <a:gd name="connsiteY434" fmla="*/ 5639249 h 6857546"/>
              <a:gd name="connsiteX435" fmla="*/ 1357797 w 5970060"/>
              <a:gd name="connsiteY435" fmla="*/ 5604442 h 6857546"/>
              <a:gd name="connsiteX436" fmla="*/ 1357797 w 5970060"/>
              <a:gd name="connsiteY436" fmla="*/ 5524385 h 6857546"/>
              <a:gd name="connsiteX437" fmla="*/ 1472660 w 5970060"/>
              <a:gd name="connsiteY437" fmla="*/ 5538308 h 6857546"/>
              <a:gd name="connsiteX438" fmla="*/ 1444814 w 5970060"/>
              <a:gd name="connsiteY438" fmla="*/ 5426926 h 6857546"/>
              <a:gd name="connsiteX439" fmla="*/ 1559678 w 5970060"/>
              <a:gd name="connsiteY439" fmla="*/ 5482617 h 6857546"/>
              <a:gd name="connsiteX440" fmla="*/ 1622330 w 5970060"/>
              <a:gd name="connsiteY440" fmla="*/ 5454771 h 6857546"/>
              <a:gd name="connsiteX441" fmla="*/ 1573601 w 5970060"/>
              <a:gd name="connsiteY441" fmla="*/ 5364273 h 6857546"/>
              <a:gd name="connsiteX442" fmla="*/ 1653657 w 5970060"/>
              <a:gd name="connsiteY442" fmla="*/ 5252865 h 6857546"/>
              <a:gd name="connsiteX443" fmla="*/ 1709348 w 5970060"/>
              <a:gd name="connsiteY443" fmla="*/ 5270269 h 6857546"/>
              <a:gd name="connsiteX444" fmla="*/ 1765039 w 5970060"/>
              <a:gd name="connsiteY444" fmla="*/ 5228500 h 6857546"/>
              <a:gd name="connsiteX445" fmla="*/ 1852057 w 5970060"/>
              <a:gd name="connsiteY445" fmla="*/ 5179770 h 6857546"/>
              <a:gd name="connsiteX446" fmla="*/ 1914710 w 5970060"/>
              <a:gd name="connsiteY446" fmla="*/ 5291153 h 6857546"/>
              <a:gd name="connsiteX447" fmla="*/ 1973882 w 5970060"/>
              <a:gd name="connsiteY447" fmla="*/ 5277230 h 6857546"/>
              <a:gd name="connsiteX448" fmla="*/ 1911229 w 5970060"/>
              <a:gd name="connsiteY448" fmla="*/ 5183226 h 6857546"/>
              <a:gd name="connsiteX449" fmla="*/ 1639709 w 5970060"/>
              <a:gd name="connsiteY449" fmla="*/ 4824688 h 6857546"/>
              <a:gd name="connsiteX450" fmla="*/ 1677997 w 5970060"/>
              <a:gd name="connsiteY450" fmla="*/ 4890821 h 6857546"/>
              <a:gd name="connsiteX451" fmla="*/ 1914710 w 5970060"/>
              <a:gd name="connsiteY451" fmla="*/ 5009190 h 6857546"/>
              <a:gd name="connsiteX452" fmla="*/ 1956478 w 5970060"/>
              <a:gd name="connsiteY452" fmla="*/ 5061401 h 6857546"/>
              <a:gd name="connsiteX453" fmla="*/ 1977363 w 5970060"/>
              <a:gd name="connsiteY453" fmla="*/ 5054439 h 6857546"/>
              <a:gd name="connsiteX454" fmla="*/ 1928633 w 5970060"/>
              <a:gd name="connsiteY454" fmla="*/ 4967397 h 6857546"/>
              <a:gd name="connsiteX455" fmla="*/ 1942555 w 5970060"/>
              <a:gd name="connsiteY455" fmla="*/ 4876898 h 6857546"/>
              <a:gd name="connsiteX456" fmla="*/ 2102693 w 5970060"/>
              <a:gd name="connsiteY456" fmla="*/ 4873418 h 6857546"/>
              <a:gd name="connsiteX457" fmla="*/ 2283715 w 5970060"/>
              <a:gd name="connsiteY457" fmla="*/ 4709799 h 6857546"/>
              <a:gd name="connsiteX458" fmla="*/ 2294157 w 5970060"/>
              <a:gd name="connsiteY458" fmla="*/ 4755048 h 6857546"/>
              <a:gd name="connsiteX459" fmla="*/ 2332445 w 5970060"/>
              <a:gd name="connsiteY459" fmla="*/ 4748087 h 6857546"/>
              <a:gd name="connsiteX460" fmla="*/ 2346368 w 5970060"/>
              <a:gd name="connsiteY460" fmla="*/ 4911705 h 6857546"/>
              <a:gd name="connsiteX461" fmla="*/ 2551755 w 5970060"/>
              <a:gd name="connsiteY461" fmla="*/ 4995268 h 6857546"/>
              <a:gd name="connsiteX462" fmla="*/ 2513467 w 5970060"/>
              <a:gd name="connsiteY462" fmla="*/ 5016152 h 6857546"/>
              <a:gd name="connsiteX463" fmla="*/ 2433411 w 5970060"/>
              <a:gd name="connsiteY463" fmla="*/ 5162367 h 6857546"/>
              <a:gd name="connsiteX464" fmla="*/ 2429930 w 5970060"/>
              <a:gd name="connsiteY464" fmla="*/ 5298140 h 6857546"/>
              <a:gd name="connsiteX465" fmla="*/ 2433411 w 5970060"/>
              <a:gd name="connsiteY465" fmla="*/ 5325985 h 6857546"/>
              <a:gd name="connsiteX466" fmla="*/ 2534377 w 5970060"/>
              <a:gd name="connsiteY466" fmla="*/ 5273774 h 6857546"/>
              <a:gd name="connsiteX467" fmla="*/ 2718879 w 5970060"/>
              <a:gd name="connsiteY467" fmla="*/ 5155430 h 6857546"/>
              <a:gd name="connsiteX468" fmla="*/ 2670149 w 5970060"/>
              <a:gd name="connsiteY468" fmla="*/ 4970928 h 6857546"/>
              <a:gd name="connsiteX469" fmla="*/ 2659707 w 5970060"/>
              <a:gd name="connsiteY469" fmla="*/ 4939602 h 6857546"/>
              <a:gd name="connsiteX470" fmla="*/ 2677111 w 5970060"/>
              <a:gd name="connsiteY470" fmla="*/ 4908275 h 6857546"/>
              <a:gd name="connsiteX471" fmla="*/ 2475204 w 5970060"/>
              <a:gd name="connsiteY471" fmla="*/ 4682004 h 6857546"/>
              <a:gd name="connsiteX472" fmla="*/ 2583106 w 5970060"/>
              <a:gd name="connsiteY472" fmla="*/ 4563660 h 6857546"/>
              <a:gd name="connsiteX473" fmla="*/ 2750205 w 5970060"/>
              <a:gd name="connsiteY473" fmla="*/ 4807335 h 6857546"/>
              <a:gd name="connsiteX474" fmla="*/ 2840704 w 5970060"/>
              <a:gd name="connsiteY474" fmla="*/ 4810815 h 6857546"/>
              <a:gd name="connsiteX475" fmla="*/ 2767609 w 5970060"/>
              <a:gd name="connsiteY475" fmla="*/ 4748163 h 6857546"/>
              <a:gd name="connsiteX476" fmla="*/ 2649265 w 5970060"/>
              <a:gd name="connsiteY476" fmla="*/ 4504488 h 6857546"/>
              <a:gd name="connsiteX477" fmla="*/ 2680591 w 5970060"/>
              <a:gd name="connsiteY477" fmla="*/ 4407028 h 6857546"/>
              <a:gd name="connsiteX478" fmla="*/ 2889459 w 5970060"/>
              <a:gd name="connsiteY478" fmla="*/ 4692471 h 6857546"/>
              <a:gd name="connsiteX479" fmla="*/ 2906862 w 5970060"/>
              <a:gd name="connsiteY479" fmla="*/ 4720317 h 6857546"/>
              <a:gd name="connsiteX480" fmla="*/ 2969515 w 5970060"/>
              <a:gd name="connsiteY480" fmla="*/ 4678549 h 6857546"/>
              <a:gd name="connsiteX481" fmla="*/ 3101782 w 5970060"/>
              <a:gd name="connsiteY481" fmla="*/ 4769047 h 6857546"/>
              <a:gd name="connsiteX482" fmla="*/ 3126147 w 5970060"/>
              <a:gd name="connsiteY482" fmla="*/ 4643716 h 6857546"/>
              <a:gd name="connsiteX483" fmla="*/ 3314130 w 5970060"/>
              <a:gd name="connsiteY483" fmla="*/ 4553218 h 6857546"/>
              <a:gd name="connsiteX484" fmla="*/ 3136589 w 5970060"/>
              <a:gd name="connsiteY484" fmla="*/ 4382638 h 6857546"/>
              <a:gd name="connsiteX485" fmla="*/ 3115705 w 5970060"/>
              <a:gd name="connsiteY485" fmla="*/ 4594986 h 6857546"/>
              <a:gd name="connsiteX486" fmla="*/ 2997336 w 5970060"/>
              <a:gd name="connsiteY486" fmla="*/ 4494046 h 6857546"/>
              <a:gd name="connsiteX487" fmla="*/ 2959048 w 5970060"/>
              <a:gd name="connsiteY487" fmla="*/ 4521892 h 6857546"/>
              <a:gd name="connsiteX488" fmla="*/ 2899876 w 5970060"/>
              <a:gd name="connsiteY488" fmla="*/ 4459239 h 6857546"/>
              <a:gd name="connsiteX489" fmla="*/ 2878992 w 5970060"/>
              <a:gd name="connsiteY489" fmla="*/ 4525372 h 6857546"/>
              <a:gd name="connsiteX490" fmla="*/ 2718854 w 5970060"/>
              <a:gd name="connsiteY490" fmla="*/ 4239929 h 6857546"/>
              <a:gd name="connsiteX491" fmla="*/ 2687528 w 5970060"/>
              <a:gd name="connsiteY491" fmla="*/ 4191199 h 6857546"/>
              <a:gd name="connsiteX492" fmla="*/ 2642279 w 5970060"/>
              <a:gd name="connsiteY492" fmla="*/ 4226006 h 6857546"/>
              <a:gd name="connsiteX493" fmla="*/ 2471699 w 5970060"/>
              <a:gd name="connsiteY493" fmla="*/ 4563660 h 6857546"/>
              <a:gd name="connsiteX494" fmla="*/ 2443853 w 5970060"/>
              <a:gd name="connsiteY494" fmla="*/ 4518411 h 6857546"/>
              <a:gd name="connsiteX495" fmla="*/ 2339432 w 5970060"/>
              <a:gd name="connsiteY495" fmla="*/ 4588025 h 6857546"/>
              <a:gd name="connsiteX496" fmla="*/ 2349874 w 5970060"/>
              <a:gd name="connsiteY496" fmla="*/ 4518411 h 6857546"/>
              <a:gd name="connsiteX497" fmla="*/ 2200178 w 5970060"/>
              <a:gd name="connsiteY497" fmla="*/ 4601973 h 6857546"/>
              <a:gd name="connsiteX498" fmla="*/ 2217582 w 5970060"/>
              <a:gd name="connsiteY498" fmla="*/ 4560204 h 6857546"/>
              <a:gd name="connsiteX499" fmla="*/ 2221062 w 5970060"/>
              <a:gd name="connsiteY499" fmla="*/ 4427913 h 6857546"/>
              <a:gd name="connsiteX500" fmla="*/ 2332470 w 5970060"/>
              <a:gd name="connsiteY500" fmla="*/ 4107662 h 6857546"/>
              <a:gd name="connsiteX501" fmla="*/ 2235011 w 5970060"/>
              <a:gd name="connsiteY501" fmla="*/ 4159873 h 6857546"/>
              <a:gd name="connsiteX502" fmla="*/ 2123603 w 5970060"/>
              <a:gd name="connsiteY502" fmla="*/ 4504488 h 6857546"/>
              <a:gd name="connsiteX503" fmla="*/ 2182775 w 5970060"/>
              <a:gd name="connsiteY503" fmla="*/ 4643716 h 6857546"/>
              <a:gd name="connsiteX504" fmla="*/ 2047002 w 5970060"/>
              <a:gd name="connsiteY504" fmla="*/ 4372196 h 6857546"/>
              <a:gd name="connsiteX505" fmla="*/ 1949542 w 5970060"/>
              <a:gd name="connsiteY505" fmla="*/ 4375677 h 6857546"/>
              <a:gd name="connsiteX506" fmla="*/ 1921696 w 5970060"/>
              <a:gd name="connsiteY506" fmla="*/ 4476617 h 6857546"/>
              <a:gd name="connsiteX507" fmla="*/ 1758078 w 5970060"/>
              <a:gd name="connsiteY507" fmla="*/ 4494021 h 6857546"/>
              <a:gd name="connsiteX508" fmla="*/ 1747636 w 5970060"/>
              <a:gd name="connsiteY508" fmla="*/ 4741176 h 6857546"/>
              <a:gd name="connsiteX509" fmla="*/ 1657138 w 5970060"/>
              <a:gd name="connsiteY509" fmla="*/ 4466175 h 6857546"/>
              <a:gd name="connsiteX510" fmla="*/ 1545755 w 5970060"/>
              <a:gd name="connsiteY510" fmla="*/ 4452252 h 6857546"/>
              <a:gd name="connsiteX511" fmla="*/ 1577081 w 5970060"/>
              <a:gd name="connsiteY511" fmla="*/ 4629793 h 6857546"/>
              <a:gd name="connsiteX512" fmla="*/ 1524871 w 5970060"/>
              <a:gd name="connsiteY512" fmla="*/ 4615871 h 6857546"/>
              <a:gd name="connsiteX513" fmla="*/ 1430866 w 5970060"/>
              <a:gd name="connsiteY513" fmla="*/ 4782970 h 6857546"/>
              <a:gd name="connsiteX514" fmla="*/ 1333407 w 5970060"/>
              <a:gd name="connsiteY514" fmla="*/ 4803854 h 6857546"/>
              <a:gd name="connsiteX515" fmla="*/ 1260312 w 5970060"/>
              <a:gd name="connsiteY515" fmla="*/ 4765566 h 6857546"/>
              <a:gd name="connsiteX516" fmla="*/ 1291638 w 5970060"/>
              <a:gd name="connsiteY516" fmla="*/ 4612390 h 6857546"/>
              <a:gd name="connsiteX517" fmla="*/ 1187192 w 5970060"/>
              <a:gd name="connsiteY517" fmla="*/ 4588025 h 6857546"/>
              <a:gd name="connsiteX518" fmla="*/ 1162827 w 5970060"/>
              <a:gd name="connsiteY518" fmla="*/ 4588025 h 6857546"/>
              <a:gd name="connsiteX519" fmla="*/ 1159346 w 5970060"/>
              <a:gd name="connsiteY519" fmla="*/ 4504488 h 6857546"/>
              <a:gd name="connsiteX520" fmla="*/ 1145423 w 5970060"/>
              <a:gd name="connsiteY520" fmla="*/ 4413990 h 6857546"/>
              <a:gd name="connsiteX521" fmla="*/ 1263767 w 5970060"/>
              <a:gd name="connsiteY521" fmla="*/ 4347856 h 6857546"/>
              <a:gd name="connsiteX522" fmla="*/ 1256806 w 5970060"/>
              <a:gd name="connsiteY522" fmla="*/ 4208628 h 6857546"/>
              <a:gd name="connsiteX523" fmla="*/ 1347304 w 5970060"/>
              <a:gd name="connsiteY523" fmla="*/ 4302607 h 6857546"/>
              <a:gd name="connsiteX524" fmla="*/ 1364708 w 5970060"/>
              <a:gd name="connsiteY524" fmla="*/ 4191199 h 6857546"/>
              <a:gd name="connsiteX525" fmla="*/ 1479571 w 5970060"/>
              <a:gd name="connsiteY525" fmla="*/ 4302607 h 6857546"/>
              <a:gd name="connsiteX526" fmla="*/ 1503936 w 5970060"/>
              <a:gd name="connsiteY526" fmla="*/ 4267800 h 6857546"/>
              <a:gd name="connsiteX527" fmla="*/ 1420374 w 5970060"/>
              <a:gd name="connsiteY527" fmla="*/ 4236474 h 6857546"/>
              <a:gd name="connsiteX528" fmla="*/ 1420374 w 5970060"/>
              <a:gd name="connsiteY528" fmla="*/ 4201666 h 6857546"/>
              <a:gd name="connsiteX529" fmla="*/ 1396009 w 5970060"/>
              <a:gd name="connsiteY529" fmla="*/ 4166859 h 6857546"/>
              <a:gd name="connsiteX530" fmla="*/ 1416893 w 5970060"/>
              <a:gd name="connsiteY530" fmla="*/ 4111168 h 6857546"/>
              <a:gd name="connsiteX531" fmla="*/ 1409932 w 5970060"/>
              <a:gd name="connsiteY531" fmla="*/ 4083323 h 6857546"/>
              <a:gd name="connsiteX532" fmla="*/ 1469104 w 5970060"/>
              <a:gd name="connsiteY532" fmla="*/ 4024150 h 6857546"/>
              <a:gd name="connsiteX533" fmla="*/ 1437777 w 5970060"/>
              <a:gd name="connsiteY533" fmla="*/ 3926691 h 6857546"/>
              <a:gd name="connsiteX534" fmla="*/ 1138411 w 5970060"/>
              <a:gd name="connsiteY534" fmla="*/ 3999786 h 6857546"/>
              <a:gd name="connsiteX535" fmla="*/ 1298549 w 5970060"/>
              <a:gd name="connsiteY535" fmla="*/ 3836167 h 6857546"/>
              <a:gd name="connsiteX536" fmla="*/ 1455206 w 5970060"/>
              <a:gd name="connsiteY536" fmla="*/ 3843128 h 6857546"/>
              <a:gd name="connsiteX537" fmla="*/ 1545704 w 5970060"/>
              <a:gd name="connsiteY537" fmla="*/ 3776995 h 6857546"/>
              <a:gd name="connsiteX538" fmla="*/ 1636203 w 5970060"/>
              <a:gd name="connsiteY538" fmla="*/ 3669093 h 6857546"/>
              <a:gd name="connsiteX539" fmla="*/ 1785899 w 5970060"/>
              <a:gd name="connsiteY539" fmla="*/ 3728265 h 6857546"/>
              <a:gd name="connsiteX540" fmla="*/ 1911204 w 5970060"/>
              <a:gd name="connsiteY540" fmla="*/ 3644703 h 6857546"/>
              <a:gd name="connsiteX541" fmla="*/ 2005183 w 5970060"/>
              <a:gd name="connsiteY541" fmla="*/ 3790918 h 6857546"/>
              <a:gd name="connsiteX542" fmla="*/ 2196647 w 5970060"/>
              <a:gd name="connsiteY542" fmla="*/ 3780476 h 6857546"/>
              <a:gd name="connsiteX543" fmla="*/ 2074822 w 5970060"/>
              <a:gd name="connsiteY543" fmla="*/ 3717823 h 6857546"/>
              <a:gd name="connsiteX544" fmla="*/ 2081784 w 5970060"/>
              <a:gd name="connsiteY544" fmla="*/ 3676054 h 6857546"/>
              <a:gd name="connsiteX545" fmla="*/ 2026092 w 5970060"/>
              <a:gd name="connsiteY545" fmla="*/ 3658651 h 6857546"/>
              <a:gd name="connsiteX546" fmla="*/ 2050457 w 5970060"/>
              <a:gd name="connsiteY546" fmla="*/ 3582050 h 6857546"/>
              <a:gd name="connsiteX547" fmla="*/ 2029573 w 5970060"/>
              <a:gd name="connsiteY547" fmla="*/ 3526359 h 6857546"/>
              <a:gd name="connsiteX548" fmla="*/ 1963440 w 5970060"/>
              <a:gd name="connsiteY548" fmla="*/ 3491552 h 6857546"/>
              <a:gd name="connsiteX549" fmla="*/ 1914710 w 5970060"/>
              <a:gd name="connsiteY549" fmla="*/ 3564647 h 6857546"/>
              <a:gd name="connsiteX550" fmla="*/ 1799846 w 5970060"/>
              <a:gd name="connsiteY550" fmla="*/ 3484591 h 6857546"/>
              <a:gd name="connsiteX551" fmla="*/ 1643190 w 5970060"/>
              <a:gd name="connsiteY551" fmla="*/ 3383650 h 6857546"/>
              <a:gd name="connsiteX552" fmla="*/ 1601421 w 5970060"/>
              <a:gd name="connsiteY552" fmla="*/ 3401054 h 6857546"/>
              <a:gd name="connsiteX553" fmla="*/ 1490013 w 5970060"/>
              <a:gd name="connsiteY553" fmla="*/ 3599479 h 6857546"/>
              <a:gd name="connsiteX554" fmla="*/ 1476090 w 5970060"/>
              <a:gd name="connsiteY554" fmla="*/ 3481110 h 6857546"/>
              <a:gd name="connsiteX555" fmla="*/ 1420399 w 5970060"/>
              <a:gd name="connsiteY555" fmla="*/ 3508955 h 6857546"/>
              <a:gd name="connsiteX556" fmla="*/ 1639709 w 5970060"/>
              <a:gd name="connsiteY556" fmla="*/ 3293126 h 6857546"/>
              <a:gd name="connsiteX557" fmla="*/ 1563133 w 5970060"/>
              <a:gd name="connsiteY557" fmla="*/ 3251358 h 6857546"/>
              <a:gd name="connsiteX558" fmla="*/ 1389073 w 5970060"/>
              <a:gd name="connsiteY558" fmla="*/ 3237435 h 6857546"/>
              <a:gd name="connsiteX559" fmla="*/ 1315978 w 5970060"/>
              <a:gd name="connsiteY559" fmla="*/ 3491552 h 6857546"/>
              <a:gd name="connsiteX560" fmla="*/ 1305536 w 5970060"/>
              <a:gd name="connsiteY560" fmla="*/ 3449783 h 6857546"/>
              <a:gd name="connsiteX561" fmla="*/ 1173269 w 5970060"/>
              <a:gd name="connsiteY561" fmla="*/ 3439341 h 6857546"/>
              <a:gd name="connsiteX562" fmla="*/ 1096668 w 5970060"/>
              <a:gd name="connsiteY562" fmla="*/ 3460226 h 6857546"/>
              <a:gd name="connsiteX563" fmla="*/ 1068823 w 5970060"/>
              <a:gd name="connsiteY563" fmla="*/ 3446303 h 6857546"/>
              <a:gd name="connsiteX564" fmla="*/ 992247 w 5970060"/>
              <a:gd name="connsiteY564" fmla="*/ 3432380 h 6857546"/>
              <a:gd name="connsiteX565" fmla="*/ 929594 w 5970060"/>
              <a:gd name="connsiteY565" fmla="*/ 3369727 h 6857546"/>
              <a:gd name="connsiteX566" fmla="*/ 940036 w 5970060"/>
              <a:gd name="connsiteY566" fmla="*/ 3303594 h 6857546"/>
              <a:gd name="connsiteX567" fmla="*/ 1020093 w 5970060"/>
              <a:gd name="connsiteY567" fmla="*/ 3233980 h 6857546"/>
              <a:gd name="connsiteX568" fmla="*/ 988766 w 5970060"/>
              <a:gd name="connsiteY568" fmla="*/ 3157404 h 6857546"/>
              <a:gd name="connsiteX569" fmla="*/ 1013131 w 5970060"/>
              <a:gd name="connsiteY569" fmla="*/ 3052958 h 6857546"/>
              <a:gd name="connsiteX570" fmla="*/ 1054900 w 5970060"/>
              <a:gd name="connsiteY570" fmla="*/ 3066881 h 6857546"/>
              <a:gd name="connsiteX571" fmla="*/ 1103630 w 5970060"/>
              <a:gd name="connsiteY571" fmla="*/ 3021631 h 6857546"/>
              <a:gd name="connsiteX572" fmla="*/ 1169763 w 5970060"/>
              <a:gd name="connsiteY572" fmla="*/ 3052958 h 6857546"/>
              <a:gd name="connsiteX573" fmla="*/ 1201089 w 5970060"/>
              <a:gd name="connsiteY573" fmla="*/ 2906743 h 6857546"/>
              <a:gd name="connsiteX574" fmla="*/ 1260261 w 5970060"/>
              <a:gd name="connsiteY574" fmla="*/ 3049477 h 6857546"/>
              <a:gd name="connsiteX575" fmla="*/ 1315953 w 5970060"/>
              <a:gd name="connsiteY575" fmla="*/ 2945056 h 6857546"/>
              <a:gd name="connsiteX576" fmla="*/ 1371644 w 5970060"/>
              <a:gd name="connsiteY576" fmla="*/ 3181769 h 6857546"/>
              <a:gd name="connsiteX577" fmla="*/ 1549185 w 5970060"/>
              <a:gd name="connsiteY577" fmla="*/ 3188730 h 6857546"/>
              <a:gd name="connsiteX578" fmla="*/ 1517859 w 5970060"/>
              <a:gd name="connsiteY578" fmla="*/ 3160885 h 6857546"/>
              <a:gd name="connsiteX579" fmla="*/ 1416893 w 5970060"/>
              <a:gd name="connsiteY579" fmla="*/ 2896326 h 6857546"/>
              <a:gd name="connsiteX580" fmla="*/ 1455181 w 5970060"/>
              <a:gd name="connsiteY580" fmla="*/ 2934614 h 6857546"/>
              <a:gd name="connsiteX581" fmla="*/ 1469104 w 5970060"/>
              <a:gd name="connsiteY581" fmla="*/ 2858038 h 6857546"/>
              <a:gd name="connsiteX582" fmla="*/ 1608357 w 5970060"/>
              <a:gd name="connsiteY582" fmla="*/ 3028618 h 6857546"/>
              <a:gd name="connsiteX583" fmla="*/ 1667529 w 5970060"/>
              <a:gd name="connsiteY583" fmla="*/ 3146987 h 6857546"/>
              <a:gd name="connsiteX584" fmla="*/ 1705817 w 5970060"/>
              <a:gd name="connsiteY584" fmla="*/ 3136545 h 6857546"/>
              <a:gd name="connsiteX585" fmla="*/ 1664049 w 5970060"/>
              <a:gd name="connsiteY585" fmla="*/ 3056489 h 6857546"/>
              <a:gd name="connsiteX586" fmla="*/ 1764989 w 5970060"/>
              <a:gd name="connsiteY586" fmla="*/ 2948587 h 6857546"/>
              <a:gd name="connsiteX587" fmla="*/ 1768470 w 5970060"/>
              <a:gd name="connsiteY587" fmla="*/ 3049528 h 6857546"/>
              <a:gd name="connsiteX588" fmla="*/ 1820680 w 5970060"/>
              <a:gd name="connsiteY588" fmla="*/ 3035605 h 6857546"/>
              <a:gd name="connsiteX589" fmla="*/ 1858968 w 5970060"/>
              <a:gd name="connsiteY589" fmla="*/ 3018201 h 6857546"/>
              <a:gd name="connsiteX590" fmla="*/ 1897256 w 5970060"/>
              <a:gd name="connsiteY590" fmla="*/ 3063450 h 6857546"/>
              <a:gd name="connsiteX591" fmla="*/ 2033029 w 5970060"/>
              <a:gd name="connsiteY591" fmla="*/ 3059969 h 6857546"/>
              <a:gd name="connsiteX592" fmla="*/ 2074797 w 5970060"/>
              <a:gd name="connsiteY592" fmla="*/ 3143507 h 6857546"/>
              <a:gd name="connsiteX593" fmla="*/ 2137450 w 5970060"/>
              <a:gd name="connsiteY593" fmla="*/ 3202679 h 6857546"/>
              <a:gd name="connsiteX594" fmla="*/ 2214051 w 5970060"/>
              <a:gd name="connsiteY594" fmla="*/ 3157429 h 6857546"/>
              <a:gd name="connsiteX595" fmla="*/ 2005183 w 5970060"/>
              <a:gd name="connsiteY595" fmla="*/ 2948562 h 6857546"/>
              <a:gd name="connsiteX596" fmla="*/ 1538718 w 5970060"/>
              <a:gd name="connsiteY596" fmla="*/ 2861544 h 6857546"/>
              <a:gd name="connsiteX597" fmla="*/ 1921646 w 5970060"/>
              <a:gd name="connsiteY597" fmla="*/ 2767565 h 6857546"/>
              <a:gd name="connsiteX598" fmla="*/ 2106149 w 5970060"/>
              <a:gd name="connsiteY598" fmla="*/ 2906793 h 6857546"/>
              <a:gd name="connsiteX599" fmla="*/ 2266261 w 5970060"/>
              <a:gd name="connsiteY599" fmla="*/ 3070412 h 6857546"/>
              <a:gd name="connsiteX600" fmla="*/ 2214051 w 5970060"/>
              <a:gd name="connsiteY600" fmla="*/ 2868506 h 6857546"/>
              <a:gd name="connsiteX601" fmla="*/ 2064355 w 5970060"/>
              <a:gd name="connsiteY601" fmla="*/ 2607427 h 6857546"/>
              <a:gd name="connsiteX602" fmla="*/ 1966895 w 5970060"/>
              <a:gd name="connsiteY602" fmla="*/ 2503006 h 6857546"/>
              <a:gd name="connsiteX603" fmla="*/ 1907723 w 5970060"/>
              <a:gd name="connsiteY603" fmla="*/ 2551736 h 6857546"/>
              <a:gd name="connsiteX604" fmla="*/ 1970376 w 5970060"/>
              <a:gd name="connsiteY604" fmla="*/ 2694470 h 6857546"/>
              <a:gd name="connsiteX605" fmla="*/ 1831148 w 5970060"/>
              <a:gd name="connsiteY605" fmla="*/ 2562178 h 6857546"/>
              <a:gd name="connsiteX606" fmla="*/ 1782418 w 5970060"/>
              <a:gd name="connsiteY606" fmla="*/ 2513448 h 6857546"/>
              <a:gd name="connsiteX607" fmla="*/ 1723246 w 5970060"/>
              <a:gd name="connsiteY607" fmla="*/ 2558698 h 6857546"/>
              <a:gd name="connsiteX608" fmla="*/ 1712804 w 5970060"/>
              <a:gd name="connsiteY608" fmla="*/ 2471655 h 6857546"/>
              <a:gd name="connsiteX609" fmla="*/ 1660593 w 5970060"/>
              <a:gd name="connsiteY609" fmla="*/ 2496019 h 6857546"/>
              <a:gd name="connsiteX610" fmla="*/ 1639709 w 5970060"/>
              <a:gd name="connsiteY610" fmla="*/ 2447290 h 6857546"/>
              <a:gd name="connsiteX611" fmla="*/ 1406476 w 5970060"/>
              <a:gd name="connsiteY611" fmla="*/ 2621350 h 6857546"/>
              <a:gd name="connsiteX612" fmla="*/ 1239377 w 5970060"/>
              <a:gd name="connsiteY612" fmla="*/ 2684003 h 6857546"/>
              <a:gd name="connsiteX613" fmla="*/ 1215012 w 5970060"/>
              <a:gd name="connsiteY613" fmla="*/ 2722291 h 6857546"/>
              <a:gd name="connsiteX614" fmla="*/ 1274184 w 5970060"/>
              <a:gd name="connsiteY614" fmla="*/ 2509942 h 6857546"/>
              <a:gd name="connsiteX615" fmla="*/ 1215012 w 5970060"/>
              <a:gd name="connsiteY615" fmla="*/ 2502981 h 6857546"/>
              <a:gd name="connsiteX616" fmla="*/ 1288107 w 5970060"/>
              <a:gd name="connsiteY616" fmla="*/ 2409002 h 6857546"/>
              <a:gd name="connsiteX617" fmla="*/ 1232416 w 5970060"/>
              <a:gd name="connsiteY617" fmla="*/ 2381156 h 6857546"/>
              <a:gd name="connsiteX618" fmla="*/ 1312472 w 5970060"/>
              <a:gd name="connsiteY618" fmla="*/ 2349830 h 6857546"/>
              <a:gd name="connsiteX619" fmla="*/ 1270703 w 5970060"/>
              <a:gd name="connsiteY619" fmla="*/ 2301100 h 6857546"/>
              <a:gd name="connsiteX620" fmla="*/ 1312472 w 5970060"/>
              <a:gd name="connsiteY620" fmla="*/ 2252370 h 6857546"/>
              <a:gd name="connsiteX621" fmla="*/ 1093162 w 5970060"/>
              <a:gd name="connsiteY621" fmla="*/ 2234967 h 6857546"/>
              <a:gd name="connsiteX622" fmla="*/ 863410 w 5970060"/>
              <a:gd name="connsiteY622" fmla="*/ 2325465 h 6857546"/>
              <a:gd name="connsiteX623" fmla="*/ 1246313 w 5970060"/>
              <a:gd name="connsiteY623" fmla="*/ 2137482 h 6857546"/>
              <a:gd name="connsiteX624" fmla="*/ 1155815 w 5970060"/>
              <a:gd name="connsiteY624" fmla="*/ 2053945 h 6857546"/>
              <a:gd name="connsiteX625" fmla="*/ 992196 w 5970060"/>
              <a:gd name="connsiteY625" fmla="*/ 1994773 h 6857546"/>
              <a:gd name="connsiteX626" fmla="*/ 1201064 w 5970060"/>
              <a:gd name="connsiteY626" fmla="*/ 1890351 h 6857546"/>
              <a:gd name="connsiteX627" fmla="*/ 1194103 w 5970060"/>
              <a:gd name="connsiteY627" fmla="*/ 1803309 h 6857546"/>
              <a:gd name="connsiteX628" fmla="*/ 1274159 w 5970060"/>
              <a:gd name="connsiteY628" fmla="*/ 1852038 h 6857546"/>
              <a:gd name="connsiteX629" fmla="*/ 1298524 w 5970060"/>
              <a:gd name="connsiteY629" fmla="*/ 1765021 h 6857546"/>
              <a:gd name="connsiteX630" fmla="*/ 1409907 w 5970060"/>
              <a:gd name="connsiteY630" fmla="*/ 1852038 h 6857546"/>
              <a:gd name="connsiteX631" fmla="*/ 1448194 w 5970060"/>
              <a:gd name="connsiteY631" fmla="*/ 1789386 h 6857546"/>
              <a:gd name="connsiteX632" fmla="*/ 1583942 w 5970060"/>
              <a:gd name="connsiteY632" fmla="*/ 1977369 h 6857546"/>
              <a:gd name="connsiteX633" fmla="*/ 1653556 w 5970060"/>
              <a:gd name="connsiteY633" fmla="*/ 1966927 h 6857546"/>
              <a:gd name="connsiteX634" fmla="*/ 1594384 w 5970060"/>
              <a:gd name="connsiteY634" fmla="*/ 1865961 h 6857546"/>
              <a:gd name="connsiteX635" fmla="*/ 1650075 w 5970060"/>
              <a:gd name="connsiteY635" fmla="*/ 1848558 h 6857546"/>
              <a:gd name="connsiteX636" fmla="*/ 1267147 w 5970060"/>
              <a:gd name="connsiteY636" fmla="*/ 1730214 h 6857546"/>
              <a:gd name="connsiteX637" fmla="*/ 1423804 w 5970060"/>
              <a:gd name="connsiteY637" fmla="*/ 1618831 h 6857546"/>
              <a:gd name="connsiteX638" fmla="*/ 1712728 w 5970060"/>
              <a:gd name="connsiteY638" fmla="*/ 1754604 h 6857546"/>
              <a:gd name="connsiteX639" fmla="*/ 1799746 w 5970060"/>
              <a:gd name="connsiteY639" fmla="*/ 1758085 h 6857546"/>
              <a:gd name="connsiteX640" fmla="*/ 1817149 w 5970060"/>
              <a:gd name="connsiteY640" fmla="*/ 1705874 h 6857546"/>
              <a:gd name="connsiteX641" fmla="*/ 1646569 w 5970060"/>
              <a:gd name="connsiteY641" fmla="*/ 1643221 h 6857546"/>
              <a:gd name="connsiteX642" fmla="*/ 1900686 w 5970060"/>
              <a:gd name="connsiteY642" fmla="*/ 1618856 h 6857546"/>
              <a:gd name="connsiteX643" fmla="*/ 1928532 w 5970060"/>
              <a:gd name="connsiteY643" fmla="*/ 1604933 h 6857546"/>
              <a:gd name="connsiteX644" fmla="*/ 2060799 w 5970060"/>
              <a:gd name="connsiteY644" fmla="*/ 1657144 h 6857546"/>
              <a:gd name="connsiteX645" fmla="*/ 2032953 w 5970060"/>
              <a:gd name="connsiteY645" fmla="*/ 1514435 h 6857546"/>
              <a:gd name="connsiteX646" fmla="*/ 1803201 w 5970060"/>
              <a:gd name="connsiteY646" fmla="*/ 1434379 h 6857546"/>
              <a:gd name="connsiteX647" fmla="*/ 1698780 w 5970060"/>
              <a:gd name="connsiteY647" fmla="*/ 1465705 h 6857546"/>
              <a:gd name="connsiteX648" fmla="*/ 1601320 w 5970060"/>
              <a:gd name="connsiteY648" fmla="*/ 1556204 h 6857546"/>
              <a:gd name="connsiteX649" fmla="*/ 1482976 w 5970060"/>
              <a:gd name="connsiteY649" fmla="*/ 1479628 h 6857546"/>
              <a:gd name="connsiteX650" fmla="*/ 1343723 w 5970060"/>
              <a:gd name="connsiteY650" fmla="*/ 1486590 h 6857546"/>
              <a:gd name="connsiteX651" fmla="*/ 1326319 w 5970060"/>
              <a:gd name="connsiteY651" fmla="*/ 1458744 h 6857546"/>
              <a:gd name="connsiteX652" fmla="*/ 1329800 w 5970060"/>
              <a:gd name="connsiteY652" fmla="*/ 1354297 h 6857546"/>
              <a:gd name="connsiteX653" fmla="*/ 1235796 w 5970060"/>
              <a:gd name="connsiteY653" fmla="*/ 1288164 h 6857546"/>
              <a:gd name="connsiteX654" fmla="*/ 1214911 w 5970060"/>
              <a:gd name="connsiteY654" fmla="*/ 1239434 h 6857546"/>
              <a:gd name="connsiteX655" fmla="*/ 1242757 w 5970060"/>
              <a:gd name="connsiteY655" fmla="*/ 1204627 h 6857546"/>
              <a:gd name="connsiteX656" fmla="*/ 1312371 w 5970060"/>
              <a:gd name="connsiteY656" fmla="*/ 1159378 h 6857546"/>
              <a:gd name="connsiteX657" fmla="*/ 1347178 w 5970060"/>
              <a:gd name="connsiteY657" fmla="*/ 1051476 h 6857546"/>
              <a:gd name="connsiteX658" fmla="*/ 1354140 w 5970060"/>
              <a:gd name="connsiteY658" fmla="*/ 1013188 h 6857546"/>
              <a:gd name="connsiteX659" fmla="*/ 1120907 w 5970060"/>
              <a:gd name="connsiteY659" fmla="*/ 1027111 h 6857546"/>
              <a:gd name="connsiteX660" fmla="*/ 1026928 w 5970060"/>
              <a:gd name="connsiteY660" fmla="*/ 1068880 h 6857546"/>
              <a:gd name="connsiteX661" fmla="*/ 1152259 w 5970060"/>
              <a:gd name="connsiteY661" fmla="*/ 960978 h 6857546"/>
              <a:gd name="connsiteX662" fmla="*/ 1107009 w 5970060"/>
              <a:gd name="connsiteY662" fmla="*/ 947055 h 6857546"/>
              <a:gd name="connsiteX663" fmla="*/ 1159220 w 5970060"/>
              <a:gd name="connsiteY663" fmla="*/ 898325 h 6857546"/>
              <a:gd name="connsiteX664" fmla="*/ 1294993 w 5970060"/>
              <a:gd name="connsiteY664" fmla="*/ 870479 h 6857546"/>
              <a:gd name="connsiteX665" fmla="*/ 1482976 w 5970060"/>
              <a:gd name="connsiteY665" fmla="*/ 971420 h 6857546"/>
              <a:gd name="connsiteX666" fmla="*/ 1573474 w 5970060"/>
              <a:gd name="connsiteY666" fmla="*/ 940093 h 6857546"/>
              <a:gd name="connsiteX667" fmla="*/ 1538667 w 5970060"/>
              <a:gd name="connsiteY667" fmla="*/ 919209 h 6857546"/>
              <a:gd name="connsiteX668" fmla="*/ 1521264 w 5970060"/>
              <a:gd name="connsiteY668" fmla="*/ 873960 h 6857546"/>
              <a:gd name="connsiteX669" fmla="*/ 1489938 w 5970060"/>
              <a:gd name="connsiteY669" fmla="*/ 835672 h 6857546"/>
              <a:gd name="connsiteX670" fmla="*/ 1493418 w 5970060"/>
              <a:gd name="connsiteY670" fmla="*/ 811307 h 6857546"/>
              <a:gd name="connsiteX671" fmla="*/ 1329800 w 5970060"/>
              <a:gd name="connsiteY671" fmla="*/ 745174 h 6857546"/>
              <a:gd name="connsiteX672" fmla="*/ 1176623 w 5970060"/>
              <a:gd name="connsiteY672" fmla="*/ 762577 h 6857546"/>
              <a:gd name="connsiteX673" fmla="*/ 1113971 w 5970060"/>
              <a:gd name="connsiteY673" fmla="*/ 877466 h 6857546"/>
              <a:gd name="connsiteX674" fmla="*/ 1037395 w 5970060"/>
              <a:gd name="connsiteY674" fmla="*/ 842659 h 6857546"/>
              <a:gd name="connsiteX675" fmla="*/ 967781 w 5970060"/>
              <a:gd name="connsiteY675" fmla="*/ 748680 h 6857546"/>
              <a:gd name="connsiteX676" fmla="*/ 838970 w 5970060"/>
              <a:gd name="connsiteY676" fmla="*/ 658181 h 6857546"/>
              <a:gd name="connsiteX677" fmla="*/ 797201 w 5970060"/>
              <a:gd name="connsiteY677" fmla="*/ 609452 h 6857546"/>
              <a:gd name="connsiteX678" fmla="*/ 825047 w 5970060"/>
              <a:gd name="connsiteY678" fmla="*/ 581606 h 6857546"/>
              <a:gd name="connsiteX679" fmla="*/ 852893 w 5970060"/>
              <a:gd name="connsiteY679" fmla="*/ 532876 h 6857546"/>
              <a:gd name="connsiteX680" fmla="*/ 664909 w 5970060"/>
              <a:gd name="connsiteY680" fmla="*/ 623374 h 6857546"/>
              <a:gd name="connsiteX681" fmla="*/ 504772 w 5970060"/>
              <a:gd name="connsiteY681" fmla="*/ 696469 h 6857546"/>
              <a:gd name="connsiteX682" fmla="*/ 522175 w 5970060"/>
              <a:gd name="connsiteY682" fmla="*/ 626855 h 6857546"/>
              <a:gd name="connsiteX683" fmla="*/ 452561 w 5970060"/>
              <a:gd name="connsiteY683" fmla="*/ 658181 h 6857546"/>
              <a:gd name="connsiteX684" fmla="*/ 755408 w 5970060"/>
              <a:gd name="connsiteY684" fmla="*/ 438872 h 6857546"/>
              <a:gd name="connsiteX685" fmla="*/ 372479 w 5970060"/>
              <a:gd name="connsiteY685" fmla="*/ 445833 h 6857546"/>
              <a:gd name="connsiteX686" fmla="*/ 417729 w 5970060"/>
              <a:gd name="connsiteY686" fmla="*/ 710392 h 6857546"/>
              <a:gd name="connsiteX687" fmla="*/ 337672 w 5970060"/>
              <a:gd name="connsiteY687" fmla="*/ 529370 h 6857546"/>
              <a:gd name="connsiteX688" fmla="*/ 114882 w 5970060"/>
              <a:gd name="connsiteY688" fmla="*/ 637272 h 6857546"/>
              <a:gd name="connsiteX689" fmla="*/ 6980 w 5970060"/>
              <a:gd name="connsiteY689" fmla="*/ 581581 h 6857546"/>
              <a:gd name="connsiteX690" fmla="*/ 6980 w 5970060"/>
              <a:gd name="connsiteY690" fmla="*/ 508486 h 6857546"/>
              <a:gd name="connsiteX691" fmla="*/ 69633 w 5970060"/>
              <a:gd name="connsiteY691" fmla="*/ 459756 h 6857546"/>
              <a:gd name="connsiteX692" fmla="*/ 19 w 5970060"/>
              <a:gd name="connsiteY692" fmla="*/ 358815 h 6857546"/>
              <a:gd name="connsiteX693" fmla="*/ 52229 w 5970060"/>
              <a:gd name="connsiteY693" fmla="*/ 306605 h 6857546"/>
              <a:gd name="connsiteX694" fmla="*/ 38306 w 5970060"/>
              <a:gd name="connsiteY694" fmla="*/ 223043 h 6857546"/>
              <a:gd name="connsiteX695" fmla="*/ 76594 w 5970060"/>
              <a:gd name="connsiteY695" fmla="*/ 230004 h 6857546"/>
              <a:gd name="connsiteX696" fmla="*/ 205406 w 5970060"/>
              <a:gd name="connsiteY696" fmla="*/ 223043 h 6857546"/>
              <a:gd name="connsiteX697" fmla="*/ 264578 w 5970060"/>
              <a:gd name="connsiteY697" fmla="*/ 73372 h 6857546"/>
              <a:gd name="connsiteX698" fmla="*/ 323750 w 5970060"/>
              <a:gd name="connsiteY698" fmla="*/ 223043 h 6857546"/>
              <a:gd name="connsiteX699" fmla="*/ 414248 w 5970060"/>
              <a:gd name="connsiteY699" fmla="*/ 132544 h 6857546"/>
              <a:gd name="connsiteX700" fmla="*/ 389883 w 5970060"/>
              <a:gd name="connsiteY700" fmla="*/ 365777 h 6857546"/>
              <a:gd name="connsiteX701" fmla="*/ 657923 w 5970060"/>
              <a:gd name="connsiteY701" fmla="*/ 355335 h 6857546"/>
              <a:gd name="connsiteX702" fmla="*/ 598751 w 5970060"/>
              <a:gd name="connsiteY702" fmla="*/ 313566 h 6857546"/>
              <a:gd name="connsiteX703" fmla="*/ 529136 w 5970060"/>
              <a:gd name="connsiteY703" fmla="*/ 38565 h 6857546"/>
              <a:gd name="connsiteX704" fmla="*/ 556982 w 5970060"/>
              <a:gd name="connsiteY704" fmla="*/ 80334 h 6857546"/>
              <a:gd name="connsiteX705" fmla="*/ 595699 w 5970060"/>
              <a:gd name="connsiteY705" fmla="*/ 0 h 6857546"/>
              <a:gd name="connsiteX706" fmla="*/ 2116894 w 5970060"/>
              <a:gd name="connsiteY706" fmla="*/ 3850014 h 6857546"/>
              <a:gd name="connsiteX707" fmla="*/ 2141259 w 5970060"/>
              <a:gd name="connsiteY707" fmla="*/ 3898744 h 6857546"/>
              <a:gd name="connsiteX708" fmla="*/ 2155181 w 5970060"/>
              <a:gd name="connsiteY708" fmla="*/ 3846534 h 6857546"/>
              <a:gd name="connsiteX709" fmla="*/ 2116894 w 5970060"/>
              <a:gd name="connsiteY709" fmla="*/ 3850014 h 6857546"/>
              <a:gd name="connsiteX710" fmla="*/ 1640011 w 5970060"/>
              <a:gd name="connsiteY710" fmla="*/ 1789234 h 6857546"/>
              <a:gd name="connsiteX711" fmla="*/ 1664376 w 5970060"/>
              <a:gd name="connsiteY711" fmla="*/ 1848406 h 6857546"/>
              <a:gd name="connsiteX712" fmla="*/ 1605204 w 5970060"/>
              <a:gd name="connsiteY712" fmla="*/ 1872771 h 6857546"/>
              <a:gd name="connsiteX713" fmla="*/ 1765342 w 5970060"/>
              <a:gd name="connsiteY713" fmla="*/ 2001583 h 6857546"/>
              <a:gd name="connsiteX714" fmla="*/ 1796668 w 5970060"/>
              <a:gd name="connsiteY714" fmla="*/ 1949372 h 6857546"/>
              <a:gd name="connsiteX715" fmla="*/ 1685286 w 5970060"/>
              <a:gd name="connsiteY715" fmla="*/ 1890200 h 6857546"/>
              <a:gd name="connsiteX716" fmla="*/ 1866308 w 5970060"/>
              <a:gd name="connsiteY716" fmla="*/ 1959814 h 6857546"/>
              <a:gd name="connsiteX717" fmla="*/ 1727054 w 5970060"/>
              <a:gd name="connsiteY717" fmla="*/ 1803157 h 6857546"/>
              <a:gd name="connsiteX718" fmla="*/ 1897634 w 5970060"/>
              <a:gd name="connsiteY718" fmla="*/ 1984179 h 6857546"/>
              <a:gd name="connsiteX719" fmla="*/ 1925480 w 5970060"/>
              <a:gd name="connsiteY719" fmla="*/ 1907604 h 6857546"/>
              <a:gd name="connsiteX720" fmla="*/ 1640011 w 5970060"/>
              <a:gd name="connsiteY720" fmla="*/ 1789234 h 6857546"/>
              <a:gd name="connsiteX721" fmla="*/ 776695 w 5970060"/>
              <a:gd name="connsiteY721" fmla="*/ 264559 h 6857546"/>
              <a:gd name="connsiteX722" fmla="*/ 724485 w 5970060"/>
              <a:gd name="connsiteY722" fmla="*/ 156657 h 6857546"/>
              <a:gd name="connsiteX723" fmla="*/ 581776 w 5970060"/>
              <a:gd name="connsiteY723" fmla="*/ 31352 h 6857546"/>
              <a:gd name="connsiteX724" fmla="*/ 585257 w 5970060"/>
              <a:gd name="connsiteY724" fmla="*/ 135773 h 6857546"/>
              <a:gd name="connsiteX725" fmla="*/ 526085 w 5970060"/>
              <a:gd name="connsiteY725" fmla="*/ 55717 h 6857546"/>
              <a:gd name="connsiteX726" fmla="*/ 870700 w 5970060"/>
              <a:gd name="connsiteY726" fmla="*/ 389890 h 6857546"/>
              <a:gd name="connsiteX727" fmla="*/ 776695 w 5970060"/>
              <a:gd name="connsiteY727" fmla="*/ 264559 h 6857546"/>
              <a:gd name="connsiteX728" fmla="*/ 1546007 w 5970060"/>
              <a:gd name="connsiteY728" fmla="*/ 208868 h 6857546"/>
              <a:gd name="connsiteX729" fmla="*/ 1469432 w 5970060"/>
              <a:gd name="connsiteY729" fmla="*/ 31326 h 6857546"/>
              <a:gd name="connsiteX730" fmla="*/ 1406779 w 5970060"/>
              <a:gd name="connsiteY730" fmla="*/ 142709 h 6857546"/>
              <a:gd name="connsiteX731" fmla="*/ 1382414 w 5970060"/>
              <a:gd name="connsiteY731" fmla="*/ 55691 h 6857546"/>
              <a:gd name="connsiteX732" fmla="*/ 1323242 w 5970060"/>
              <a:gd name="connsiteY732" fmla="*/ 226271 h 6857546"/>
              <a:gd name="connsiteX733" fmla="*/ 1476418 w 5970060"/>
              <a:gd name="connsiteY733" fmla="*/ 511714 h 6857546"/>
              <a:gd name="connsiteX734" fmla="*/ 1483380 w 5970060"/>
              <a:gd name="connsiteY734" fmla="*/ 469946 h 6857546"/>
              <a:gd name="connsiteX735" fmla="*/ 1420727 w 5970060"/>
              <a:gd name="connsiteY735" fmla="*/ 323731 h 6857546"/>
              <a:gd name="connsiteX736" fmla="*/ 1351113 w 5970060"/>
              <a:gd name="connsiteY736" fmla="*/ 271520 h 6857546"/>
              <a:gd name="connsiteX737" fmla="*/ 1420727 w 5970060"/>
              <a:gd name="connsiteY737" fmla="*/ 306327 h 6857546"/>
              <a:gd name="connsiteX738" fmla="*/ 1361555 w 5970060"/>
              <a:gd name="connsiteY738" fmla="*/ 205362 h 6857546"/>
              <a:gd name="connsiteX739" fmla="*/ 1420727 w 5970060"/>
              <a:gd name="connsiteY739" fmla="*/ 233207 h 6857546"/>
              <a:gd name="connsiteX740" fmla="*/ 1427688 w 5970060"/>
              <a:gd name="connsiteY740" fmla="*/ 208842 h 6857546"/>
              <a:gd name="connsiteX741" fmla="*/ 1438131 w 5970060"/>
              <a:gd name="connsiteY741" fmla="*/ 229727 h 6857546"/>
              <a:gd name="connsiteX742" fmla="*/ 1514706 w 5970060"/>
              <a:gd name="connsiteY742" fmla="*/ 205362 h 6857546"/>
              <a:gd name="connsiteX743" fmla="*/ 1434650 w 5970060"/>
              <a:gd name="connsiteY743" fmla="*/ 250611 h 6857546"/>
              <a:gd name="connsiteX744" fmla="*/ 1434650 w 5970060"/>
              <a:gd name="connsiteY744" fmla="*/ 327186 h 6857546"/>
              <a:gd name="connsiteX745" fmla="*/ 1493822 w 5970060"/>
              <a:gd name="connsiteY745" fmla="*/ 313264 h 6857546"/>
              <a:gd name="connsiteX746" fmla="*/ 1441611 w 5970060"/>
              <a:gd name="connsiteY746" fmla="*/ 348071 h 6857546"/>
              <a:gd name="connsiteX747" fmla="*/ 1493822 w 5970060"/>
              <a:gd name="connsiteY747" fmla="*/ 452492 h 6857546"/>
              <a:gd name="connsiteX748" fmla="*/ 1532110 w 5970060"/>
              <a:gd name="connsiteY748" fmla="*/ 414204 h 6857546"/>
              <a:gd name="connsiteX749" fmla="*/ 1546007 w 5970060"/>
              <a:gd name="connsiteY749" fmla="*/ 208868 h 6857546"/>
              <a:gd name="connsiteX750" fmla="*/ 317217 w 5970060"/>
              <a:gd name="connsiteY750" fmla="*/ 240194 h 6857546"/>
              <a:gd name="connsiteX751" fmla="*/ 251083 w 5970060"/>
              <a:gd name="connsiteY751" fmla="*/ 90498 h 6857546"/>
              <a:gd name="connsiteX752" fmla="*/ 338101 w 5970060"/>
              <a:gd name="connsiteY752" fmla="*/ 365499 h 6857546"/>
              <a:gd name="connsiteX753" fmla="*/ 317217 w 5970060"/>
              <a:gd name="connsiteY753" fmla="*/ 240194 h 6857546"/>
              <a:gd name="connsiteX754" fmla="*/ 1058658 w 5970060"/>
              <a:gd name="connsiteY754" fmla="*/ 372461 h 6857546"/>
              <a:gd name="connsiteX755" fmla="*/ 1083023 w 5970060"/>
              <a:gd name="connsiteY755" fmla="*/ 330692 h 6857546"/>
              <a:gd name="connsiteX756" fmla="*/ 1058658 w 5970060"/>
              <a:gd name="connsiteY756" fmla="*/ 181022 h 6857546"/>
              <a:gd name="connsiteX757" fmla="*/ 1100426 w 5970060"/>
              <a:gd name="connsiteY757" fmla="*/ 184503 h 6857546"/>
              <a:gd name="connsiteX758" fmla="*/ 1093465 w 5970060"/>
              <a:gd name="connsiteY758" fmla="*/ 146215 h 6857546"/>
              <a:gd name="connsiteX759" fmla="*/ 1058658 w 5970060"/>
              <a:gd name="connsiteY759" fmla="*/ 372461 h 6857546"/>
              <a:gd name="connsiteX760" fmla="*/ 348543 w 5970060"/>
              <a:gd name="connsiteY760" fmla="*/ 191464 h 6857546"/>
              <a:gd name="connsiteX761" fmla="*/ 369428 w 5970060"/>
              <a:gd name="connsiteY761" fmla="*/ 375967 h 6857546"/>
              <a:gd name="connsiteX762" fmla="*/ 397273 w 5970060"/>
              <a:gd name="connsiteY762" fmla="*/ 153176 h 6857546"/>
              <a:gd name="connsiteX763" fmla="*/ 348543 w 5970060"/>
              <a:gd name="connsiteY763" fmla="*/ 191464 h 6857546"/>
              <a:gd name="connsiteX764" fmla="*/ 327659 w 5970060"/>
              <a:gd name="connsiteY764" fmla="*/ 414255 h 6857546"/>
              <a:gd name="connsiteX765" fmla="*/ 282410 w 5970060"/>
              <a:gd name="connsiteY765" fmla="*/ 362044 h 6857546"/>
              <a:gd name="connsiteX766" fmla="*/ 209315 w 5970060"/>
              <a:gd name="connsiteY766" fmla="*/ 240219 h 6857546"/>
              <a:gd name="connsiteX767" fmla="*/ 139701 w 5970060"/>
              <a:gd name="connsiteY767" fmla="*/ 205412 h 6857546"/>
              <a:gd name="connsiteX768" fmla="*/ 80529 w 5970060"/>
              <a:gd name="connsiteY768" fmla="*/ 240219 h 6857546"/>
              <a:gd name="connsiteX769" fmla="*/ 45722 w 5970060"/>
              <a:gd name="connsiteY769" fmla="*/ 229777 h 6857546"/>
              <a:gd name="connsiteX770" fmla="*/ 63125 w 5970060"/>
              <a:gd name="connsiteY770" fmla="*/ 313314 h 6857546"/>
              <a:gd name="connsiteX771" fmla="*/ 10915 w 5970060"/>
              <a:gd name="connsiteY771" fmla="*/ 358563 h 6857546"/>
              <a:gd name="connsiteX772" fmla="*/ 122323 w 5970060"/>
              <a:gd name="connsiteY772" fmla="*/ 449062 h 6857546"/>
              <a:gd name="connsiteX773" fmla="*/ 327659 w 5970060"/>
              <a:gd name="connsiteY773" fmla="*/ 414255 h 6857546"/>
              <a:gd name="connsiteX774" fmla="*/ 1215315 w 5970060"/>
              <a:gd name="connsiteY774" fmla="*/ 330692 h 6857546"/>
              <a:gd name="connsiteX775" fmla="*/ 1083048 w 5970060"/>
              <a:gd name="connsiteY775" fmla="*/ 483869 h 6857546"/>
              <a:gd name="connsiteX776" fmla="*/ 1170066 w 5970060"/>
              <a:gd name="connsiteY776" fmla="*/ 501272 h 6857546"/>
              <a:gd name="connsiteX777" fmla="*/ 1215315 w 5970060"/>
              <a:gd name="connsiteY777" fmla="*/ 330692 h 6857546"/>
              <a:gd name="connsiteX778" fmla="*/ 975121 w 5970060"/>
              <a:gd name="connsiteY778" fmla="*/ 372461 h 6857546"/>
              <a:gd name="connsiteX779" fmla="*/ 943794 w 5970060"/>
              <a:gd name="connsiteY779" fmla="*/ 529118 h 6857546"/>
              <a:gd name="connsiteX780" fmla="*/ 1009928 w 5970060"/>
              <a:gd name="connsiteY780" fmla="*/ 546521 h 6857546"/>
              <a:gd name="connsiteX781" fmla="*/ 1069100 w 5970060"/>
              <a:gd name="connsiteY781" fmla="*/ 490830 h 6857546"/>
              <a:gd name="connsiteX782" fmla="*/ 975121 w 5970060"/>
              <a:gd name="connsiteY782" fmla="*/ 372461 h 6857546"/>
              <a:gd name="connsiteX783" fmla="*/ 372908 w 5970060"/>
              <a:gd name="connsiteY783" fmla="*/ 393345 h 6857546"/>
              <a:gd name="connsiteX784" fmla="*/ 317217 w 5970060"/>
              <a:gd name="connsiteY784" fmla="*/ 379422 h 6857546"/>
              <a:gd name="connsiteX785" fmla="*/ 345063 w 5970060"/>
              <a:gd name="connsiteY785" fmla="*/ 417710 h 6857546"/>
              <a:gd name="connsiteX786" fmla="*/ 324178 w 5970060"/>
              <a:gd name="connsiteY786" fmla="*/ 459478 h 6857546"/>
              <a:gd name="connsiteX787" fmla="*/ 383350 w 5970060"/>
              <a:gd name="connsiteY787" fmla="*/ 424671 h 6857546"/>
              <a:gd name="connsiteX788" fmla="*/ 881142 w 5970060"/>
              <a:gd name="connsiteY788" fmla="*/ 449036 h 6857546"/>
              <a:gd name="connsiteX789" fmla="*/ 877661 w 5970060"/>
              <a:gd name="connsiteY789" fmla="*/ 403787 h 6857546"/>
              <a:gd name="connsiteX790" fmla="*/ 372908 w 5970060"/>
              <a:gd name="connsiteY790" fmla="*/ 393345 h 6857546"/>
              <a:gd name="connsiteX791" fmla="*/ 1862777 w 5970060"/>
              <a:gd name="connsiteY791" fmla="*/ 435139 h 6857546"/>
              <a:gd name="connsiteX792" fmla="*/ 1768798 w 5970060"/>
              <a:gd name="connsiteY792" fmla="*/ 389890 h 6857546"/>
              <a:gd name="connsiteX793" fmla="*/ 1702664 w 5970060"/>
              <a:gd name="connsiteY793" fmla="*/ 563950 h 6857546"/>
              <a:gd name="connsiteX794" fmla="*/ 1779240 w 5970060"/>
              <a:gd name="connsiteY794" fmla="*/ 581354 h 6857546"/>
              <a:gd name="connsiteX795" fmla="*/ 1852335 w 5970060"/>
              <a:gd name="connsiteY795" fmla="*/ 522182 h 6857546"/>
              <a:gd name="connsiteX796" fmla="*/ 1862777 w 5970060"/>
              <a:gd name="connsiteY796" fmla="*/ 435139 h 6857546"/>
              <a:gd name="connsiteX797" fmla="*/ 1229238 w 5970060"/>
              <a:gd name="connsiteY797" fmla="*/ 424697 h 6857546"/>
              <a:gd name="connsiteX798" fmla="*/ 1177027 w 5970060"/>
              <a:gd name="connsiteY798" fmla="*/ 515195 h 6857546"/>
              <a:gd name="connsiteX799" fmla="*/ 1197911 w 5970060"/>
              <a:gd name="connsiteY799" fmla="*/ 560444 h 6857546"/>
              <a:gd name="connsiteX800" fmla="*/ 1361530 w 5970060"/>
              <a:gd name="connsiteY800" fmla="*/ 508234 h 6857546"/>
              <a:gd name="connsiteX801" fmla="*/ 1344126 w 5970060"/>
              <a:gd name="connsiteY801" fmla="*/ 469946 h 6857546"/>
              <a:gd name="connsiteX802" fmla="*/ 1371972 w 5970060"/>
              <a:gd name="connsiteY802" fmla="*/ 438619 h 6857546"/>
              <a:gd name="connsiteX803" fmla="*/ 1229238 w 5970060"/>
              <a:gd name="connsiteY803" fmla="*/ 424697 h 6857546"/>
              <a:gd name="connsiteX804" fmla="*/ 1674818 w 5970060"/>
              <a:gd name="connsiteY804" fmla="*/ 462984 h 6857546"/>
              <a:gd name="connsiteX805" fmla="*/ 1601724 w 5970060"/>
              <a:gd name="connsiteY805" fmla="*/ 414255 h 6857546"/>
              <a:gd name="connsiteX806" fmla="*/ 1521667 w 5970060"/>
              <a:gd name="connsiteY806" fmla="*/ 428177 h 6857546"/>
              <a:gd name="connsiteX807" fmla="*/ 1486860 w 5970060"/>
              <a:gd name="connsiteY807" fmla="*/ 494311 h 6857546"/>
              <a:gd name="connsiteX808" fmla="*/ 1504264 w 5970060"/>
              <a:gd name="connsiteY808" fmla="*/ 525637 h 6857546"/>
              <a:gd name="connsiteX809" fmla="*/ 1608685 w 5970060"/>
              <a:gd name="connsiteY809" fmla="*/ 623097 h 6857546"/>
              <a:gd name="connsiteX810" fmla="*/ 1688741 w 5970060"/>
              <a:gd name="connsiteY810" fmla="*/ 563925 h 6857546"/>
              <a:gd name="connsiteX811" fmla="*/ 1674818 w 5970060"/>
              <a:gd name="connsiteY811" fmla="*/ 462984 h 6857546"/>
              <a:gd name="connsiteX812" fmla="*/ 1493797 w 5970060"/>
              <a:gd name="connsiteY812" fmla="*/ 529118 h 6857546"/>
              <a:gd name="connsiteX813" fmla="*/ 1392831 w 5970060"/>
              <a:gd name="connsiteY813" fmla="*/ 445581 h 6857546"/>
              <a:gd name="connsiteX814" fmla="*/ 1354543 w 5970060"/>
              <a:gd name="connsiteY814" fmla="*/ 473426 h 6857546"/>
              <a:gd name="connsiteX815" fmla="*/ 1295371 w 5970060"/>
              <a:gd name="connsiteY815" fmla="*/ 577848 h 6857546"/>
              <a:gd name="connsiteX816" fmla="*/ 1351062 w 5970060"/>
              <a:gd name="connsiteY816" fmla="*/ 671827 h 6857546"/>
              <a:gd name="connsiteX817" fmla="*/ 1399792 w 5970060"/>
              <a:gd name="connsiteY817" fmla="*/ 647462 h 6857546"/>
              <a:gd name="connsiteX818" fmla="*/ 1504214 w 5970060"/>
              <a:gd name="connsiteY818" fmla="*/ 577848 h 6857546"/>
              <a:gd name="connsiteX819" fmla="*/ 1493797 w 5970060"/>
              <a:gd name="connsiteY819" fmla="*/ 529118 h 6857546"/>
              <a:gd name="connsiteX820" fmla="*/ 877661 w 5970060"/>
              <a:gd name="connsiteY820" fmla="*/ 473426 h 6857546"/>
              <a:gd name="connsiteX821" fmla="*/ 463407 w 5970060"/>
              <a:gd name="connsiteY821" fmla="*/ 644006 h 6857546"/>
              <a:gd name="connsiteX822" fmla="*/ 539982 w 5970060"/>
              <a:gd name="connsiteY822" fmla="*/ 609199 h 6857546"/>
              <a:gd name="connsiteX823" fmla="*/ 522579 w 5970060"/>
              <a:gd name="connsiteY823" fmla="*/ 678813 h 6857546"/>
              <a:gd name="connsiteX824" fmla="*/ 665288 w 5970060"/>
              <a:gd name="connsiteY824" fmla="*/ 612680 h 6857546"/>
              <a:gd name="connsiteX825" fmla="*/ 731421 w 5970060"/>
              <a:gd name="connsiteY825" fmla="*/ 546547 h 6857546"/>
              <a:gd name="connsiteX826" fmla="*/ 912443 w 5970060"/>
              <a:gd name="connsiteY826" fmla="*/ 522182 h 6857546"/>
              <a:gd name="connsiteX827" fmla="*/ 877661 w 5970060"/>
              <a:gd name="connsiteY827" fmla="*/ 473426 h 6857546"/>
              <a:gd name="connsiteX828" fmla="*/ 17851 w 5970060"/>
              <a:gd name="connsiteY828" fmla="*/ 501272 h 6857546"/>
              <a:gd name="connsiteX829" fmla="*/ 17851 w 5970060"/>
              <a:gd name="connsiteY829" fmla="*/ 581328 h 6857546"/>
              <a:gd name="connsiteX830" fmla="*/ 118791 w 5970060"/>
              <a:gd name="connsiteY830" fmla="*/ 626578 h 6857546"/>
              <a:gd name="connsiteX831" fmla="*/ 202328 w 5970060"/>
              <a:gd name="connsiteY831" fmla="*/ 637020 h 6857546"/>
              <a:gd name="connsiteX832" fmla="*/ 348543 w 5970060"/>
              <a:gd name="connsiteY832" fmla="*/ 469921 h 6857546"/>
              <a:gd name="connsiteX833" fmla="*/ 313736 w 5970060"/>
              <a:gd name="connsiteY833" fmla="*/ 476882 h 6857546"/>
              <a:gd name="connsiteX834" fmla="*/ 306775 w 5970060"/>
              <a:gd name="connsiteY834" fmla="*/ 455998 h 6857546"/>
              <a:gd name="connsiteX835" fmla="*/ 17851 w 5970060"/>
              <a:gd name="connsiteY835" fmla="*/ 501272 h 6857546"/>
              <a:gd name="connsiteX836" fmla="*/ 362466 w 5970060"/>
              <a:gd name="connsiteY836" fmla="*/ 459504 h 6857546"/>
              <a:gd name="connsiteX837" fmla="*/ 404235 w 5970060"/>
              <a:gd name="connsiteY837" fmla="*/ 675333 h 6857546"/>
              <a:gd name="connsiteX838" fmla="*/ 362466 w 5970060"/>
              <a:gd name="connsiteY838" fmla="*/ 459504 h 6857546"/>
              <a:gd name="connsiteX839" fmla="*/ 1016915 w 5970060"/>
              <a:gd name="connsiteY839" fmla="*/ 567406 h 6857546"/>
              <a:gd name="connsiteX840" fmla="*/ 1177027 w 5970060"/>
              <a:gd name="connsiteY840" fmla="*/ 598732 h 6857546"/>
              <a:gd name="connsiteX841" fmla="*/ 1086529 w 5970060"/>
              <a:gd name="connsiteY841" fmla="*/ 497791 h 6857546"/>
              <a:gd name="connsiteX842" fmla="*/ 1016915 w 5970060"/>
              <a:gd name="connsiteY842" fmla="*/ 567406 h 6857546"/>
              <a:gd name="connsiteX843" fmla="*/ 2002030 w 5970060"/>
              <a:gd name="connsiteY843" fmla="*/ 591771 h 6857546"/>
              <a:gd name="connsiteX844" fmla="*/ 1974184 w 5970060"/>
              <a:gd name="connsiteY844" fmla="*/ 546521 h 6857546"/>
              <a:gd name="connsiteX845" fmla="*/ 1897609 w 5970060"/>
              <a:gd name="connsiteY845" fmla="*/ 518676 h 6857546"/>
              <a:gd name="connsiteX846" fmla="*/ 1852360 w 5970060"/>
              <a:gd name="connsiteY846" fmla="*/ 539560 h 6857546"/>
              <a:gd name="connsiteX847" fmla="*/ 1817553 w 5970060"/>
              <a:gd name="connsiteY847" fmla="*/ 550002 h 6857546"/>
              <a:gd name="connsiteX848" fmla="*/ 1786226 w 5970060"/>
              <a:gd name="connsiteY848" fmla="*/ 598732 h 6857546"/>
              <a:gd name="connsiteX849" fmla="*/ 1810591 w 5970060"/>
              <a:gd name="connsiteY849" fmla="*/ 682269 h 6857546"/>
              <a:gd name="connsiteX850" fmla="*/ 1977690 w 5970060"/>
              <a:gd name="connsiteY850" fmla="*/ 654423 h 6857546"/>
              <a:gd name="connsiteX851" fmla="*/ 2002030 w 5970060"/>
              <a:gd name="connsiteY851" fmla="*/ 591771 h 6857546"/>
              <a:gd name="connsiteX852" fmla="*/ 1002967 w 5970060"/>
              <a:gd name="connsiteY852" fmla="*/ 563925 h 6857546"/>
              <a:gd name="connsiteX853" fmla="*/ 846309 w 5970060"/>
              <a:gd name="connsiteY853" fmla="*/ 553483 h 6857546"/>
              <a:gd name="connsiteX854" fmla="*/ 808022 w 5970060"/>
              <a:gd name="connsiteY854" fmla="*/ 602213 h 6857546"/>
              <a:gd name="connsiteX855" fmla="*/ 849790 w 5970060"/>
              <a:gd name="connsiteY855" fmla="*/ 657904 h 6857546"/>
              <a:gd name="connsiteX856" fmla="*/ 971615 w 5970060"/>
              <a:gd name="connsiteY856" fmla="*/ 730999 h 6857546"/>
              <a:gd name="connsiteX857" fmla="*/ 1055177 w 5970060"/>
              <a:gd name="connsiteY857" fmla="*/ 650942 h 6857546"/>
              <a:gd name="connsiteX858" fmla="*/ 1002967 w 5970060"/>
              <a:gd name="connsiteY858" fmla="*/ 563925 h 6857546"/>
              <a:gd name="connsiteX859" fmla="*/ 1340645 w 5970060"/>
              <a:gd name="connsiteY859" fmla="*/ 661385 h 6857546"/>
              <a:gd name="connsiteX860" fmla="*/ 1194431 w 5970060"/>
              <a:gd name="connsiteY860" fmla="*/ 574367 h 6857546"/>
              <a:gd name="connsiteX861" fmla="*/ 1128297 w 5970060"/>
              <a:gd name="connsiteY861" fmla="*/ 650942 h 6857546"/>
              <a:gd name="connsiteX862" fmla="*/ 1173546 w 5970060"/>
              <a:gd name="connsiteY862" fmla="*/ 744922 h 6857546"/>
              <a:gd name="connsiteX863" fmla="*/ 1312775 w 5970060"/>
              <a:gd name="connsiteY863" fmla="*/ 748402 h 6857546"/>
              <a:gd name="connsiteX864" fmla="*/ 1340645 w 5970060"/>
              <a:gd name="connsiteY864" fmla="*/ 661385 h 6857546"/>
              <a:gd name="connsiteX865" fmla="*/ 1636531 w 5970060"/>
              <a:gd name="connsiteY865" fmla="*/ 734505 h 6857546"/>
              <a:gd name="connsiteX866" fmla="*/ 1754900 w 5970060"/>
              <a:gd name="connsiteY866" fmla="*/ 748428 h 6857546"/>
              <a:gd name="connsiteX867" fmla="*/ 1744458 w 5970060"/>
              <a:gd name="connsiteY867" fmla="*/ 577848 h 6857546"/>
              <a:gd name="connsiteX868" fmla="*/ 1636531 w 5970060"/>
              <a:gd name="connsiteY868" fmla="*/ 734505 h 6857546"/>
              <a:gd name="connsiteX869" fmla="*/ 1406779 w 5970060"/>
              <a:gd name="connsiteY869" fmla="*/ 654423 h 6857546"/>
              <a:gd name="connsiteX870" fmla="*/ 1361530 w 5970060"/>
              <a:gd name="connsiteY870" fmla="*/ 692711 h 6857546"/>
              <a:gd name="connsiteX871" fmla="*/ 1441586 w 5970060"/>
              <a:gd name="connsiteY871" fmla="*/ 744922 h 6857546"/>
              <a:gd name="connsiteX872" fmla="*/ 1483354 w 5970060"/>
              <a:gd name="connsiteY872" fmla="*/ 748402 h 6857546"/>
              <a:gd name="connsiteX873" fmla="*/ 1521642 w 5970060"/>
              <a:gd name="connsiteY873" fmla="*/ 758844 h 6857546"/>
              <a:gd name="connsiteX874" fmla="*/ 1608660 w 5970060"/>
              <a:gd name="connsiteY874" fmla="*/ 713595 h 6857546"/>
              <a:gd name="connsiteX875" fmla="*/ 1608660 w 5970060"/>
              <a:gd name="connsiteY875" fmla="*/ 637020 h 6857546"/>
              <a:gd name="connsiteX876" fmla="*/ 1406779 w 5970060"/>
              <a:gd name="connsiteY876" fmla="*/ 654423 h 6857546"/>
              <a:gd name="connsiteX877" fmla="*/ 1058658 w 5970060"/>
              <a:gd name="connsiteY877" fmla="*/ 863291 h 6857546"/>
              <a:gd name="connsiteX878" fmla="*/ 1114349 w 5970060"/>
              <a:gd name="connsiteY878" fmla="*/ 866772 h 6857546"/>
              <a:gd name="connsiteX879" fmla="*/ 1110868 w 5970060"/>
              <a:gd name="connsiteY879" fmla="*/ 654423 h 6857546"/>
              <a:gd name="connsiteX880" fmla="*/ 1072581 w 5970060"/>
              <a:gd name="connsiteY880" fmla="*/ 657904 h 6857546"/>
              <a:gd name="connsiteX881" fmla="*/ 982082 w 5970060"/>
              <a:gd name="connsiteY881" fmla="*/ 828484 h 6857546"/>
              <a:gd name="connsiteX882" fmla="*/ 1058658 w 5970060"/>
              <a:gd name="connsiteY882" fmla="*/ 863291 h 6857546"/>
              <a:gd name="connsiteX883" fmla="*/ 1497277 w 5970060"/>
              <a:gd name="connsiteY883" fmla="*/ 800638 h 6857546"/>
              <a:gd name="connsiteX884" fmla="*/ 1511200 w 5970060"/>
              <a:gd name="connsiteY884" fmla="*/ 772792 h 6857546"/>
              <a:gd name="connsiteX885" fmla="*/ 1361505 w 5970060"/>
              <a:gd name="connsiteY885" fmla="*/ 720582 h 6857546"/>
              <a:gd name="connsiteX886" fmla="*/ 1344101 w 5970060"/>
              <a:gd name="connsiteY886" fmla="*/ 685775 h 6857546"/>
              <a:gd name="connsiteX887" fmla="*/ 1326698 w 5970060"/>
              <a:gd name="connsiteY887" fmla="*/ 731024 h 6857546"/>
              <a:gd name="connsiteX888" fmla="*/ 1497277 w 5970060"/>
              <a:gd name="connsiteY888" fmla="*/ 800638 h 6857546"/>
              <a:gd name="connsiteX889" fmla="*/ 1960262 w 5970060"/>
              <a:gd name="connsiteY889" fmla="*/ 828484 h 6857546"/>
              <a:gd name="connsiteX890" fmla="*/ 1807085 w 5970060"/>
              <a:gd name="connsiteY890" fmla="*/ 699698 h 6857546"/>
              <a:gd name="connsiteX891" fmla="*/ 1744433 w 5970060"/>
              <a:gd name="connsiteY891" fmla="*/ 765831 h 6857546"/>
              <a:gd name="connsiteX892" fmla="*/ 1789682 w 5970060"/>
              <a:gd name="connsiteY892" fmla="*/ 891136 h 6857546"/>
              <a:gd name="connsiteX893" fmla="*/ 1841893 w 5970060"/>
              <a:gd name="connsiteY893" fmla="*/ 887656 h 6857546"/>
              <a:gd name="connsiteX894" fmla="*/ 1883661 w 5970060"/>
              <a:gd name="connsiteY894" fmla="*/ 908540 h 6857546"/>
              <a:gd name="connsiteX895" fmla="*/ 1960262 w 5970060"/>
              <a:gd name="connsiteY895" fmla="*/ 828484 h 6857546"/>
              <a:gd name="connsiteX896" fmla="*/ 1612166 w 5970060"/>
              <a:gd name="connsiteY896" fmla="*/ 727543 h 6857546"/>
              <a:gd name="connsiteX897" fmla="*/ 1500758 w 5970060"/>
              <a:gd name="connsiteY897" fmla="*/ 831964 h 6857546"/>
              <a:gd name="connsiteX898" fmla="*/ 1532084 w 5970060"/>
              <a:gd name="connsiteY898" fmla="*/ 873733 h 6857546"/>
              <a:gd name="connsiteX899" fmla="*/ 1546007 w 5970060"/>
              <a:gd name="connsiteY899" fmla="*/ 912021 h 6857546"/>
              <a:gd name="connsiteX900" fmla="*/ 1601698 w 5970060"/>
              <a:gd name="connsiteY900" fmla="*/ 950308 h 6857546"/>
              <a:gd name="connsiteX901" fmla="*/ 1706120 w 5970060"/>
              <a:gd name="connsiteY901" fmla="*/ 901579 h 6857546"/>
              <a:gd name="connsiteX902" fmla="*/ 1737446 w 5970060"/>
              <a:gd name="connsiteY902" fmla="*/ 845887 h 6857546"/>
              <a:gd name="connsiteX903" fmla="*/ 1730485 w 5970060"/>
              <a:gd name="connsiteY903" fmla="*/ 769312 h 6857546"/>
              <a:gd name="connsiteX904" fmla="*/ 1612166 w 5970060"/>
              <a:gd name="connsiteY904" fmla="*/ 727543 h 6857546"/>
              <a:gd name="connsiteX905" fmla="*/ 1960262 w 5970060"/>
              <a:gd name="connsiteY905" fmla="*/ 1322795 h 6857546"/>
              <a:gd name="connsiteX906" fmla="*/ 1827970 w 5970060"/>
              <a:gd name="connsiteY906" fmla="*/ 1204425 h 6857546"/>
              <a:gd name="connsiteX907" fmla="*/ 1814047 w 5970060"/>
              <a:gd name="connsiteY907" fmla="*/ 1239232 h 6857546"/>
              <a:gd name="connsiteX908" fmla="*/ 2078606 w 5970060"/>
              <a:gd name="connsiteY908" fmla="*/ 1625641 h 6857546"/>
              <a:gd name="connsiteX909" fmla="*/ 2123855 w 5970060"/>
              <a:gd name="connsiteY909" fmla="*/ 1590834 h 6857546"/>
              <a:gd name="connsiteX910" fmla="*/ 1995044 w 5970060"/>
              <a:gd name="connsiteY910" fmla="*/ 1354121 h 6857546"/>
              <a:gd name="connsiteX911" fmla="*/ 1908026 w 5970060"/>
              <a:gd name="connsiteY911" fmla="*/ 1051274 h 6857546"/>
              <a:gd name="connsiteX912" fmla="*/ 1744407 w 5970060"/>
              <a:gd name="connsiteY912" fmla="*/ 863291 h 6857546"/>
              <a:gd name="connsiteX913" fmla="*/ 1720043 w 5970060"/>
              <a:gd name="connsiteY913" fmla="*/ 905059 h 6857546"/>
              <a:gd name="connsiteX914" fmla="*/ 1960262 w 5970060"/>
              <a:gd name="connsiteY914" fmla="*/ 1322795 h 6857546"/>
              <a:gd name="connsiteX915" fmla="*/ 2263108 w 5970060"/>
              <a:gd name="connsiteY915" fmla="*/ 974673 h 6857546"/>
              <a:gd name="connsiteX916" fmla="*/ 2256147 w 5970060"/>
              <a:gd name="connsiteY916" fmla="*/ 971193 h 6857546"/>
              <a:gd name="connsiteX917" fmla="*/ 2259628 w 5970060"/>
              <a:gd name="connsiteY917" fmla="*/ 884175 h 6857546"/>
              <a:gd name="connsiteX918" fmla="*/ 2165649 w 5970060"/>
              <a:gd name="connsiteY918" fmla="*/ 1044313 h 6857546"/>
              <a:gd name="connsiteX919" fmla="*/ 2134322 w 5970060"/>
              <a:gd name="connsiteY919" fmla="*/ 1012986 h 6857546"/>
              <a:gd name="connsiteX920" fmla="*/ 2099515 w 5970060"/>
              <a:gd name="connsiteY920" fmla="*/ 1152215 h 6857546"/>
              <a:gd name="connsiteX921" fmla="*/ 2148245 w 5970060"/>
              <a:gd name="connsiteY921" fmla="*/ 1583873 h 6857546"/>
              <a:gd name="connsiteX922" fmla="*/ 2158687 w 5970060"/>
              <a:gd name="connsiteY922" fmla="*/ 1392409 h 6857546"/>
              <a:gd name="connsiteX923" fmla="*/ 2099515 w 5970060"/>
              <a:gd name="connsiteY923" fmla="*/ 1301910 h 6857546"/>
              <a:gd name="connsiteX924" fmla="*/ 2162168 w 5970060"/>
              <a:gd name="connsiteY924" fmla="*/ 1375005 h 6857546"/>
              <a:gd name="connsiteX925" fmla="*/ 2123880 w 5970060"/>
              <a:gd name="connsiteY925" fmla="*/ 1211387 h 6857546"/>
              <a:gd name="connsiteX926" fmla="*/ 2172610 w 5970060"/>
              <a:gd name="connsiteY926" fmla="*/ 1315808 h 6857546"/>
              <a:gd name="connsiteX927" fmla="*/ 2190014 w 5970060"/>
              <a:gd name="connsiteY927" fmla="*/ 1246194 h 6857546"/>
              <a:gd name="connsiteX928" fmla="*/ 2144764 w 5970060"/>
              <a:gd name="connsiteY928" fmla="*/ 1148734 h 6857546"/>
              <a:gd name="connsiteX929" fmla="*/ 2193494 w 5970060"/>
              <a:gd name="connsiteY929" fmla="*/ 1232271 h 6857546"/>
              <a:gd name="connsiteX930" fmla="*/ 2221340 w 5970060"/>
              <a:gd name="connsiteY930" fmla="*/ 1159176 h 6857546"/>
              <a:gd name="connsiteX931" fmla="*/ 2266589 w 5970060"/>
              <a:gd name="connsiteY931" fmla="*/ 1106966 h 6857546"/>
              <a:gd name="connsiteX932" fmla="*/ 2228301 w 5970060"/>
              <a:gd name="connsiteY932" fmla="*/ 1183566 h 6857546"/>
              <a:gd name="connsiteX933" fmla="*/ 2290954 w 5970060"/>
              <a:gd name="connsiteY933" fmla="*/ 1176605 h 6857546"/>
              <a:gd name="connsiteX934" fmla="*/ 2217859 w 5970060"/>
              <a:gd name="connsiteY934" fmla="*/ 1204450 h 6857546"/>
              <a:gd name="connsiteX935" fmla="*/ 2200456 w 5970060"/>
              <a:gd name="connsiteY935" fmla="*/ 1256661 h 6857546"/>
              <a:gd name="connsiteX936" fmla="*/ 2283993 w 5970060"/>
              <a:gd name="connsiteY936" fmla="*/ 1232296 h 6857546"/>
              <a:gd name="connsiteX937" fmla="*/ 2193494 w 5970060"/>
              <a:gd name="connsiteY937" fmla="*/ 1277545 h 6857546"/>
              <a:gd name="connsiteX938" fmla="*/ 2186533 w 5970060"/>
              <a:gd name="connsiteY938" fmla="*/ 1333237 h 6857546"/>
              <a:gd name="connsiteX939" fmla="*/ 2280512 w 5970060"/>
              <a:gd name="connsiteY939" fmla="*/ 1305391 h 6857546"/>
              <a:gd name="connsiteX940" fmla="*/ 2179571 w 5970060"/>
              <a:gd name="connsiteY940" fmla="*/ 1350640 h 6857546"/>
              <a:gd name="connsiteX941" fmla="*/ 2162168 w 5970060"/>
              <a:gd name="connsiteY941" fmla="*/ 1604757 h 6857546"/>
              <a:gd name="connsiteX942" fmla="*/ 2203936 w 5970060"/>
              <a:gd name="connsiteY942" fmla="*/ 1590834 h 6857546"/>
              <a:gd name="connsiteX943" fmla="*/ 2280512 w 5970060"/>
              <a:gd name="connsiteY943" fmla="*/ 1385447 h 6857546"/>
              <a:gd name="connsiteX944" fmla="*/ 2391920 w 5970060"/>
              <a:gd name="connsiteY944" fmla="*/ 1124369 h 6857546"/>
              <a:gd name="connsiteX945" fmla="*/ 2374516 w 5970060"/>
              <a:gd name="connsiteY945" fmla="*/ 988596 h 6857546"/>
              <a:gd name="connsiteX946" fmla="*/ 2458053 w 5970060"/>
              <a:gd name="connsiteY946" fmla="*/ 873733 h 6857546"/>
              <a:gd name="connsiteX947" fmla="*/ 2263108 w 5970060"/>
              <a:gd name="connsiteY947" fmla="*/ 974673 h 6857546"/>
              <a:gd name="connsiteX948" fmla="*/ 1417221 w 5970060"/>
              <a:gd name="connsiteY948" fmla="*/ 932905 h 6857546"/>
              <a:gd name="connsiteX949" fmla="*/ 1340645 w 5970060"/>
              <a:gd name="connsiteY949" fmla="*/ 887656 h 6857546"/>
              <a:gd name="connsiteX950" fmla="*/ 1121336 w 5970060"/>
              <a:gd name="connsiteY950" fmla="*/ 939866 h 6857546"/>
              <a:gd name="connsiteX951" fmla="*/ 1399818 w 5970060"/>
              <a:gd name="connsiteY951" fmla="*/ 957270 h 6857546"/>
              <a:gd name="connsiteX952" fmla="*/ 1472912 w 5970060"/>
              <a:gd name="connsiteY952" fmla="*/ 988596 h 6857546"/>
              <a:gd name="connsiteX953" fmla="*/ 1417221 w 5970060"/>
              <a:gd name="connsiteY953" fmla="*/ 932905 h 6857546"/>
              <a:gd name="connsiteX954" fmla="*/ 1925455 w 5970060"/>
              <a:gd name="connsiteY954" fmla="*/ 1051274 h 6857546"/>
              <a:gd name="connsiteX955" fmla="*/ 1977665 w 5970060"/>
              <a:gd name="connsiteY955" fmla="*/ 1127850 h 6857546"/>
              <a:gd name="connsiteX956" fmla="*/ 2008992 w 5970060"/>
              <a:gd name="connsiteY956" fmla="*/ 908540 h 6857546"/>
              <a:gd name="connsiteX957" fmla="*/ 1925455 w 5970060"/>
              <a:gd name="connsiteY957" fmla="*/ 1051274 h 6857546"/>
              <a:gd name="connsiteX958" fmla="*/ 1782720 w 5970060"/>
              <a:gd name="connsiteY958" fmla="*/ 1044313 h 6857546"/>
              <a:gd name="connsiteX959" fmla="*/ 1807085 w 5970060"/>
              <a:gd name="connsiteY959" fmla="*/ 1072158 h 6857546"/>
              <a:gd name="connsiteX960" fmla="*/ 1841893 w 5970060"/>
              <a:gd name="connsiteY960" fmla="*/ 1096523 h 6857546"/>
              <a:gd name="connsiteX961" fmla="*/ 1824489 w 5970060"/>
              <a:gd name="connsiteY961" fmla="*/ 1134811 h 6857546"/>
              <a:gd name="connsiteX962" fmla="*/ 1848854 w 5970060"/>
              <a:gd name="connsiteY962" fmla="*/ 1166138 h 6857546"/>
              <a:gd name="connsiteX963" fmla="*/ 1834931 w 5970060"/>
              <a:gd name="connsiteY963" fmla="*/ 1197464 h 6857546"/>
              <a:gd name="connsiteX964" fmla="*/ 1953300 w 5970060"/>
              <a:gd name="connsiteY964" fmla="*/ 1291443 h 6857546"/>
              <a:gd name="connsiteX965" fmla="*/ 1789682 w 5970060"/>
              <a:gd name="connsiteY965" fmla="*/ 988596 h 6857546"/>
              <a:gd name="connsiteX966" fmla="*/ 1709626 w 5970060"/>
              <a:gd name="connsiteY966" fmla="*/ 912021 h 6857546"/>
              <a:gd name="connsiteX967" fmla="*/ 1667857 w 5970060"/>
              <a:gd name="connsiteY967" fmla="*/ 932905 h 6857546"/>
              <a:gd name="connsiteX968" fmla="*/ 1619127 w 5970060"/>
              <a:gd name="connsiteY968" fmla="*/ 967712 h 6857546"/>
              <a:gd name="connsiteX969" fmla="*/ 1671338 w 5970060"/>
              <a:gd name="connsiteY969" fmla="*/ 1044288 h 6857546"/>
              <a:gd name="connsiteX970" fmla="*/ 1782720 w 5970060"/>
              <a:gd name="connsiteY970" fmla="*/ 1044313 h 6857546"/>
              <a:gd name="connsiteX971" fmla="*/ 1660896 w 5970060"/>
              <a:gd name="connsiteY971" fmla="*/ 1047794 h 6857546"/>
              <a:gd name="connsiteX972" fmla="*/ 1573878 w 5970060"/>
              <a:gd name="connsiteY972" fmla="*/ 953814 h 6857546"/>
              <a:gd name="connsiteX973" fmla="*/ 1493822 w 5970060"/>
              <a:gd name="connsiteY973" fmla="*/ 981660 h 6857546"/>
              <a:gd name="connsiteX974" fmla="*/ 1539071 w 5970060"/>
              <a:gd name="connsiteY974" fmla="*/ 1166163 h 6857546"/>
              <a:gd name="connsiteX975" fmla="*/ 1598243 w 5970060"/>
              <a:gd name="connsiteY975" fmla="*/ 1173124 h 6857546"/>
              <a:gd name="connsiteX976" fmla="*/ 1660896 w 5970060"/>
              <a:gd name="connsiteY976" fmla="*/ 1047794 h 6857546"/>
              <a:gd name="connsiteX977" fmla="*/ 1048216 w 5970060"/>
              <a:gd name="connsiteY977" fmla="*/ 1054755 h 6857546"/>
              <a:gd name="connsiteX978" fmla="*/ 1121311 w 5970060"/>
              <a:gd name="connsiteY978" fmla="*/ 1016467 h 6857546"/>
              <a:gd name="connsiteX979" fmla="*/ 1183963 w 5970060"/>
              <a:gd name="connsiteY979" fmla="*/ 1033871 h 6857546"/>
              <a:gd name="connsiteX980" fmla="*/ 1385869 w 5970060"/>
              <a:gd name="connsiteY980" fmla="*/ 995583 h 6857546"/>
              <a:gd name="connsiteX981" fmla="*/ 1469406 w 5970060"/>
              <a:gd name="connsiteY981" fmla="*/ 1016467 h 6857546"/>
              <a:gd name="connsiteX982" fmla="*/ 1048216 w 5970060"/>
              <a:gd name="connsiteY982" fmla="*/ 1054755 h 6857546"/>
              <a:gd name="connsiteX983" fmla="*/ 1368491 w 5970060"/>
              <a:gd name="connsiteY983" fmla="*/ 1012986 h 6857546"/>
              <a:gd name="connsiteX984" fmla="*/ 1358049 w 5970060"/>
              <a:gd name="connsiteY984" fmla="*/ 1054755 h 6857546"/>
              <a:gd name="connsiteX985" fmla="*/ 1319761 w 5970060"/>
              <a:gd name="connsiteY985" fmla="*/ 1068678 h 6857546"/>
              <a:gd name="connsiteX986" fmla="*/ 1323242 w 5970060"/>
              <a:gd name="connsiteY986" fmla="*/ 1148734 h 6857546"/>
              <a:gd name="connsiteX987" fmla="*/ 1358049 w 5970060"/>
              <a:gd name="connsiteY987" fmla="*/ 1166138 h 6857546"/>
              <a:gd name="connsiteX988" fmla="*/ 1385895 w 5970060"/>
              <a:gd name="connsiteY988" fmla="*/ 1193983 h 6857546"/>
              <a:gd name="connsiteX989" fmla="*/ 1458990 w 5970060"/>
              <a:gd name="connsiteY989" fmla="*/ 1211387 h 6857546"/>
              <a:gd name="connsiteX990" fmla="*/ 1518162 w 5970060"/>
              <a:gd name="connsiteY990" fmla="*/ 1166138 h 6857546"/>
              <a:gd name="connsiteX991" fmla="*/ 1469432 w 5970060"/>
              <a:gd name="connsiteY991" fmla="*/ 1037326 h 6857546"/>
              <a:gd name="connsiteX992" fmla="*/ 1368491 w 5970060"/>
              <a:gd name="connsiteY992" fmla="*/ 1012986 h 6857546"/>
              <a:gd name="connsiteX993" fmla="*/ 2900128 w 5970060"/>
              <a:gd name="connsiteY993" fmla="*/ 1385447 h 6857546"/>
              <a:gd name="connsiteX994" fmla="*/ 2962781 w 5970060"/>
              <a:gd name="connsiteY994" fmla="*/ 1385447 h 6857546"/>
              <a:gd name="connsiteX995" fmla="*/ 3102034 w 5970060"/>
              <a:gd name="connsiteY995" fmla="*/ 1294949 h 6857546"/>
              <a:gd name="connsiteX996" fmla="*/ 3157726 w 5970060"/>
              <a:gd name="connsiteY996" fmla="*/ 1124369 h 6857546"/>
              <a:gd name="connsiteX997" fmla="*/ 3091592 w 5970060"/>
              <a:gd name="connsiteY997" fmla="*/ 1082601 h 6857546"/>
              <a:gd name="connsiteX998" fmla="*/ 3091592 w 5970060"/>
              <a:gd name="connsiteY998" fmla="*/ 1033871 h 6857546"/>
              <a:gd name="connsiteX999" fmla="*/ 2914051 w 5970060"/>
              <a:gd name="connsiteY999" fmla="*/ 1103485 h 6857546"/>
              <a:gd name="connsiteX1000" fmla="*/ 2914051 w 5970060"/>
              <a:gd name="connsiteY1000" fmla="*/ 1221854 h 6857546"/>
              <a:gd name="connsiteX1001" fmla="*/ 2882725 w 5970060"/>
              <a:gd name="connsiteY1001" fmla="*/ 1322795 h 6857546"/>
              <a:gd name="connsiteX1002" fmla="*/ 2844437 w 5970060"/>
              <a:gd name="connsiteY1002" fmla="*/ 1402851 h 6857546"/>
              <a:gd name="connsiteX1003" fmla="*/ 2900128 w 5970060"/>
              <a:gd name="connsiteY1003" fmla="*/ 1385447 h 6857546"/>
              <a:gd name="connsiteX1004" fmla="*/ 1681780 w 5970060"/>
              <a:gd name="connsiteY1004" fmla="*/ 1051274 h 6857546"/>
              <a:gd name="connsiteX1005" fmla="*/ 1605204 w 5970060"/>
              <a:gd name="connsiteY1005" fmla="*/ 1183566 h 6857546"/>
              <a:gd name="connsiteX1006" fmla="*/ 1643492 w 5970060"/>
              <a:gd name="connsiteY1006" fmla="*/ 1242738 h 6857546"/>
              <a:gd name="connsiteX1007" fmla="*/ 1803630 w 5970060"/>
              <a:gd name="connsiteY1007" fmla="*/ 1228815 h 6857546"/>
              <a:gd name="connsiteX1008" fmla="*/ 1838437 w 5970060"/>
              <a:gd name="connsiteY1008" fmla="*/ 1162682 h 6857546"/>
              <a:gd name="connsiteX1009" fmla="*/ 1814072 w 5970060"/>
              <a:gd name="connsiteY1009" fmla="*/ 1131356 h 6857546"/>
              <a:gd name="connsiteX1010" fmla="*/ 1831476 w 5970060"/>
              <a:gd name="connsiteY1010" fmla="*/ 1093068 h 6857546"/>
              <a:gd name="connsiteX1011" fmla="*/ 1681780 w 5970060"/>
              <a:gd name="connsiteY1011" fmla="*/ 1051274 h 6857546"/>
              <a:gd name="connsiteX1012" fmla="*/ 2680818 w 5970060"/>
              <a:gd name="connsiteY1012" fmla="*/ 1274039 h 6857546"/>
              <a:gd name="connsiteX1013" fmla="*/ 2764355 w 5970060"/>
              <a:gd name="connsiteY1013" fmla="*/ 1427216 h 6857546"/>
              <a:gd name="connsiteX1014" fmla="*/ 2820047 w 5970060"/>
              <a:gd name="connsiteY1014" fmla="*/ 1406331 h 6857546"/>
              <a:gd name="connsiteX1015" fmla="*/ 2785240 w 5970060"/>
              <a:gd name="connsiteY1015" fmla="*/ 1040832 h 6857546"/>
              <a:gd name="connsiteX1016" fmla="*/ 2781759 w 5970060"/>
              <a:gd name="connsiteY1016" fmla="*/ 1124369 h 6857546"/>
              <a:gd name="connsiteX1017" fmla="*/ 2712145 w 5970060"/>
              <a:gd name="connsiteY1017" fmla="*/ 1065197 h 6857546"/>
              <a:gd name="connsiteX1018" fmla="*/ 2680818 w 5970060"/>
              <a:gd name="connsiteY1018" fmla="*/ 1274039 h 6857546"/>
              <a:gd name="connsiteX1019" fmla="*/ 1264045 w 5970060"/>
              <a:gd name="connsiteY1019" fmla="*/ 1183541 h 6857546"/>
              <a:gd name="connsiteX1020" fmla="*/ 1225757 w 5970060"/>
              <a:gd name="connsiteY1020" fmla="*/ 1239232 h 6857546"/>
              <a:gd name="connsiteX1021" fmla="*/ 1246641 w 5970060"/>
              <a:gd name="connsiteY1021" fmla="*/ 1305366 h 6857546"/>
              <a:gd name="connsiteX1022" fmla="*/ 1438105 w 5970060"/>
              <a:gd name="connsiteY1022" fmla="*/ 1298404 h 6857546"/>
              <a:gd name="connsiteX1023" fmla="*/ 1448547 w 5970060"/>
              <a:gd name="connsiteY1023" fmla="*/ 1225309 h 6857546"/>
              <a:gd name="connsiteX1024" fmla="*/ 1264045 w 5970060"/>
              <a:gd name="connsiteY1024" fmla="*/ 1183541 h 6857546"/>
              <a:gd name="connsiteX1025" fmla="*/ 1455509 w 5970060"/>
              <a:gd name="connsiteY1025" fmla="*/ 1301910 h 6857546"/>
              <a:gd name="connsiteX1026" fmla="*/ 1535565 w 5970060"/>
              <a:gd name="connsiteY1026" fmla="*/ 1350640 h 6857546"/>
              <a:gd name="connsiteX1027" fmla="*/ 1626063 w 5970060"/>
              <a:gd name="connsiteY1027" fmla="*/ 1277545 h 6857546"/>
              <a:gd name="connsiteX1028" fmla="*/ 1455509 w 5970060"/>
              <a:gd name="connsiteY1028" fmla="*/ 1301910 h 6857546"/>
              <a:gd name="connsiteX1029" fmla="*/ 1852335 w 5970060"/>
              <a:gd name="connsiteY1029" fmla="*/ 1378486 h 6857546"/>
              <a:gd name="connsiteX1030" fmla="*/ 1988107 w 5970060"/>
              <a:gd name="connsiteY1030" fmla="*/ 1437658 h 6857546"/>
              <a:gd name="connsiteX1031" fmla="*/ 1890648 w 5970060"/>
              <a:gd name="connsiteY1031" fmla="*/ 1301910 h 6857546"/>
              <a:gd name="connsiteX1032" fmla="*/ 1786201 w 5970060"/>
              <a:gd name="connsiteY1032" fmla="*/ 1246219 h 6857546"/>
              <a:gd name="connsiteX1033" fmla="*/ 1852335 w 5970060"/>
              <a:gd name="connsiteY1033" fmla="*/ 1378486 h 6857546"/>
              <a:gd name="connsiteX1034" fmla="*/ 1643492 w 5970060"/>
              <a:gd name="connsiteY1034" fmla="*/ 1256636 h 6857546"/>
              <a:gd name="connsiteX1035" fmla="*/ 1608685 w 5970060"/>
              <a:gd name="connsiteY1035" fmla="*/ 1343653 h 6857546"/>
              <a:gd name="connsiteX1036" fmla="*/ 1664376 w 5970060"/>
              <a:gd name="connsiteY1036" fmla="*/ 1441113 h 6857546"/>
              <a:gd name="connsiteX1037" fmla="*/ 1786201 w 5970060"/>
              <a:gd name="connsiteY1037" fmla="*/ 1437633 h 6857546"/>
              <a:gd name="connsiteX1038" fmla="*/ 1841893 w 5970060"/>
              <a:gd name="connsiteY1038" fmla="*/ 1368018 h 6857546"/>
              <a:gd name="connsiteX1039" fmla="*/ 1643492 w 5970060"/>
              <a:gd name="connsiteY1039" fmla="*/ 1256636 h 6857546"/>
              <a:gd name="connsiteX1040" fmla="*/ 3206455 w 5970060"/>
              <a:gd name="connsiteY1040" fmla="*/ 1368044 h 6857546"/>
              <a:gd name="connsiteX1041" fmla="*/ 3133361 w 5970060"/>
              <a:gd name="connsiteY1041" fmla="*/ 1263597 h 6857546"/>
              <a:gd name="connsiteX1042" fmla="*/ 2994107 w 5970060"/>
              <a:gd name="connsiteY1042" fmla="*/ 1392409 h 6857546"/>
              <a:gd name="connsiteX1043" fmla="*/ 3108996 w 5970060"/>
              <a:gd name="connsiteY1043" fmla="*/ 1458542 h 6857546"/>
              <a:gd name="connsiteX1044" fmla="*/ 3227365 w 5970060"/>
              <a:gd name="connsiteY1044" fmla="*/ 1392409 h 6857546"/>
              <a:gd name="connsiteX1045" fmla="*/ 3206455 w 5970060"/>
              <a:gd name="connsiteY1045" fmla="*/ 1368044 h 6857546"/>
              <a:gd name="connsiteX1046" fmla="*/ 2590320 w 5970060"/>
              <a:gd name="connsiteY1046" fmla="*/ 1281001 h 6857546"/>
              <a:gd name="connsiteX1047" fmla="*/ 2750458 w 5970060"/>
              <a:gd name="connsiteY1047" fmla="*/ 1427216 h 6857546"/>
              <a:gd name="connsiteX1048" fmla="*/ 2590320 w 5970060"/>
              <a:gd name="connsiteY1048" fmla="*/ 1281001 h 6857546"/>
              <a:gd name="connsiteX1049" fmla="*/ 1305838 w 5970060"/>
              <a:gd name="connsiteY1049" fmla="*/ 1402851 h 6857546"/>
              <a:gd name="connsiteX1050" fmla="*/ 1333684 w 5970060"/>
              <a:gd name="connsiteY1050" fmla="*/ 1448100 h 6857546"/>
              <a:gd name="connsiteX1051" fmla="*/ 1347607 w 5970060"/>
              <a:gd name="connsiteY1051" fmla="*/ 1475946 h 6857546"/>
              <a:gd name="connsiteX1052" fmla="*/ 1518187 w 5970060"/>
              <a:gd name="connsiteY1052" fmla="*/ 1361057 h 6857546"/>
              <a:gd name="connsiteX1053" fmla="*/ 1441611 w 5970060"/>
              <a:gd name="connsiteY1053" fmla="*/ 1312327 h 6857546"/>
              <a:gd name="connsiteX1054" fmla="*/ 1305838 w 5970060"/>
              <a:gd name="connsiteY1054" fmla="*/ 1402851 h 6857546"/>
              <a:gd name="connsiteX1055" fmla="*/ 1535565 w 5970060"/>
              <a:gd name="connsiteY1055" fmla="*/ 1364563 h 6857546"/>
              <a:gd name="connsiteX1056" fmla="*/ 1539046 w 5970060"/>
              <a:gd name="connsiteY1056" fmla="*/ 1549066 h 6857546"/>
              <a:gd name="connsiteX1057" fmla="*/ 1601698 w 5970060"/>
              <a:gd name="connsiteY1057" fmla="*/ 1545585 h 6857546"/>
              <a:gd name="connsiteX1058" fmla="*/ 1685235 w 5970060"/>
              <a:gd name="connsiteY1058" fmla="*/ 1469009 h 6857546"/>
              <a:gd name="connsiteX1059" fmla="*/ 1591256 w 5970060"/>
              <a:gd name="connsiteY1059" fmla="*/ 1347185 h 6857546"/>
              <a:gd name="connsiteX1060" fmla="*/ 1535565 w 5970060"/>
              <a:gd name="connsiteY1060" fmla="*/ 1364563 h 6857546"/>
              <a:gd name="connsiteX1061" fmla="*/ 1852335 w 5970060"/>
              <a:gd name="connsiteY1061" fmla="*/ 1385447 h 6857546"/>
              <a:gd name="connsiteX1062" fmla="*/ 1810566 w 5970060"/>
              <a:gd name="connsiteY1062" fmla="*/ 1430696 h 6857546"/>
              <a:gd name="connsiteX1063" fmla="*/ 2019434 w 5970060"/>
              <a:gd name="connsiteY1063" fmla="*/ 1500311 h 6857546"/>
              <a:gd name="connsiteX1064" fmla="*/ 1998549 w 5970060"/>
              <a:gd name="connsiteY1064" fmla="*/ 1451581 h 6857546"/>
              <a:gd name="connsiteX1065" fmla="*/ 1852335 w 5970060"/>
              <a:gd name="connsiteY1065" fmla="*/ 1385447 h 6857546"/>
              <a:gd name="connsiteX1066" fmla="*/ 2875763 w 5970060"/>
              <a:gd name="connsiteY1066" fmla="*/ 1409812 h 6857546"/>
              <a:gd name="connsiteX1067" fmla="*/ 2948858 w 5970060"/>
              <a:gd name="connsiteY1067" fmla="*/ 1489868 h 6857546"/>
              <a:gd name="connsiteX1068" fmla="*/ 3126399 w 5970060"/>
              <a:gd name="connsiteY1068" fmla="*/ 1521195 h 6857546"/>
              <a:gd name="connsiteX1069" fmla="*/ 2875763 w 5970060"/>
              <a:gd name="connsiteY1069" fmla="*/ 1409812 h 6857546"/>
              <a:gd name="connsiteX1070" fmla="*/ 2774823 w 5970060"/>
              <a:gd name="connsiteY1070" fmla="*/ 1444619 h 6857546"/>
              <a:gd name="connsiteX1071" fmla="*/ 2969767 w 5970060"/>
              <a:gd name="connsiteY1071" fmla="*/ 1556027 h 6857546"/>
              <a:gd name="connsiteX1072" fmla="*/ 2774823 w 5970060"/>
              <a:gd name="connsiteY1072" fmla="*/ 1444619 h 6857546"/>
              <a:gd name="connsiteX1073" fmla="*/ 2760900 w 5970060"/>
              <a:gd name="connsiteY1073" fmla="*/ 1451581 h 6857546"/>
              <a:gd name="connsiteX1074" fmla="*/ 2722612 w 5970060"/>
              <a:gd name="connsiteY1074" fmla="*/ 1423735 h 6857546"/>
              <a:gd name="connsiteX1075" fmla="*/ 2659960 w 5970060"/>
              <a:gd name="connsiteY1075" fmla="*/ 1493349 h 6857546"/>
              <a:gd name="connsiteX1076" fmla="*/ 2513745 w 5970060"/>
              <a:gd name="connsiteY1076" fmla="*/ 1754427 h 6857546"/>
              <a:gd name="connsiteX1077" fmla="*/ 2534629 w 5970060"/>
              <a:gd name="connsiteY1077" fmla="*/ 1771831 h 6857546"/>
              <a:gd name="connsiteX1078" fmla="*/ 2538109 w 5970060"/>
              <a:gd name="connsiteY1078" fmla="*/ 1803157 h 6857546"/>
              <a:gd name="connsiteX1079" fmla="*/ 2760900 w 5970060"/>
              <a:gd name="connsiteY1079" fmla="*/ 1451581 h 6857546"/>
              <a:gd name="connsiteX1080" fmla="*/ 2297916 w 5970060"/>
              <a:gd name="connsiteY1080" fmla="*/ 1719620 h 6857546"/>
              <a:gd name="connsiteX1081" fmla="*/ 2343165 w 5970060"/>
              <a:gd name="connsiteY1081" fmla="*/ 1681332 h 6857546"/>
              <a:gd name="connsiteX1082" fmla="*/ 2384933 w 5970060"/>
              <a:gd name="connsiteY1082" fmla="*/ 1486388 h 6857546"/>
              <a:gd name="connsiteX1083" fmla="*/ 2426702 w 5970060"/>
              <a:gd name="connsiteY1083" fmla="*/ 1437658 h 6857546"/>
              <a:gd name="connsiteX1084" fmla="*/ 2297916 w 5970060"/>
              <a:gd name="connsiteY1084" fmla="*/ 1719620 h 6857546"/>
              <a:gd name="connsiteX1085" fmla="*/ 1699184 w 5970060"/>
              <a:gd name="connsiteY1085" fmla="*/ 1594315 h 6857546"/>
              <a:gd name="connsiteX1086" fmla="*/ 1667857 w 5970060"/>
              <a:gd name="connsiteY1086" fmla="*/ 1632603 h 6857546"/>
              <a:gd name="connsiteX1087" fmla="*/ 1824514 w 5970060"/>
              <a:gd name="connsiteY1087" fmla="*/ 1691775 h 6857546"/>
              <a:gd name="connsiteX1088" fmla="*/ 1901115 w 5970060"/>
              <a:gd name="connsiteY1088" fmla="*/ 1632603 h 6857546"/>
              <a:gd name="connsiteX1089" fmla="*/ 1699184 w 5970060"/>
              <a:gd name="connsiteY1089" fmla="*/ 1594315 h 6857546"/>
              <a:gd name="connsiteX1090" fmla="*/ 2287473 w 5970060"/>
              <a:gd name="connsiteY1090" fmla="*/ 1730062 h 6857546"/>
              <a:gd name="connsiteX1091" fmla="*/ 2162168 w 5970060"/>
              <a:gd name="connsiteY1091" fmla="*/ 1639564 h 6857546"/>
              <a:gd name="connsiteX1092" fmla="*/ 2141284 w 5970060"/>
              <a:gd name="connsiteY1092" fmla="*/ 1604757 h 6857546"/>
              <a:gd name="connsiteX1093" fmla="*/ 2071670 w 5970060"/>
              <a:gd name="connsiteY1093" fmla="*/ 1837990 h 6857546"/>
              <a:gd name="connsiteX1094" fmla="*/ 2130842 w 5970060"/>
              <a:gd name="connsiteY1094" fmla="*/ 1810144 h 6857546"/>
              <a:gd name="connsiteX1095" fmla="*/ 2249211 w 5970060"/>
              <a:gd name="connsiteY1095" fmla="*/ 1865835 h 6857546"/>
              <a:gd name="connsiteX1096" fmla="*/ 2287473 w 5970060"/>
              <a:gd name="connsiteY1096" fmla="*/ 1730062 h 6857546"/>
              <a:gd name="connsiteX1097" fmla="*/ 2844437 w 5970060"/>
              <a:gd name="connsiteY1097" fmla="*/ 1611718 h 6857546"/>
              <a:gd name="connsiteX1098" fmla="*/ 2517225 w 5970060"/>
              <a:gd name="connsiteY1098" fmla="*/ 1921526 h 6857546"/>
              <a:gd name="connsiteX1099" fmla="*/ 2576397 w 5970060"/>
              <a:gd name="connsiteY1099" fmla="*/ 1931968 h 6857546"/>
              <a:gd name="connsiteX1100" fmla="*/ 2666896 w 5970060"/>
              <a:gd name="connsiteY1100" fmla="*/ 1810144 h 6857546"/>
              <a:gd name="connsiteX1101" fmla="*/ 2771317 w 5970060"/>
              <a:gd name="connsiteY1101" fmla="*/ 1824067 h 6857546"/>
              <a:gd name="connsiteX1102" fmla="*/ 2948858 w 5970060"/>
              <a:gd name="connsiteY1102" fmla="*/ 1754453 h 6857546"/>
              <a:gd name="connsiteX1103" fmla="*/ 2865296 w 5970060"/>
              <a:gd name="connsiteY1103" fmla="*/ 1719645 h 6857546"/>
              <a:gd name="connsiteX1104" fmla="*/ 2948858 w 5970060"/>
              <a:gd name="connsiteY1104" fmla="*/ 1681358 h 6857546"/>
              <a:gd name="connsiteX1105" fmla="*/ 2844437 w 5970060"/>
              <a:gd name="connsiteY1105" fmla="*/ 1611718 h 6857546"/>
              <a:gd name="connsiteX1106" fmla="*/ 2050760 w 5970060"/>
              <a:gd name="connsiteY1106" fmla="*/ 1663929 h 6857546"/>
              <a:gd name="connsiteX1107" fmla="*/ 1921949 w 5970060"/>
              <a:gd name="connsiteY1107" fmla="*/ 1615199 h 6857546"/>
              <a:gd name="connsiteX1108" fmla="*/ 1908026 w 5970060"/>
              <a:gd name="connsiteY1108" fmla="*/ 1656968 h 6857546"/>
              <a:gd name="connsiteX1109" fmla="*/ 1814022 w 5970060"/>
              <a:gd name="connsiteY1109" fmla="*/ 1757933 h 6857546"/>
              <a:gd name="connsiteX1110" fmla="*/ 1928910 w 5970060"/>
              <a:gd name="connsiteY1110" fmla="*/ 1893706 h 6857546"/>
              <a:gd name="connsiteX1111" fmla="*/ 1970679 w 5970060"/>
              <a:gd name="connsiteY1111" fmla="*/ 1869341 h 6857546"/>
              <a:gd name="connsiteX1112" fmla="*/ 2057721 w 5970060"/>
              <a:gd name="connsiteY1112" fmla="*/ 1890225 h 6857546"/>
              <a:gd name="connsiteX1113" fmla="*/ 2050760 w 5970060"/>
              <a:gd name="connsiteY1113" fmla="*/ 1663929 h 6857546"/>
              <a:gd name="connsiteX1114" fmla="*/ 1633050 w 5970060"/>
              <a:gd name="connsiteY1114" fmla="*/ 1778792 h 6857546"/>
              <a:gd name="connsiteX1115" fmla="*/ 1695703 w 5970060"/>
              <a:gd name="connsiteY1115" fmla="*/ 1757908 h 6857546"/>
              <a:gd name="connsiteX1116" fmla="*/ 1344126 w 5970060"/>
              <a:gd name="connsiteY1116" fmla="*/ 1656942 h 6857546"/>
              <a:gd name="connsiteX1117" fmla="*/ 1298877 w 5970060"/>
              <a:gd name="connsiteY1117" fmla="*/ 1705672 h 6857546"/>
              <a:gd name="connsiteX1118" fmla="*/ 1633050 w 5970060"/>
              <a:gd name="connsiteY1118" fmla="*/ 1778792 h 6857546"/>
              <a:gd name="connsiteX1119" fmla="*/ 2444105 w 5970060"/>
              <a:gd name="connsiteY1119" fmla="*/ 1716140 h 6857546"/>
              <a:gd name="connsiteX1120" fmla="*/ 2353607 w 5970060"/>
              <a:gd name="connsiteY1120" fmla="*/ 1698736 h 6857546"/>
              <a:gd name="connsiteX1121" fmla="*/ 2266589 w 5970060"/>
              <a:gd name="connsiteY1121" fmla="*/ 1872797 h 6857546"/>
              <a:gd name="connsiteX1122" fmla="*/ 2353607 w 5970060"/>
              <a:gd name="connsiteY1122" fmla="*/ 1977243 h 6857546"/>
              <a:gd name="connsiteX1123" fmla="*/ 2496341 w 5970060"/>
              <a:gd name="connsiteY1123" fmla="*/ 1925032 h 6857546"/>
              <a:gd name="connsiteX1124" fmla="*/ 2545071 w 5970060"/>
              <a:gd name="connsiteY1124" fmla="*/ 1848457 h 6857546"/>
              <a:gd name="connsiteX1125" fmla="*/ 2520706 w 5970060"/>
              <a:gd name="connsiteY1125" fmla="*/ 1775362 h 6857546"/>
              <a:gd name="connsiteX1126" fmla="*/ 2444105 w 5970060"/>
              <a:gd name="connsiteY1126" fmla="*/ 1716140 h 6857546"/>
              <a:gd name="connsiteX1127" fmla="*/ 1305838 w 5970060"/>
              <a:gd name="connsiteY1127" fmla="*/ 1963295 h 6857546"/>
              <a:gd name="connsiteX1128" fmla="*/ 1264070 w 5970060"/>
              <a:gd name="connsiteY1128" fmla="*/ 1921526 h 6857546"/>
              <a:gd name="connsiteX1129" fmla="*/ 1368516 w 5970060"/>
              <a:gd name="connsiteY1129" fmla="*/ 1973737 h 6857546"/>
              <a:gd name="connsiteX1130" fmla="*/ 1326748 w 5970060"/>
              <a:gd name="connsiteY1130" fmla="*/ 1900642 h 6857546"/>
              <a:gd name="connsiteX1131" fmla="*/ 1389401 w 5970060"/>
              <a:gd name="connsiteY1131" fmla="*/ 1980698 h 6857546"/>
              <a:gd name="connsiteX1132" fmla="*/ 1434650 w 5970060"/>
              <a:gd name="connsiteY1132" fmla="*/ 1991141 h 6857546"/>
              <a:gd name="connsiteX1133" fmla="*/ 1410285 w 5970060"/>
              <a:gd name="connsiteY1133" fmla="*/ 1897161 h 6857546"/>
              <a:gd name="connsiteX1134" fmla="*/ 1448573 w 5970060"/>
              <a:gd name="connsiteY1134" fmla="*/ 1998102 h 6857546"/>
              <a:gd name="connsiteX1135" fmla="*/ 1493822 w 5970060"/>
              <a:gd name="connsiteY1135" fmla="*/ 2015506 h 6857546"/>
              <a:gd name="connsiteX1136" fmla="*/ 1469457 w 5970060"/>
              <a:gd name="connsiteY1136" fmla="*/ 1914565 h 6857546"/>
              <a:gd name="connsiteX1137" fmla="*/ 1535590 w 5970060"/>
              <a:gd name="connsiteY1137" fmla="*/ 2039870 h 6857546"/>
              <a:gd name="connsiteX1138" fmla="*/ 1573878 w 5970060"/>
              <a:gd name="connsiteY1138" fmla="*/ 1973737 h 6857546"/>
              <a:gd name="connsiteX1139" fmla="*/ 1445092 w 5970060"/>
              <a:gd name="connsiteY1139" fmla="*/ 1803157 h 6857546"/>
              <a:gd name="connsiteX1140" fmla="*/ 1413765 w 5970060"/>
              <a:gd name="connsiteY1140" fmla="*/ 1872771 h 6857546"/>
              <a:gd name="connsiteX1141" fmla="*/ 1298902 w 5970060"/>
              <a:gd name="connsiteY1141" fmla="*/ 1775311 h 6857546"/>
              <a:gd name="connsiteX1142" fmla="*/ 1288460 w 5970060"/>
              <a:gd name="connsiteY1142" fmla="*/ 1886694 h 6857546"/>
              <a:gd name="connsiteX1143" fmla="*/ 1204923 w 5970060"/>
              <a:gd name="connsiteY1143" fmla="*/ 1817080 h 6857546"/>
              <a:gd name="connsiteX1144" fmla="*/ 1232769 w 5970060"/>
              <a:gd name="connsiteY1144" fmla="*/ 1924982 h 6857546"/>
              <a:gd name="connsiteX1145" fmla="*/ 1197962 w 5970060"/>
              <a:gd name="connsiteY1145" fmla="*/ 1897136 h 6857546"/>
              <a:gd name="connsiteX1146" fmla="*/ 1006498 w 5970060"/>
              <a:gd name="connsiteY1146" fmla="*/ 1984154 h 6857546"/>
              <a:gd name="connsiteX1147" fmla="*/ 1389401 w 5970060"/>
              <a:gd name="connsiteY1147" fmla="*/ 2161695 h 6857546"/>
              <a:gd name="connsiteX1148" fmla="*/ 1514706 w 5970060"/>
              <a:gd name="connsiteY1148" fmla="*/ 2112965 h 6857546"/>
              <a:gd name="connsiteX1149" fmla="*/ 1528629 w 5970060"/>
              <a:gd name="connsiteY1149" fmla="*/ 2053793 h 6857546"/>
              <a:gd name="connsiteX1150" fmla="*/ 1486860 w 5970060"/>
              <a:gd name="connsiteY1150" fmla="*/ 2029428 h 6857546"/>
              <a:gd name="connsiteX1151" fmla="*/ 1399843 w 5970060"/>
              <a:gd name="connsiteY1151" fmla="*/ 2112991 h 6857546"/>
              <a:gd name="connsiteX1152" fmla="*/ 1472938 w 5970060"/>
              <a:gd name="connsiteY1152" fmla="*/ 2019011 h 6857546"/>
              <a:gd name="connsiteX1153" fmla="*/ 1438131 w 5970060"/>
              <a:gd name="connsiteY1153" fmla="*/ 2008569 h 6857546"/>
              <a:gd name="connsiteX1154" fmla="*/ 1340671 w 5970060"/>
              <a:gd name="connsiteY1154" fmla="*/ 2078183 h 6857546"/>
              <a:gd name="connsiteX1155" fmla="*/ 1420727 w 5970060"/>
              <a:gd name="connsiteY1155" fmla="*/ 2001608 h 6857546"/>
              <a:gd name="connsiteX1156" fmla="*/ 1365036 w 5970060"/>
              <a:gd name="connsiteY1156" fmla="*/ 1991166 h 6857546"/>
              <a:gd name="connsiteX1157" fmla="*/ 1288460 w 5970060"/>
              <a:gd name="connsiteY1157" fmla="*/ 2053819 h 6857546"/>
              <a:gd name="connsiteX1158" fmla="*/ 1347632 w 5970060"/>
              <a:gd name="connsiteY1158" fmla="*/ 1987685 h 6857546"/>
              <a:gd name="connsiteX1159" fmla="*/ 1159649 w 5970060"/>
              <a:gd name="connsiteY1159" fmla="*/ 1966801 h 6857546"/>
              <a:gd name="connsiteX1160" fmla="*/ 1305838 w 5970060"/>
              <a:gd name="connsiteY1160" fmla="*/ 1963295 h 6857546"/>
              <a:gd name="connsiteX1161" fmla="*/ 2082086 w 5970060"/>
              <a:gd name="connsiteY1161" fmla="*/ 1848432 h 6857546"/>
              <a:gd name="connsiteX1162" fmla="*/ 2085567 w 5970060"/>
              <a:gd name="connsiteY1162" fmla="*/ 1952853 h 6857546"/>
              <a:gd name="connsiteX1163" fmla="*/ 2186508 w 5970060"/>
              <a:gd name="connsiteY1163" fmla="*/ 1921526 h 6857546"/>
              <a:gd name="connsiteX1164" fmla="*/ 2228276 w 5970060"/>
              <a:gd name="connsiteY1164" fmla="*/ 1869316 h 6857546"/>
              <a:gd name="connsiteX1165" fmla="*/ 2082086 w 5970060"/>
              <a:gd name="connsiteY1165" fmla="*/ 1848432 h 6857546"/>
              <a:gd name="connsiteX1166" fmla="*/ 2238743 w 5970060"/>
              <a:gd name="connsiteY1166" fmla="*/ 1879758 h 6857546"/>
              <a:gd name="connsiteX1167" fmla="*/ 2196975 w 5970060"/>
              <a:gd name="connsiteY1167" fmla="*/ 1925007 h 6857546"/>
              <a:gd name="connsiteX1168" fmla="*/ 2263108 w 5970060"/>
              <a:gd name="connsiteY1168" fmla="*/ 1998102 h 6857546"/>
              <a:gd name="connsiteX1169" fmla="*/ 2242224 w 5970060"/>
              <a:gd name="connsiteY1169" fmla="*/ 2050313 h 6857546"/>
              <a:gd name="connsiteX1170" fmla="*/ 2322280 w 5970060"/>
              <a:gd name="connsiteY1170" fmla="*/ 2036390 h 6857546"/>
              <a:gd name="connsiteX1171" fmla="*/ 2238743 w 5970060"/>
              <a:gd name="connsiteY1171" fmla="*/ 1879758 h 6857546"/>
              <a:gd name="connsiteX1172" fmla="*/ 2057721 w 5970060"/>
              <a:gd name="connsiteY1172" fmla="*/ 1907604 h 6857546"/>
              <a:gd name="connsiteX1173" fmla="*/ 1960262 w 5970060"/>
              <a:gd name="connsiteY1173" fmla="*/ 1886719 h 6857546"/>
              <a:gd name="connsiteX1174" fmla="*/ 1974184 w 5970060"/>
              <a:gd name="connsiteY1174" fmla="*/ 2172163 h 6857546"/>
              <a:gd name="connsiteX1175" fmla="*/ 2002030 w 5970060"/>
              <a:gd name="connsiteY1175" fmla="*/ 2172163 h 6857546"/>
              <a:gd name="connsiteX1176" fmla="*/ 1956781 w 5970060"/>
              <a:gd name="connsiteY1176" fmla="*/ 2050338 h 6857546"/>
              <a:gd name="connsiteX1177" fmla="*/ 2047279 w 5970060"/>
              <a:gd name="connsiteY1177" fmla="*/ 2203514 h 6857546"/>
              <a:gd name="connsiteX1178" fmla="*/ 2008992 w 5970060"/>
              <a:gd name="connsiteY1178" fmla="*/ 2050338 h 6857546"/>
              <a:gd name="connsiteX1179" fmla="*/ 2078606 w 5970060"/>
              <a:gd name="connsiteY1179" fmla="*/ 2231360 h 6857546"/>
              <a:gd name="connsiteX1180" fmla="*/ 2064683 w 5970060"/>
              <a:gd name="connsiteY1180" fmla="*/ 2175669 h 6857546"/>
              <a:gd name="connsiteX1181" fmla="*/ 2075125 w 5970060"/>
              <a:gd name="connsiteY1181" fmla="*/ 1959839 h 6857546"/>
              <a:gd name="connsiteX1182" fmla="*/ 2057721 w 5970060"/>
              <a:gd name="connsiteY1182" fmla="*/ 1907604 h 6857546"/>
              <a:gd name="connsiteX1183" fmla="*/ 2249186 w 5970060"/>
              <a:gd name="connsiteY1183" fmla="*/ 1994621 h 6857546"/>
              <a:gd name="connsiteX1184" fmla="*/ 2210898 w 5970060"/>
              <a:gd name="connsiteY1184" fmla="*/ 1963295 h 6857546"/>
              <a:gd name="connsiteX1185" fmla="*/ 2148245 w 5970060"/>
              <a:gd name="connsiteY1185" fmla="*/ 1928488 h 6857546"/>
              <a:gd name="connsiteX1186" fmla="*/ 2071670 w 5970060"/>
              <a:gd name="connsiteY1186" fmla="*/ 2151278 h 6857546"/>
              <a:gd name="connsiteX1187" fmla="*/ 2089073 w 5970060"/>
              <a:gd name="connsiteY1187" fmla="*/ 2039896 h 6857546"/>
              <a:gd name="connsiteX1188" fmla="*/ 2099515 w 5970060"/>
              <a:gd name="connsiteY1188" fmla="*/ 2206995 h 6857546"/>
              <a:gd name="connsiteX1189" fmla="*/ 2151726 w 5970060"/>
              <a:gd name="connsiteY1189" fmla="*/ 2039896 h 6857546"/>
              <a:gd name="connsiteX1190" fmla="*/ 2120399 w 5970060"/>
              <a:gd name="connsiteY1190" fmla="*/ 2161720 h 6857546"/>
              <a:gd name="connsiteX1191" fmla="*/ 2249186 w 5970060"/>
              <a:gd name="connsiteY1191" fmla="*/ 1994621 h 6857546"/>
              <a:gd name="connsiteX1192" fmla="*/ 2350126 w 5970060"/>
              <a:gd name="connsiteY1192" fmla="*/ 1991141 h 6857546"/>
              <a:gd name="connsiteX1193" fmla="*/ 2336203 w 5970060"/>
              <a:gd name="connsiteY1193" fmla="*/ 2039870 h 6857546"/>
              <a:gd name="connsiteX1194" fmla="*/ 2541590 w 5970060"/>
              <a:gd name="connsiteY1194" fmla="*/ 2043351 h 6857546"/>
              <a:gd name="connsiteX1195" fmla="*/ 2391920 w 5970060"/>
              <a:gd name="connsiteY1195" fmla="*/ 2060755 h 6857546"/>
              <a:gd name="connsiteX1196" fmla="*/ 2576422 w 5970060"/>
              <a:gd name="connsiteY1196" fmla="*/ 2106004 h 6857546"/>
              <a:gd name="connsiteX1197" fmla="*/ 2287499 w 5970060"/>
              <a:gd name="connsiteY1197" fmla="*/ 2172137 h 6857546"/>
              <a:gd name="connsiteX1198" fmla="*/ 2377997 w 5970060"/>
              <a:gd name="connsiteY1198" fmla="*/ 2165176 h 6857546"/>
              <a:gd name="connsiteX1199" fmla="*/ 2517250 w 5970060"/>
              <a:gd name="connsiteY1199" fmla="*/ 2217387 h 6857546"/>
              <a:gd name="connsiteX1200" fmla="*/ 2687830 w 5970060"/>
              <a:gd name="connsiteY1200" fmla="*/ 2161695 h 6857546"/>
              <a:gd name="connsiteX1201" fmla="*/ 2649543 w 5970060"/>
              <a:gd name="connsiteY1201" fmla="*/ 2123407 h 6857546"/>
              <a:gd name="connsiteX1202" fmla="*/ 2708715 w 5970060"/>
              <a:gd name="connsiteY1202" fmla="*/ 2085120 h 6857546"/>
              <a:gd name="connsiteX1203" fmla="*/ 2666946 w 5970060"/>
              <a:gd name="connsiteY1203" fmla="*/ 2050313 h 6857546"/>
              <a:gd name="connsiteX1204" fmla="*/ 2680869 w 5970060"/>
              <a:gd name="connsiteY1204" fmla="*/ 2008544 h 6857546"/>
              <a:gd name="connsiteX1205" fmla="*/ 2350126 w 5970060"/>
              <a:gd name="connsiteY1205" fmla="*/ 1991141 h 6857546"/>
              <a:gd name="connsiteX1206" fmla="*/ 1894128 w 5970060"/>
              <a:gd name="connsiteY1206" fmla="*/ 2001583 h 6857546"/>
              <a:gd name="connsiteX1207" fmla="*/ 1789707 w 5970060"/>
              <a:gd name="connsiteY1207" fmla="*/ 1973737 h 6857546"/>
              <a:gd name="connsiteX1208" fmla="*/ 1921974 w 5970060"/>
              <a:gd name="connsiteY1208" fmla="*/ 2172163 h 6857546"/>
              <a:gd name="connsiteX1209" fmla="*/ 1834956 w 5970060"/>
              <a:gd name="connsiteY1209" fmla="*/ 2074703 h 6857546"/>
              <a:gd name="connsiteX1210" fmla="*/ 1956806 w 5970060"/>
              <a:gd name="connsiteY1210" fmla="*/ 2168682 h 6857546"/>
              <a:gd name="connsiteX1211" fmla="*/ 1894128 w 5970060"/>
              <a:gd name="connsiteY1211" fmla="*/ 2001583 h 6857546"/>
              <a:gd name="connsiteX1212" fmla="*/ 1667857 w 5970060"/>
              <a:gd name="connsiteY1212" fmla="*/ 1977218 h 6857546"/>
              <a:gd name="connsiteX1213" fmla="*/ 1552994 w 5970060"/>
              <a:gd name="connsiteY1213" fmla="*/ 2012025 h 6857546"/>
              <a:gd name="connsiteX1214" fmla="*/ 1525148 w 5970060"/>
              <a:gd name="connsiteY1214" fmla="*/ 2106029 h 6857546"/>
              <a:gd name="connsiteX1215" fmla="*/ 1573878 w 5970060"/>
              <a:gd name="connsiteY1215" fmla="*/ 2119952 h 6857546"/>
              <a:gd name="connsiteX1216" fmla="*/ 1532110 w 5970060"/>
              <a:gd name="connsiteY1216" fmla="*/ 2168682 h 6857546"/>
              <a:gd name="connsiteX1217" fmla="*/ 1566917 w 5970060"/>
              <a:gd name="connsiteY1217" fmla="*/ 2179124 h 6857546"/>
              <a:gd name="connsiteX1218" fmla="*/ 1671338 w 5970060"/>
              <a:gd name="connsiteY1218" fmla="*/ 2248738 h 6857546"/>
              <a:gd name="connsiteX1219" fmla="*/ 1786201 w 5970060"/>
              <a:gd name="connsiteY1219" fmla="*/ 2217412 h 6857546"/>
              <a:gd name="connsiteX1220" fmla="*/ 1866257 w 5970060"/>
              <a:gd name="connsiteY1220" fmla="*/ 2186085 h 6857546"/>
              <a:gd name="connsiteX1221" fmla="*/ 1754875 w 5970060"/>
              <a:gd name="connsiteY1221" fmla="*/ 2109510 h 6857546"/>
              <a:gd name="connsiteX1222" fmla="*/ 1626089 w 5970060"/>
              <a:gd name="connsiteY1222" fmla="*/ 2144317 h 6857546"/>
              <a:gd name="connsiteX1223" fmla="*/ 1754875 w 5970060"/>
              <a:gd name="connsiteY1223" fmla="*/ 2095587 h 6857546"/>
              <a:gd name="connsiteX1224" fmla="*/ 1622608 w 5970060"/>
              <a:gd name="connsiteY1224" fmla="*/ 2060780 h 6857546"/>
              <a:gd name="connsiteX1225" fmla="*/ 1751419 w 5970060"/>
              <a:gd name="connsiteY1225" fmla="*/ 2071222 h 6857546"/>
              <a:gd name="connsiteX1226" fmla="*/ 1761861 w 5970060"/>
              <a:gd name="connsiteY1226" fmla="*/ 2015531 h 6857546"/>
              <a:gd name="connsiteX1227" fmla="*/ 1667857 w 5970060"/>
              <a:gd name="connsiteY1227" fmla="*/ 1977218 h 6857546"/>
              <a:gd name="connsiteX1228" fmla="*/ 2116894 w 5970060"/>
              <a:gd name="connsiteY1228" fmla="*/ 2206970 h 6857546"/>
              <a:gd name="connsiteX1229" fmla="*/ 2270070 w 5970060"/>
              <a:gd name="connsiteY1229" fmla="*/ 2168682 h 6857546"/>
              <a:gd name="connsiteX1230" fmla="*/ 2395375 w 5970060"/>
              <a:gd name="connsiteY1230" fmla="*/ 2074703 h 6857546"/>
              <a:gd name="connsiteX1231" fmla="*/ 2116894 w 5970060"/>
              <a:gd name="connsiteY1231" fmla="*/ 2206970 h 6857546"/>
              <a:gd name="connsiteX1232" fmla="*/ 3199494 w 5970060"/>
              <a:gd name="connsiteY1232" fmla="*/ 2085145 h 6857546"/>
              <a:gd name="connsiteX1233" fmla="*/ 3154245 w 5970060"/>
              <a:gd name="connsiteY1233" fmla="*/ 2050338 h 6857546"/>
              <a:gd name="connsiteX1234" fmla="*/ 3122918 w 5970060"/>
              <a:gd name="connsiteY1234" fmla="*/ 2133875 h 6857546"/>
              <a:gd name="connsiteX1235" fmla="*/ 3070708 w 5970060"/>
              <a:gd name="connsiteY1235" fmla="*/ 2102548 h 6857546"/>
              <a:gd name="connsiteX1236" fmla="*/ 3136841 w 5970060"/>
              <a:gd name="connsiteY1236" fmla="*/ 2283570 h 6857546"/>
              <a:gd name="connsiteX1237" fmla="*/ 3255211 w 5970060"/>
              <a:gd name="connsiteY1237" fmla="*/ 2342742 h 6857546"/>
              <a:gd name="connsiteX1238" fmla="*/ 3272614 w 5970060"/>
              <a:gd name="connsiteY1238" fmla="*/ 2182605 h 6857546"/>
              <a:gd name="connsiteX1239" fmla="*/ 3234326 w 5970060"/>
              <a:gd name="connsiteY1239" fmla="*/ 2057299 h 6857546"/>
              <a:gd name="connsiteX1240" fmla="*/ 3199494 w 5970060"/>
              <a:gd name="connsiteY1240" fmla="*/ 2085145 h 6857546"/>
              <a:gd name="connsiteX1241" fmla="*/ 3397920 w 5970060"/>
              <a:gd name="connsiteY1241" fmla="*/ 2081664 h 6857546"/>
              <a:gd name="connsiteX1242" fmla="*/ 3276095 w 5970060"/>
              <a:gd name="connsiteY1242" fmla="*/ 2360146 h 6857546"/>
              <a:gd name="connsiteX1243" fmla="*/ 3397920 w 5970060"/>
              <a:gd name="connsiteY1243" fmla="*/ 2081664 h 6857546"/>
              <a:gd name="connsiteX1244" fmla="*/ 1476393 w 5970060"/>
              <a:gd name="connsiteY1244" fmla="*/ 2154759 h 6857546"/>
              <a:gd name="connsiteX1245" fmla="*/ 1264045 w 5970060"/>
              <a:gd name="connsiteY1245" fmla="*/ 2144317 h 6857546"/>
              <a:gd name="connsiteX1246" fmla="*/ 888103 w 5970060"/>
              <a:gd name="connsiteY1246" fmla="*/ 2300974 h 6857546"/>
              <a:gd name="connsiteX1247" fmla="*/ 1218796 w 5970060"/>
              <a:gd name="connsiteY1247" fmla="*/ 2220918 h 6857546"/>
              <a:gd name="connsiteX1248" fmla="*/ 1326698 w 5970060"/>
              <a:gd name="connsiteY1248" fmla="*/ 2241802 h 6857546"/>
              <a:gd name="connsiteX1249" fmla="*/ 1385869 w 5970060"/>
              <a:gd name="connsiteY1249" fmla="*/ 2213956 h 6857546"/>
              <a:gd name="connsiteX1250" fmla="*/ 1566891 w 5970060"/>
              <a:gd name="connsiteY1250" fmla="*/ 2196553 h 6857546"/>
              <a:gd name="connsiteX1251" fmla="*/ 1514681 w 5970060"/>
              <a:gd name="connsiteY1251" fmla="*/ 2172188 h 6857546"/>
              <a:gd name="connsiteX1252" fmla="*/ 1546007 w 5970060"/>
              <a:gd name="connsiteY1252" fmla="*/ 2123458 h 6857546"/>
              <a:gd name="connsiteX1253" fmla="*/ 1476393 w 5970060"/>
              <a:gd name="connsiteY1253" fmla="*/ 2154759 h 6857546"/>
              <a:gd name="connsiteX1254" fmla="*/ 4654556 w 5970060"/>
              <a:gd name="connsiteY1254" fmla="*/ 2154759 h 6857546"/>
              <a:gd name="connsiteX1255" fmla="*/ 4567538 w 5970060"/>
              <a:gd name="connsiteY1255" fmla="*/ 2283570 h 6857546"/>
              <a:gd name="connsiteX1256" fmla="*/ 4588422 w 5970060"/>
              <a:gd name="connsiteY1256" fmla="*/ 2381030 h 6857546"/>
              <a:gd name="connsiteX1257" fmla="*/ 4783367 w 5970060"/>
              <a:gd name="connsiteY1257" fmla="*/ 2231334 h 6857546"/>
              <a:gd name="connsiteX1258" fmla="*/ 4654556 w 5970060"/>
              <a:gd name="connsiteY1258" fmla="*/ 2154759 h 6857546"/>
              <a:gd name="connsiteX1259" fmla="*/ 2593801 w 5970060"/>
              <a:gd name="connsiteY1259" fmla="*/ 2321833 h 6857546"/>
              <a:gd name="connsiteX1260" fmla="*/ 2336203 w 5970060"/>
              <a:gd name="connsiteY1260" fmla="*/ 2186085 h 6857546"/>
              <a:gd name="connsiteX1261" fmla="*/ 2405817 w 5970060"/>
              <a:gd name="connsiteY1261" fmla="*/ 2259180 h 6857546"/>
              <a:gd name="connsiteX1262" fmla="*/ 2318800 w 5970060"/>
              <a:gd name="connsiteY1262" fmla="*/ 2259180 h 6857546"/>
              <a:gd name="connsiteX1263" fmla="*/ 2440650 w 5970060"/>
              <a:gd name="connsiteY1263" fmla="*/ 2384486 h 6857546"/>
              <a:gd name="connsiteX1264" fmla="*/ 2277031 w 5970060"/>
              <a:gd name="connsiteY1264" fmla="*/ 2269622 h 6857546"/>
              <a:gd name="connsiteX1265" fmla="*/ 2398881 w 5970060"/>
              <a:gd name="connsiteY1265" fmla="*/ 2450644 h 6857546"/>
              <a:gd name="connsiteX1266" fmla="*/ 2336229 w 5970060"/>
              <a:gd name="connsiteY1266" fmla="*/ 2356665 h 6857546"/>
              <a:gd name="connsiteX1267" fmla="*/ 2190014 w 5970060"/>
              <a:gd name="connsiteY1267" fmla="*/ 2290532 h 6857546"/>
              <a:gd name="connsiteX1268" fmla="*/ 2377997 w 5970060"/>
              <a:gd name="connsiteY1268" fmla="*/ 2502880 h 6857546"/>
              <a:gd name="connsiteX1269" fmla="*/ 2503302 w 5970060"/>
              <a:gd name="connsiteY1269" fmla="*/ 2509842 h 6857546"/>
              <a:gd name="connsiteX1270" fmla="*/ 2496341 w 5970060"/>
              <a:gd name="connsiteY1270" fmla="*/ 2405395 h 6857546"/>
              <a:gd name="connsiteX1271" fmla="*/ 2579878 w 5970060"/>
              <a:gd name="connsiteY1271" fmla="*/ 2454125 h 6857546"/>
              <a:gd name="connsiteX1272" fmla="*/ 2593801 w 5970060"/>
              <a:gd name="connsiteY1272" fmla="*/ 2321833 h 6857546"/>
              <a:gd name="connsiteX1273" fmla="*/ 1949820 w 5970060"/>
              <a:gd name="connsiteY1273" fmla="*/ 2182605 h 6857546"/>
              <a:gd name="connsiteX1274" fmla="*/ 1786201 w 5970060"/>
              <a:gd name="connsiteY1274" fmla="*/ 2321833 h 6857546"/>
              <a:gd name="connsiteX1275" fmla="*/ 2054241 w 5970060"/>
              <a:gd name="connsiteY1275" fmla="*/ 2238296 h 6857546"/>
              <a:gd name="connsiteX1276" fmla="*/ 1949820 w 5970060"/>
              <a:gd name="connsiteY1276" fmla="*/ 2182605 h 6857546"/>
              <a:gd name="connsiteX1277" fmla="*/ 2273550 w 5970060"/>
              <a:gd name="connsiteY1277" fmla="*/ 2182605 h 6857546"/>
              <a:gd name="connsiteX1278" fmla="*/ 2082086 w 5970060"/>
              <a:gd name="connsiteY1278" fmla="*/ 2248738 h 6857546"/>
              <a:gd name="connsiteX1279" fmla="*/ 2374491 w 5970060"/>
              <a:gd name="connsiteY1279" fmla="*/ 2238296 h 6857546"/>
              <a:gd name="connsiteX1280" fmla="*/ 2273550 w 5970060"/>
              <a:gd name="connsiteY1280" fmla="*/ 2182605 h 6857546"/>
              <a:gd name="connsiteX1281" fmla="*/ 3140322 w 5970060"/>
              <a:gd name="connsiteY1281" fmla="*/ 2300949 h 6857546"/>
              <a:gd name="connsiteX1282" fmla="*/ 3060266 w 5970060"/>
              <a:gd name="connsiteY1282" fmla="*/ 2220892 h 6857546"/>
              <a:gd name="connsiteX1283" fmla="*/ 2861840 w 5970060"/>
              <a:gd name="connsiteY1283" fmla="*/ 2210450 h 6857546"/>
              <a:gd name="connsiteX1284" fmla="*/ 2945377 w 5970060"/>
              <a:gd name="connsiteY1284" fmla="*/ 2307910 h 6857546"/>
              <a:gd name="connsiteX1285" fmla="*/ 2861840 w 5970060"/>
              <a:gd name="connsiteY1285" fmla="*/ 2314872 h 6857546"/>
              <a:gd name="connsiteX1286" fmla="*/ 3185571 w 5970060"/>
              <a:gd name="connsiteY1286" fmla="*/ 2436721 h 6857546"/>
              <a:gd name="connsiteX1287" fmla="*/ 3265628 w 5970060"/>
              <a:gd name="connsiteY1287" fmla="*/ 2370588 h 6857546"/>
              <a:gd name="connsiteX1288" fmla="*/ 3140322 w 5970060"/>
              <a:gd name="connsiteY1288" fmla="*/ 2300949 h 6857546"/>
              <a:gd name="connsiteX1289" fmla="*/ 1577334 w 5970060"/>
              <a:gd name="connsiteY1289" fmla="*/ 2210450 h 6857546"/>
              <a:gd name="connsiteX1290" fmla="*/ 1284929 w 5970060"/>
              <a:gd name="connsiteY1290" fmla="*/ 2293987 h 6857546"/>
              <a:gd name="connsiteX1291" fmla="*/ 1330178 w 5970060"/>
              <a:gd name="connsiteY1291" fmla="*/ 2356640 h 6857546"/>
              <a:gd name="connsiteX1292" fmla="*/ 1257083 w 5970060"/>
              <a:gd name="connsiteY1292" fmla="*/ 2377524 h 6857546"/>
              <a:gd name="connsiteX1293" fmla="*/ 1316255 w 5970060"/>
              <a:gd name="connsiteY1293" fmla="*/ 2415812 h 6857546"/>
              <a:gd name="connsiteX1294" fmla="*/ 1232718 w 5970060"/>
              <a:gd name="connsiteY1294" fmla="*/ 2492387 h 6857546"/>
              <a:gd name="connsiteX1295" fmla="*/ 1295371 w 5970060"/>
              <a:gd name="connsiteY1295" fmla="*/ 2509791 h 6857546"/>
              <a:gd name="connsiteX1296" fmla="*/ 1222276 w 5970060"/>
              <a:gd name="connsiteY1296" fmla="*/ 2697774 h 6857546"/>
              <a:gd name="connsiteX1297" fmla="*/ 1371947 w 5970060"/>
              <a:gd name="connsiteY1297" fmla="*/ 2610757 h 6857546"/>
              <a:gd name="connsiteX1298" fmla="*/ 1563411 w 5970060"/>
              <a:gd name="connsiteY1298" fmla="*/ 2544623 h 6857546"/>
              <a:gd name="connsiteX1299" fmla="*/ 1636505 w 5970060"/>
              <a:gd name="connsiteY1299" fmla="*/ 2415812 h 6857546"/>
              <a:gd name="connsiteX1300" fmla="*/ 1633025 w 5970060"/>
              <a:gd name="connsiteY1300" fmla="*/ 2367082 h 6857546"/>
              <a:gd name="connsiteX1301" fmla="*/ 1674793 w 5970060"/>
              <a:gd name="connsiteY1301" fmla="*/ 2276584 h 6857546"/>
              <a:gd name="connsiteX1302" fmla="*/ 1556424 w 5970060"/>
              <a:gd name="connsiteY1302" fmla="*/ 2335756 h 6857546"/>
              <a:gd name="connsiteX1303" fmla="*/ 1549463 w 5970060"/>
              <a:gd name="connsiteY1303" fmla="*/ 2475009 h 6857546"/>
              <a:gd name="connsiteX1304" fmla="*/ 1542501 w 5970060"/>
              <a:gd name="connsiteY1304" fmla="*/ 2346198 h 6857546"/>
              <a:gd name="connsiteX1305" fmla="*/ 1497252 w 5970060"/>
              <a:gd name="connsiteY1305" fmla="*/ 2391447 h 6857546"/>
              <a:gd name="connsiteX1306" fmla="*/ 1504214 w 5970060"/>
              <a:gd name="connsiteY1306" fmla="*/ 2506310 h 6857546"/>
              <a:gd name="connsiteX1307" fmla="*/ 1486810 w 5970060"/>
              <a:gd name="connsiteY1307" fmla="*/ 2401889 h 6857546"/>
              <a:gd name="connsiteX1308" fmla="*/ 1445041 w 5970060"/>
              <a:gd name="connsiteY1308" fmla="*/ 2551559 h 6857546"/>
              <a:gd name="connsiteX1309" fmla="*/ 1420677 w 5970060"/>
              <a:gd name="connsiteY1309" fmla="*/ 2457580 h 6857546"/>
              <a:gd name="connsiteX1310" fmla="*/ 1337140 w 5970060"/>
              <a:gd name="connsiteY1310" fmla="*/ 2558546 h 6857546"/>
              <a:gd name="connsiteX1311" fmla="*/ 1417196 w 5970060"/>
              <a:gd name="connsiteY1311" fmla="*/ 2443658 h 6857546"/>
              <a:gd name="connsiteX1312" fmla="*/ 1337140 w 5970060"/>
              <a:gd name="connsiteY1312" fmla="*/ 2440177 h 6857546"/>
              <a:gd name="connsiteX1313" fmla="*/ 1431119 w 5970060"/>
              <a:gd name="connsiteY1313" fmla="*/ 2433216 h 6857546"/>
              <a:gd name="connsiteX1314" fmla="*/ 1465926 w 5970060"/>
              <a:gd name="connsiteY1314" fmla="*/ 2387966 h 6857546"/>
              <a:gd name="connsiteX1315" fmla="*/ 1371921 w 5970060"/>
              <a:gd name="connsiteY1315" fmla="*/ 2370563 h 6857546"/>
              <a:gd name="connsiteX1316" fmla="*/ 1490265 w 5970060"/>
              <a:gd name="connsiteY1316" fmla="*/ 2374043 h 6857546"/>
              <a:gd name="connsiteX1317" fmla="*/ 1542476 w 5970060"/>
              <a:gd name="connsiteY1317" fmla="*/ 2328794 h 6857546"/>
              <a:gd name="connsiteX1318" fmla="*/ 1413665 w 5970060"/>
              <a:gd name="connsiteY1318" fmla="*/ 2304429 h 6857546"/>
              <a:gd name="connsiteX1319" fmla="*/ 1566841 w 5970060"/>
              <a:gd name="connsiteY1319" fmla="*/ 2314872 h 6857546"/>
              <a:gd name="connsiteX1320" fmla="*/ 1664301 w 5970060"/>
              <a:gd name="connsiteY1320" fmla="*/ 2262661 h 6857546"/>
              <a:gd name="connsiteX1321" fmla="*/ 1577334 w 5970060"/>
              <a:gd name="connsiteY1321" fmla="*/ 2210450 h 6857546"/>
              <a:gd name="connsiteX1322" fmla="*/ 1709626 w 5970060"/>
              <a:gd name="connsiteY1322" fmla="*/ 2255700 h 6857546"/>
              <a:gd name="connsiteX1323" fmla="*/ 1664376 w 5970060"/>
              <a:gd name="connsiteY1323" fmla="*/ 2481971 h 6857546"/>
              <a:gd name="connsiteX1324" fmla="*/ 1727029 w 5970060"/>
              <a:gd name="connsiteY1324" fmla="*/ 2461086 h 6857546"/>
              <a:gd name="connsiteX1325" fmla="*/ 1727029 w 5970060"/>
              <a:gd name="connsiteY1325" fmla="*/ 2541143 h 6857546"/>
              <a:gd name="connsiteX1326" fmla="*/ 1782720 w 5970060"/>
              <a:gd name="connsiteY1326" fmla="*/ 2502855 h 6857546"/>
              <a:gd name="connsiteX1327" fmla="*/ 1838412 w 5970060"/>
              <a:gd name="connsiteY1327" fmla="*/ 2555065 h 6857546"/>
              <a:gd name="connsiteX1328" fmla="*/ 1960262 w 5970060"/>
              <a:gd name="connsiteY1328" fmla="*/ 2485451 h 6857546"/>
              <a:gd name="connsiteX1329" fmla="*/ 1956781 w 5970060"/>
              <a:gd name="connsiteY1329" fmla="*/ 2394928 h 6857546"/>
              <a:gd name="connsiteX1330" fmla="*/ 1995069 w 5970060"/>
              <a:gd name="connsiteY1330" fmla="*/ 2297468 h 6857546"/>
              <a:gd name="connsiteX1331" fmla="*/ 1852360 w 5970060"/>
              <a:gd name="connsiteY1331" fmla="*/ 2307910 h 6857546"/>
              <a:gd name="connsiteX1332" fmla="*/ 1768823 w 5970060"/>
              <a:gd name="connsiteY1332" fmla="*/ 2342717 h 6857546"/>
              <a:gd name="connsiteX1333" fmla="*/ 1834956 w 5970060"/>
              <a:gd name="connsiteY1333" fmla="*/ 2217387 h 6857546"/>
              <a:gd name="connsiteX1334" fmla="*/ 1709626 w 5970060"/>
              <a:gd name="connsiteY1334" fmla="*/ 2255700 h 6857546"/>
              <a:gd name="connsiteX1335" fmla="*/ 4128943 w 5970060"/>
              <a:gd name="connsiteY1335" fmla="*/ 2471529 h 6857546"/>
              <a:gd name="connsiteX1336" fmla="*/ 4153308 w 5970060"/>
              <a:gd name="connsiteY1336" fmla="*/ 2548104 h 6857546"/>
              <a:gd name="connsiteX1337" fmla="*/ 4101098 w 5970060"/>
              <a:gd name="connsiteY1337" fmla="*/ 2788298 h 6857546"/>
              <a:gd name="connsiteX1338" fmla="*/ 4017561 w 5970060"/>
              <a:gd name="connsiteY1338" fmla="*/ 2910148 h 6857546"/>
              <a:gd name="connsiteX1339" fmla="*/ 4066291 w 5970060"/>
              <a:gd name="connsiteY1339" fmla="*/ 2934513 h 6857546"/>
              <a:gd name="connsiteX1340" fmla="*/ 4219467 w 5970060"/>
              <a:gd name="connsiteY1340" fmla="*/ 2840534 h 6857546"/>
              <a:gd name="connsiteX1341" fmla="*/ 4497949 w 5970060"/>
              <a:gd name="connsiteY1341" fmla="*/ 2878822 h 6857546"/>
              <a:gd name="connsiteX1342" fmla="*/ 4435296 w 5970060"/>
              <a:gd name="connsiteY1342" fmla="*/ 2791804 h 6857546"/>
              <a:gd name="connsiteX1343" fmla="*/ 4529275 w 5970060"/>
              <a:gd name="connsiteY1343" fmla="*/ 2802246 h 6857546"/>
              <a:gd name="connsiteX1344" fmla="*/ 4271678 w 5970060"/>
              <a:gd name="connsiteY1344" fmla="*/ 2711748 h 6857546"/>
              <a:gd name="connsiteX1345" fmla="*/ 4188141 w 5970060"/>
              <a:gd name="connsiteY1345" fmla="*/ 2788323 h 6857546"/>
              <a:gd name="connsiteX1346" fmla="*/ 4104604 w 5970060"/>
              <a:gd name="connsiteY1346" fmla="*/ 2857937 h 6857546"/>
              <a:gd name="connsiteX1347" fmla="*/ 4511872 w 5970060"/>
              <a:gd name="connsiteY1347" fmla="*/ 2544649 h 6857546"/>
              <a:gd name="connsiteX1348" fmla="*/ 4508391 w 5970060"/>
              <a:gd name="connsiteY1348" fmla="*/ 2492438 h 6857546"/>
              <a:gd name="connsiteX1349" fmla="*/ 4191621 w 5970060"/>
              <a:gd name="connsiteY1349" fmla="*/ 2722190 h 6857546"/>
              <a:gd name="connsiteX1350" fmla="*/ 4268223 w 5970060"/>
              <a:gd name="connsiteY1350" fmla="*/ 2572494 h 6857546"/>
              <a:gd name="connsiteX1351" fmla="*/ 4243857 w 5970060"/>
              <a:gd name="connsiteY1351" fmla="*/ 2217437 h 6857546"/>
              <a:gd name="connsiteX1352" fmla="*/ 4212531 w 5970060"/>
              <a:gd name="connsiteY1352" fmla="*/ 2342768 h 6857546"/>
              <a:gd name="connsiteX1353" fmla="*/ 4181205 w 5970060"/>
              <a:gd name="connsiteY1353" fmla="*/ 2245283 h 6857546"/>
              <a:gd name="connsiteX1354" fmla="*/ 4128943 w 5970060"/>
              <a:gd name="connsiteY1354" fmla="*/ 2471529 h 6857546"/>
              <a:gd name="connsiteX1355" fmla="*/ 3418804 w 5970060"/>
              <a:gd name="connsiteY1355" fmla="*/ 2314872 h 6857546"/>
              <a:gd name="connsiteX1356" fmla="*/ 3477976 w 5970060"/>
              <a:gd name="connsiteY1356" fmla="*/ 2245257 h 6857546"/>
              <a:gd name="connsiteX1357" fmla="*/ 3286512 w 5970060"/>
              <a:gd name="connsiteY1357" fmla="*/ 2374069 h 6857546"/>
              <a:gd name="connsiteX1358" fmla="*/ 3418804 w 5970060"/>
              <a:gd name="connsiteY1358" fmla="*/ 2314872 h 6857546"/>
              <a:gd name="connsiteX1359" fmla="*/ 4908672 w 5970060"/>
              <a:gd name="connsiteY1359" fmla="*/ 2266142 h 6857546"/>
              <a:gd name="connsiteX1360" fmla="*/ 4901711 w 5970060"/>
              <a:gd name="connsiteY1360" fmla="*/ 2262661 h 6857546"/>
              <a:gd name="connsiteX1361" fmla="*/ 4710247 w 5970060"/>
              <a:gd name="connsiteY1361" fmla="*/ 2280064 h 6857546"/>
              <a:gd name="connsiteX1362" fmla="*/ 4584916 w 5970060"/>
              <a:gd name="connsiteY1362" fmla="*/ 2408876 h 6857546"/>
              <a:gd name="connsiteX1363" fmla="*/ 4536186 w 5970060"/>
              <a:gd name="connsiteY1363" fmla="*/ 2509842 h 6857546"/>
              <a:gd name="connsiteX1364" fmla="*/ 4682376 w 5970060"/>
              <a:gd name="connsiteY1364" fmla="*/ 2669979 h 6857546"/>
              <a:gd name="connsiteX1365" fmla="*/ 4845994 w 5970060"/>
              <a:gd name="connsiteY1365" fmla="*/ 2729151 h 6857546"/>
              <a:gd name="connsiteX1366" fmla="*/ 4912128 w 5970060"/>
              <a:gd name="connsiteY1366" fmla="*/ 2687383 h 6857546"/>
              <a:gd name="connsiteX1367" fmla="*/ 4901686 w 5970060"/>
              <a:gd name="connsiteY1367" fmla="*/ 2635172 h 6857546"/>
              <a:gd name="connsiteX1368" fmla="*/ 4926051 w 5970060"/>
              <a:gd name="connsiteY1368" fmla="*/ 2582961 h 6857546"/>
              <a:gd name="connsiteX1369" fmla="*/ 4894724 w 5970060"/>
              <a:gd name="connsiteY1369" fmla="*/ 2537712 h 6857546"/>
              <a:gd name="connsiteX1370" fmla="*/ 4880802 w 5970060"/>
              <a:gd name="connsiteY1370" fmla="*/ 2499425 h 6857546"/>
              <a:gd name="connsiteX1371" fmla="*/ 4842514 w 5970060"/>
              <a:gd name="connsiteY1371" fmla="*/ 2478540 h 6857546"/>
              <a:gd name="connsiteX1372" fmla="*/ 4811187 w 5970060"/>
              <a:gd name="connsiteY1372" fmla="*/ 2454175 h 6857546"/>
              <a:gd name="connsiteX1373" fmla="*/ 4623204 w 5970060"/>
              <a:gd name="connsiteY1373" fmla="*/ 2471579 h 6857546"/>
              <a:gd name="connsiteX1374" fmla="*/ 4584916 w 5970060"/>
              <a:gd name="connsiteY1374" fmla="*/ 2488982 h 6857546"/>
              <a:gd name="connsiteX1375" fmla="*/ 4814668 w 5970060"/>
              <a:gd name="connsiteY1375" fmla="*/ 2440253 h 6857546"/>
              <a:gd name="connsiteX1376" fmla="*/ 4852956 w 5970060"/>
              <a:gd name="connsiteY1376" fmla="*/ 2457656 h 6857546"/>
              <a:gd name="connsiteX1377" fmla="*/ 4943454 w 5970060"/>
              <a:gd name="connsiteY1377" fmla="*/ 2412407 h 6857546"/>
              <a:gd name="connsiteX1378" fmla="*/ 4953896 w 5970060"/>
              <a:gd name="connsiteY1378" fmla="*/ 2335831 h 6857546"/>
              <a:gd name="connsiteX1379" fmla="*/ 4908672 w 5970060"/>
              <a:gd name="connsiteY1379" fmla="*/ 2266142 h 6857546"/>
              <a:gd name="connsiteX1380" fmla="*/ 3606787 w 5970060"/>
              <a:gd name="connsiteY1380" fmla="*/ 2475009 h 6857546"/>
              <a:gd name="connsiteX1381" fmla="*/ 3627671 w 5970060"/>
              <a:gd name="connsiteY1381" fmla="*/ 2252219 h 6857546"/>
              <a:gd name="connsiteX1382" fmla="*/ 3512808 w 5970060"/>
              <a:gd name="connsiteY1382" fmla="*/ 2443683 h 6857546"/>
              <a:gd name="connsiteX1383" fmla="*/ 3589384 w 5970060"/>
              <a:gd name="connsiteY1383" fmla="*/ 2499374 h 6857546"/>
              <a:gd name="connsiteX1384" fmla="*/ 3606787 w 5970060"/>
              <a:gd name="connsiteY1384" fmla="*/ 2475009 h 6857546"/>
              <a:gd name="connsiteX1385" fmla="*/ 2283993 w 5970060"/>
              <a:gd name="connsiteY1385" fmla="*/ 2502855 h 6857546"/>
              <a:gd name="connsiteX1386" fmla="*/ 2165649 w 5970060"/>
              <a:gd name="connsiteY1386" fmla="*/ 2283545 h 6857546"/>
              <a:gd name="connsiteX1387" fmla="*/ 2120399 w 5970060"/>
              <a:gd name="connsiteY1387" fmla="*/ 2280064 h 6857546"/>
              <a:gd name="connsiteX1388" fmla="*/ 2155207 w 5970060"/>
              <a:gd name="connsiteY1388" fmla="*/ 2433241 h 6857546"/>
              <a:gd name="connsiteX1389" fmla="*/ 2071670 w 5970060"/>
              <a:gd name="connsiteY1389" fmla="*/ 2259180 h 6857546"/>
              <a:gd name="connsiteX1390" fmla="*/ 2061227 w 5970060"/>
              <a:gd name="connsiteY1390" fmla="*/ 2485451 h 6857546"/>
              <a:gd name="connsiteX1391" fmla="*/ 2057747 w 5970060"/>
              <a:gd name="connsiteY1391" fmla="*/ 2262661 h 6857546"/>
              <a:gd name="connsiteX1392" fmla="*/ 2015978 w 5970060"/>
              <a:gd name="connsiteY1392" fmla="*/ 2287026 h 6857546"/>
              <a:gd name="connsiteX1393" fmla="*/ 2109957 w 5970060"/>
              <a:gd name="connsiteY1393" fmla="*/ 2607276 h 6857546"/>
              <a:gd name="connsiteX1394" fmla="*/ 2134322 w 5970060"/>
              <a:gd name="connsiteY1394" fmla="*/ 2551585 h 6857546"/>
              <a:gd name="connsiteX1395" fmla="*/ 2172610 w 5970060"/>
              <a:gd name="connsiteY1395" fmla="*/ 2638602 h 6857546"/>
              <a:gd name="connsiteX1396" fmla="*/ 2283993 w 5970060"/>
              <a:gd name="connsiteY1396" fmla="*/ 2502855 h 6857546"/>
              <a:gd name="connsiteX1397" fmla="*/ 4536212 w 5970060"/>
              <a:gd name="connsiteY1397" fmla="*/ 2266142 h 6857546"/>
              <a:gd name="connsiteX1398" fmla="*/ 4529250 w 5970060"/>
              <a:gd name="connsiteY1398" fmla="*/ 2495893 h 6857546"/>
              <a:gd name="connsiteX1399" fmla="*/ 4536212 w 5970060"/>
              <a:gd name="connsiteY1399" fmla="*/ 2266142 h 6857546"/>
              <a:gd name="connsiteX1400" fmla="*/ 3290018 w 5970060"/>
              <a:gd name="connsiteY1400" fmla="*/ 2422799 h 6857546"/>
              <a:gd name="connsiteX1401" fmla="*/ 3370074 w 5970060"/>
              <a:gd name="connsiteY1401" fmla="*/ 2475009 h 6857546"/>
              <a:gd name="connsiteX1402" fmla="*/ 3450130 w 5970060"/>
              <a:gd name="connsiteY1402" fmla="*/ 2530700 h 6857546"/>
              <a:gd name="connsiteX1403" fmla="*/ 3383997 w 5970060"/>
              <a:gd name="connsiteY1403" fmla="*/ 2443683 h 6857546"/>
              <a:gd name="connsiteX1404" fmla="*/ 3283031 w 5970060"/>
              <a:gd name="connsiteY1404" fmla="*/ 2387992 h 6857546"/>
              <a:gd name="connsiteX1405" fmla="*/ 3290018 w 5970060"/>
              <a:gd name="connsiteY1405" fmla="*/ 2422799 h 6857546"/>
              <a:gd name="connsiteX1406" fmla="*/ 3168168 w 5970060"/>
              <a:gd name="connsiteY1406" fmla="*/ 2600314 h 6857546"/>
              <a:gd name="connsiteX1407" fmla="*/ 3265628 w 5970060"/>
              <a:gd name="connsiteY1407" fmla="*/ 2394928 h 6857546"/>
              <a:gd name="connsiteX1408" fmla="*/ 3168168 w 5970060"/>
              <a:gd name="connsiteY1408" fmla="*/ 2600314 h 6857546"/>
              <a:gd name="connsiteX1409" fmla="*/ 2973223 w 5970060"/>
              <a:gd name="connsiteY1409" fmla="*/ 2513297 h 6857546"/>
              <a:gd name="connsiteX1410" fmla="*/ 3140322 w 5970060"/>
              <a:gd name="connsiteY1410" fmla="*/ 2534181 h 6857546"/>
              <a:gd name="connsiteX1411" fmla="*/ 3171649 w 5970060"/>
              <a:gd name="connsiteY1411" fmla="*/ 2450644 h 6857546"/>
              <a:gd name="connsiteX1412" fmla="*/ 2973223 w 5970060"/>
              <a:gd name="connsiteY1412" fmla="*/ 2513297 h 6857546"/>
              <a:gd name="connsiteX1413" fmla="*/ 3561538 w 5970060"/>
              <a:gd name="connsiteY1413" fmla="*/ 2475009 h 6857546"/>
              <a:gd name="connsiteX1414" fmla="*/ 3460572 w 5970060"/>
              <a:gd name="connsiteY1414" fmla="*/ 2541143 h 6857546"/>
              <a:gd name="connsiteX1415" fmla="*/ 3509302 w 5970060"/>
              <a:gd name="connsiteY1415" fmla="*/ 2607276 h 6857546"/>
              <a:gd name="connsiteX1416" fmla="*/ 3571955 w 5970060"/>
              <a:gd name="connsiteY1416" fmla="*/ 2589873 h 6857546"/>
              <a:gd name="connsiteX1417" fmla="*/ 3561538 w 5970060"/>
              <a:gd name="connsiteY1417" fmla="*/ 2475009 h 6857546"/>
              <a:gd name="connsiteX1418" fmla="*/ 3627671 w 5970060"/>
              <a:gd name="connsiteY1418" fmla="*/ 2478490 h 6857546"/>
              <a:gd name="connsiteX1419" fmla="*/ 3585903 w 5970060"/>
              <a:gd name="connsiteY1419" fmla="*/ 2593353 h 6857546"/>
              <a:gd name="connsiteX1420" fmla="*/ 3631152 w 5970060"/>
              <a:gd name="connsiteY1420" fmla="*/ 2624680 h 6857546"/>
              <a:gd name="connsiteX1421" fmla="*/ 3711208 w 5970060"/>
              <a:gd name="connsiteY1421" fmla="*/ 2568988 h 6857546"/>
              <a:gd name="connsiteX1422" fmla="*/ 3700766 w 5970060"/>
              <a:gd name="connsiteY1422" fmla="*/ 2509816 h 6857546"/>
              <a:gd name="connsiteX1423" fmla="*/ 3627671 w 5970060"/>
              <a:gd name="connsiteY1423" fmla="*/ 2478490 h 6857546"/>
              <a:gd name="connsiteX1424" fmla="*/ 2795707 w 5970060"/>
              <a:gd name="connsiteY1424" fmla="*/ 2781336 h 6857546"/>
              <a:gd name="connsiteX1425" fmla="*/ 2764380 w 5970060"/>
              <a:gd name="connsiteY1425" fmla="*/ 2537662 h 6857546"/>
              <a:gd name="connsiteX1426" fmla="*/ 2799188 w 5970060"/>
              <a:gd name="connsiteY1426" fmla="*/ 2488932 h 6857546"/>
              <a:gd name="connsiteX1427" fmla="*/ 2625127 w 5970060"/>
              <a:gd name="connsiteY1427" fmla="*/ 2596834 h 6857546"/>
              <a:gd name="connsiteX1428" fmla="*/ 2618166 w 5970060"/>
              <a:gd name="connsiteY1428" fmla="*/ 2544623 h 6857546"/>
              <a:gd name="connsiteX1429" fmla="*/ 2552007 w 5970060"/>
              <a:gd name="connsiteY1429" fmla="*/ 2680396 h 6857546"/>
              <a:gd name="connsiteX1430" fmla="*/ 2520681 w 5970060"/>
              <a:gd name="connsiteY1430" fmla="*/ 2614263 h 6857546"/>
              <a:gd name="connsiteX1431" fmla="*/ 2471951 w 5970060"/>
              <a:gd name="connsiteY1431" fmla="*/ 2753516 h 6857546"/>
              <a:gd name="connsiteX1432" fmla="*/ 2447586 w 5970060"/>
              <a:gd name="connsiteY1432" fmla="*/ 2701306 h 6857546"/>
              <a:gd name="connsiteX1433" fmla="*/ 2458028 w 5970060"/>
              <a:gd name="connsiteY1433" fmla="*/ 2972826 h 6857546"/>
              <a:gd name="connsiteX1434" fmla="*/ 2492835 w 5970060"/>
              <a:gd name="connsiteY1434" fmla="*/ 2993710 h 6857546"/>
              <a:gd name="connsiteX1435" fmla="*/ 2545046 w 5970060"/>
              <a:gd name="connsiteY1435" fmla="*/ 2938019 h 6857546"/>
              <a:gd name="connsiteX1436" fmla="*/ 2478912 w 5970060"/>
              <a:gd name="connsiteY1436" fmla="*/ 2854457 h 6857546"/>
              <a:gd name="connsiteX1437" fmla="*/ 2583334 w 5970060"/>
              <a:gd name="connsiteY1437" fmla="*/ 2934513 h 6857546"/>
              <a:gd name="connsiteX1438" fmla="*/ 2496316 w 5970060"/>
              <a:gd name="connsiteY1438" fmla="*/ 2791804 h 6857546"/>
              <a:gd name="connsiteX1439" fmla="*/ 2586814 w 5970060"/>
              <a:gd name="connsiteY1439" fmla="*/ 2875341 h 6857546"/>
              <a:gd name="connsiteX1440" fmla="*/ 2590295 w 5970060"/>
              <a:gd name="connsiteY1440" fmla="*/ 2826611 h 6857546"/>
              <a:gd name="connsiteX1441" fmla="*/ 2510239 w 5970060"/>
              <a:gd name="connsiteY1441" fmla="*/ 2729151 h 6857546"/>
              <a:gd name="connsiteX1442" fmla="*/ 2593775 w 5970060"/>
              <a:gd name="connsiteY1442" fmla="*/ 2805727 h 6857546"/>
              <a:gd name="connsiteX1443" fmla="*/ 2604218 w 5970060"/>
              <a:gd name="connsiteY1443" fmla="*/ 2753516 h 6857546"/>
              <a:gd name="connsiteX1444" fmla="*/ 2569411 w 5970060"/>
              <a:gd name="connsiteY1444" fmla="*/ 2708267 h 6857546"/>
              <a:gd name="connsiteX1445" fmla="*/ 2611179 w 5970060"/>
              <a:gd name="connsiteY1445" fmla="*/ 2732632 h 6857546"/>
              <a:gd name="connsiteX1446" fmla="*/ 2635544 w 5970060"/>
              <a:gd name="connsiteY1446" fmla="*/ 2673460 h 6857546"/>
              <a:gd name="connsiteX1447" fmla="*/ 2614660 w 5970060"/>
              <a:gd name="connsiteY1447" fmla="*/ 2774426 h 6857546"/>
              <a:gd name="connsiteX1448" fmla="*/ 2698197 w 5970060"/>
              <a:gd name="connsiteY1448" fmla="*/ 2729177 h 6857546"/>
              <a:gd name="connsiteX1449" fmla="*/ 2600737 w 5970060"/>
              <a:gd name="connsiteY1449" fmla="*/ 2857988 h 6857546"/>
              <a:gd name="connsiteX1450" fmla="*/ 2698197 w 5970060"/>
              <a:gd name="connsiteY1450" fmla="*/ 2812739 h 6857546"/>
              <a:gd name="connsiteX1451" fmla="*/ 2600737 w 5970060"/>
              <a:gd name="connsiteY1451" fmla="*/ 2875391 h 6857546"/>
              <a:gd name="connsiteX1452" fmla="*/ 2597256 w 5970060"/>
              <a:gd name="connsiteY1452" fmla="*/ 2927602 h 6857546"/>
              <a:gd name="connsiteX1453" fmla="*/ 2722562 w 5970060"/>
              <a:gd name="connsiteY1453" fmla="*/ 2857988 h 6857546"/>
              <a:gd name="connsiteX1454" fmla="*/ 2597256 w 5970060"/>
              <a:gd name="connsiteY1454" fmla="*/ 2948486 h 6857546"/>
              <a:gd name="connsiteX1455" fmla="*/ 2600737 w 5970060"/>
              <a:gd name="connsiteY1455" fmla="*/ 2958928 h 6857546"/>
              <a:gd name="connsiteX1456" fmla="*/ 2687754 w 5970060"/>
              <a:gd name="connsiteY1456" fmla="*/ 3014619 h 6857546"/>
              <a:gd name="connsiteX1457" fmla="*/ 2795707 w 5970060"/>
              <a:gd name="connsiteY1457" fmla="*/ 2781336 h 6857546"/>
              <a:gd name="connsiteX1458" fmla="*/ 4553615 w 5970060"/>
              <a:gd name="connsiteY1458" fmla="*/ 2534181 h 6857546"/>
              <a:gd name="connsiteX1459" fmla="*/ 4525770 w 5970060"/>
              <a:gd name="connsiteY1459" fmla="*/ 2527220 h 6857546"/>
              <a:gd name="connsiteX1460" fmla="*/ 4668504 w 5970060"/>
              <a:gd name="connsiteY1460" fmla="*/ 2722165 h 6857546"/>
              <a:gd name="connsiteX1461" fmla="*/ 4553615 w 5970060"/>
              <a:gd name="connsiteY1461" fmla="*/ 2534181 h 6857546"/>
              <a:gd name="connsiteX1462" fmla="*/ 3418804 w 5970060"/>
              <a:gd name="connsiteY1462" fmla="*/ 2541143 h 6857546"/>
              <a:gd name="connsiteX1463" fmla="*/ 3359632 w 5970060"/>
              <a:gd name="connsiteY1463" fmla="*/ 2586392 h 6857546"/>
              <a:gd name="connsiteX1464" fmla="*/ 3484937 w 5970060"/>
              <a:gd name="connsiteY1464" fmla="*/ 2656006 h 6857546"/>
              <a:gd name="connsiteX1465" fmla="*/ 3418804 w 5970060"/>
              <a:gd name="connsiteY1465" fmla="*/ 2541143 h 6857546"/>
              <a:gd name="connsiteX1466" fmla="*/ 1841893 w 5970060"/>
              <a:gd name="connsiteY1466" fmla="*/ 2572469 h 6857546"/>
              <a:gd name="connsiteX1467" fmla="*/ 1942833 w 5970060"/>
              <a:gd name="connsiteY1467" fmla="*/ 2669929 h 6857546"/>
              <a:gd name="connsiteX1468" fmla="*/ 1894103 w 5970060"/>
              <a:gd name="connsiteY1468" fmla="*/ 2558546 h 6857546"/>
              <a:gd name="connsiteX1469" fmla="*/ 1841893 w 5970060"/>
              <a:gd name="connsiteY1469" fmla="*/ 2572469 h 6857546"/>
              <a:gd name="connsiteX1470" fmla="*/ 4003613 w 5970060"/>
              <a:gd name="connsiteY1470" fmla="*/ 2906642 h 6857546"/>
              <a:gd name="connsiteX1471" fmla="*/ 3954883 w 5970060"/>
              <a:gd name="connsiteY1471" fmla="*/ 2568988 h 6857546"/>
              <a:gd name="connsiteX1472" fmla="*/ 3954883 w 5970060"/>
              <a:gd name="connsiteY1472" fmla="*/ 2955397 h 6857546"/>
              <a:gd name="connsiteX1473" fmla="*/ 4003613 w 5970060"/>
              <a:gd name="connsiteY1473" fmla="*/ 2906642 h 6857546"/>
              <a:gd name="connsiteX1474" fmla="*/ 2137778 w 5970060"/>
              <a:gd name="connsiteY1474" fmla="*/ 2579430 h 6857546"/>
              <a:gd name="connsiteX1475" fmla="*/ 2123855 w 5970060"/>
              <a:gd name="connsiteY1475" fmla="*/ 2631641 h 6857546"/>
              <a:gd name="connsiteX1476" fmla="*/ 2207392 w 5970060"/>
              <a:gd name="connsiteY1476" fmla="*/ 2788298 h 6857546"/>
              <a:gd name="connsiteX1477" fmla="*/ 2207392 w 5970060"/>
              <a:gd name="connsiteY1477" fmla="*/ 2635122 h 6857546"/>
              <a:gd name="connsiteX1478" fmla="*/ 2162143 w 5970060"/>
              <a:gd name="connsiteY1478" fmla="*/ 2652525 h 6857546"/>
              <a:gd name="connsiteX1479" fmla="*/ 2137778 w 5970060"/>
              <a:gd name="connsiteY1479" fmla="*/ 2579430 h 6857546"/>
              <a:gd name="connsiteX1480" fmla="*/ 3728612 w 5970060"/>
              <a:gd name="connsiteY1480" fmla="*/ 2579430 h 6857546"/>
              <a:gd name="connsiteX1481" fmla="*/ 3634608 w 5970060"/>
              <a:gd name="connsiteY1481" fmla="*/ 2649045 h 6857546"/>
              <a:gd name="connsiteX1482" fmla="*/ 3763419 w 5970060"/>
              <a:gd name="connsiteY1482" fmla="*/ 2694294 h 6857546"/>
              <a:gd name="connsiteX1483" fmla="*/ 3728612 w 5970060"/>
              <a:gd name="connsiteY1483" fmla="*/ 2579430 h 6857546"/>
              <a:gd name="connsiteX1484" fmla="*/ 2217859 w 5970060"/>
              <a:gd name="connsiteY1484" fmla="*/ 2635147 h 6857546"/>
              <a:gd name="connsiteX1485" fmla="*/ 2217859 w 5970060"/>
              <a:gd name="connsiteY1485" fmla="*/ 2809207 h 6857546"/>
              <a:gd name="connsiteX1486" fmla="*/ 2113438 w 5970060"/>
              <a:gd name="connsiteY1486" fmla="*/ 2621224 h 6857546"/>
              <a:gd name="connsiteX1487" fmla="*/ 2075150 w 5970060"/>
              <a:gd name="connsiteY1487" fmla="*/ 2617743 h 6857546"/>
              <a:gd name="connsiteX1488" fmla="*/ 2224846 w 5970060"/>
              <a:gd name="connsiteY1488" fmla="*/ 2857937 h 6857546"/>
              <a:gd name="connsiteX1489" fmla="*/ 2336229 w 5970060"/>
              <a:gd name="connsiteY1489" fmla="*/ 3171226 h 6857546"/>
              <a:gd name="connsiteX1490" fmla="*/ 2364074 w 5970060"/>
              <a:gd name="connsiteY1490" fmla="*/ 3178188 h 6857546"/>
              <a:gd name="connsiteX1491" fmla="*/ 2329267 w 5970060"/>
              <a:gd name="connsiteY1491" fmla="*/ 3077247 h 6857546"/>
              <a:gd name="connsiteX1492" fmla="*/ 2266614 w 5970060"/>
              <a:gd name="connsiteY1492" fmla="*/ 2586417 h 6857546"/>
              <a:gd name="connsiteX1493" fmla="*/ 2217859 w 5970060"/>
              <a:gd name="connsiteY1493" fmla="*/ 2635147 h 6857546"/>
              <a:gd name="connsiteX1494" fmla="*/ 2301396 w 5970060"/>
              <a:gd name="connsiteY1494" fmla="*/ 2937993 h 6857546"/>
              <a:gd name="connsiteX1495" fmla="*/ 2395375 w 5970060"/>
              <a:gd name="connsiteY1495" fmla="*/ 2607301 h 6857546"/>
              <a:gd name="connsiteX1496" fmla="*/ 2409298 w 5970060"/>
              <a:gd name="connsiteY1496" fmla="*/ 2586417 h 6857546"/>
              <a:gd name="connsiteX1497" fmla="*/ 2301396 w 5970060"/>
              <a:gd name="connsiteY1497" fmla="*/ 2937993 h 6857546"/>
              <a:gd name="connsiteX1498" fmla="*/ 3575461 w 5970060"/>
              <a:gd name="connsiteY1498" fmla="*/ 2722165 h 6857546"/>
              <a:gd name="connsiteX1499" fmla="*/ 3592864 w 5970060"/>
              <a:gd name="connsiteY1499" fmla="*/ 2610757 h 6857546"/>
              <a:gd name="connsiteX1500" fmla="*/ 3575461 w 5970060"/>
              <a:gd name="connsiteY1500" fmla="*/ 2722165 h 6857546"/>
              <a:gd name="connsiteX1501" fmla="*/ 3363112 w 5970060"/>
              <a:gd name="connsiteY1501" fmla="*/ 2732607 h 6857546"/>
              <a:gd name="connsiteX1502" fmla="*/ 3401400 w 5970060"/>
              <a:gd name="connsiteY1502" fmla="*/ 2736087 h 6857546"/>
              <a:gd name="connsiteX1503" fmla="*/ 3526706 w 5970060"/>
              <a:gd name="connsiteY1503" fmla="*/ 2732607 h 6857546"/>
              <a:gd name="connsiteX1504" fmla="*/ 3488418 w 5970060"/>
              <a:gd name="connsiteY1504" fmla="*/ 2669954 h 6857546"/>
              <a:gd name="connsiteX1505" fmla="*/ 3363112 w 5970060"/>
              <a:gd name="connsiteY1505" fmla="*/ 2732607 h 6857546"/>
              <a:gd name="connsiteX1506" fmla="*/ 3582422 w 5970060"/>
              <a:gd name="connsiteY1506" fmla="*/ 2736087 h 6857546"/>
              <a:gd name="connsiteX1507" fmla="*/ 3596345 w 5970060"/>
              <a:gd name="connsiteY1507" fmla="*/ 2812663 h 6857546"/>
              <a:gd name="connsiteX1508" fmla="*/ 3658998 w 5970060"/>
              <a:gd name="connsiteY1508" fmla="*/ 2861393 h 6857546"/>
              <a:gd name="connsiteX1509" fmla="*/ 3718170 w 5970060"/>
              <a:gd name="connsiteY1509" fmla="*/ 2777856 h 6857546"/>
              <a:gd name="connsiteX1510" fmla="*/ 3634608 w 5970060"/>
              <a:gd name="connsiteY1510" fmla="*/ 2676915 h 6857546"/>
              <a:gd name="connsiteX1511" fmla="*/ 3582422 w 5970060"/>
              <a:gd name="connsiteY1511" fmla="*/ 2736087 h 6857546"/>
              <a:gd name="connsiteX1512" fmla="*/ 3846981 w 5970060"/>
              <a:gd name="connsiteY1512" fmla="*/ 2704761 h 6857546"/>
              <a:gd name="connsiteX1513" fmla="*/ 3805213 w 5970060"/>
              <a:gd name="connsiteY1513" fmla="*/ 2924071 h 6857546"/>
              <a:gd name="connsiteX1514" fmla="*/ 3773886 w 5970060"/>
              <a:gd name="connsiteY1514" fmla="*/ 2983243 h 6857546"/>
              <a:gd name="connsiteX1515" fmla="*/ 3860904 w 5970060"/>
              <a:gd name="connsiteY1515" fmla="*/ 2997166 h 6857546"/>
              <a:gd name="connsiteX1516" fmla="*/ 3846981 w 5970060"/>
              <a:gd name="connsiteY1516" fmla="*/ 2704761 h 6857546"/>
              <a:gd name="connsiteX1517" fmla="*/ 3540654 w 5970060"/>
              <a:gd name="connsiteY1517" fmla="*/ 2732607 h 6857546"/>
              <a:gd name="connsiteX1518" fmla="*/ 3502366 w 5970060"/>
              <a:gd name="connsiteY1518" fmla="*/ 2844014 h 6857546"/>
              <a:gd name="connsiteX1519" fmla="*/ 3578942 w 5970060"/>
              <a:gd name="connsiteY1519" fmla="*/ 2812688 h 6857546"/>
              <a:gd name="connsiteX1520" fmla="*/ 3568499 w 5970060"/>
              <a:gd name="connsiteY1520" fmla="*/ 2736113 h 6857546"/>
              <a:gd name="connsiteX1521" fmla="*/ 3540654 w 5970060"/>
              <a:gd name="connsiteY1521" fmla="*/ 2732607 h 6857546"/>
              <a:gd name="connsiteX1522" fmla="*/ 2019434 w 5970060"/>
              <a:gd name="connsiteY1522" fmla="*/ 2951916 h 6857546"/>
              <a:gd name="connsiteX1523" fmla="*/ 2127336 w 5970060"/>
              <a:gd name="connsiteY1523" fmla="*/ 3049376 h 6857546"/>
              <a:gd name="connsiteX1524" fmla="*/ 2231757 w 5970060"/>
              <a:gd name="connsiteY1524" fmla="*/ 3150317 h 6857546"/>
              <a:gd name="connsiteX1525" fmla="*/ 2311813 w 5970060"/>
              <a:gd name="connsiteY1525" fmla="*/ 3160759 h 6857546"/>
              <a:gd name="connsiteX1526" fmla="*/ 1921949 w 5970060"/>
              <a:gd name="connsiteY1526" fmla="*/ 2777856 h 6857546"/>
              <a:gd name="connsiteX1527" fmla="*/ 1580814 w 5970060"/>
              <a:gd name="connsiteY1527" fmla="*/ 2823105 h 6857546"/>
              <a:gd name="connsiteX1528" fmla="*/ 2019434 w 5970060"/>
              <a:gd name="connsiteY1528" fmla="*/ 2951916 h 6857546"/>
              <a:gd name="connsiteX1529" fmla="*/ 3067227 w 5970060"/>
              <a:gd name="connsiteY1529" fmla="*/ 2746530 h 6857546"/>
              <a:gd name="connsiteX1530" fmla="*/ 2844437 w 5970060"/>
              <a:gd name="connsiteY1530" fmla="*/ 2976281 h 6857546"/>
              <a:gd name="connsiteX1531" fmla="*/ 2907090 w 5970060"/>
              <a:gd name="connsiteY1531" fmla="*/ 2969320 h 6857546"/>
              <a:gd name="connsiteX1532" fmla="*/ 3067227 w 5970060"/>
              <a:gd name="connsiteY1532" fmla="*/ 2746530 h 6857546"/>
              <a:gd name="connsiteX1533" fmla="*/ 3209936 w 5970060"/>
              <a:gd name="connsiteY1533" fmla="*/ 2833547 h 6857546"/>
              <a:gd name="connsiteX1534" fmla="*/ 3241263 w 5970060"/>
              <a:gd name="connsiteY1534" fmla="*/ 2864873 h 6857546"/>
              <a:gd name="connsiteX1535" fmla="*/ 3164687 w 5970060"/>
              <a:gd name="connsiteY1535" fmla="*/ 2910123 h 6857546"/>
              <a:gd name="connsiteX1536" fmla="*/ 3377035 w 5970060"/>
              <a:gd name="connsiteY1536" fmla="*/ 2955372 h 6857546"/>
              <a:gd name="connsiteX1537" fmla="*/ 3397920 w 5970060"/>
              <a:gd name="connsiteY1537" fmla="*/ 2920565 h 6857546"/>
              <a:gd name="connsiteX1538" fmla="*/ 3300460 w 5970060"/>
              <a:gd name="connsiteY1538" fmla="*/ 2878796 h 6857546"/>
              <a:gd name="connsiteX1539" fmla="*/ 3436232 w 5970060"/>
              <a:gd name="connsiteY1539" fmla="*/ 2913603 h 6857546"/>
              <a:gd name="connsiteX1540" fmla="*/ 3209936 w 5970060"/>
              <a:gd name="connsiteY1540" fmla="*/ 2833547 h 6857546"/>
              <a:gd name="connsiteX1541" fmla="*/ 3530212 w 5970060"/>
              <a:gd name="connsiteY1541" fmla="*/ 2823105 h 6857546"/>
              <a:gd name="connsiteX1542" fmla="*/ 3558057 w 5970060"/>
              <a:gd name="connsiteY1542" fmla="*/ 3007608 h 6857546"/>
              <a:gd name="connsiteX1543" fmla="*/ 3627671 w 5970060"/>
              <a:gd name="connsiteY1543" fmla="*/ 2997166 h 6857546"/>
              <a:gd name="connsiteX1544" fmla="*/ 3648556 w 5970060"/>
              <a:gd name="connsiteY1544" fmla="*/ 2878796 h 6857546"/>
              <a:gd name="connsiteX1545" fmla="*/ 3530212 w 5970060"/>
              <a:gd name="connsiteY1545" fmla="*/ 2823105 h 6857546"/>
              <a:gd name="connsiteX1546" fmla="*/ 3697285 w 5970060"/>
              <a:gd name="connsiteY1546" fmla="*/ 2837028 h 6857546"/>
              <a:gd name="connsiteX1547" fmla="*/ 3641594 w 5970060"/>
              <a:gd name="connsiteY1547" fmla="*/ 2993685 h 6857546"/>
              <a:gd name="connsiteX1548" fmla="*/ 3676401 w 5970060"/>
              <a:gd name="connsiteY1548" fmla="*/ 3031973 h 6857546"/>
              <a:gd name="connsiteX1549" fmla="*/ 3773861 w 5970060"/>
              <a:gd name="connsiteY1549" fmla="*/ 2847470 h 6857546"/>
              <a:gd name="connsiteX1550" fmla="*/ 3697285 w 5970060"/>
              <a:gd name="connsiteY1550" fmla="*/ 2837028 h 6857546"/>
              <a:gd name="connsiteX1551" fmla="*/ 1608685 w 5970060"/>
              <a:gd name="connsiteY1551" fmla="*/ 3112029 h 6857546"/>
              <a:gd name="connsiteX1552" fmla="*/ 1577359 w 5970060"/>
              <a:gd name="connsiteY1552" fmla="*/ 2976256 h 6857546"/>
              <a:gd name="connsiteX1553" fmla="*/ 1504264 w 5970060"/>
              <a:gd name="connsiteY1553" fmla="*/ 2899681 h 6857546"/>
              <a:gd name="connsiteX1554" fmla="*/ 1476418 w 5970060"/>
              <a:gd name="connsiteY1554" fmla="*/ 2885758 h 6857546"/>
              <a:gd name="connsiteX1555" fmla="*/ 1462495 w 5970060"/>
              <a:gd name="connsiteY1555" fmla="*/ 2958853 h 6857546"/>
              <a:gd name="connsiteX1556" fmla="*/ 1424208 w 5970060"/>
              <a:gd name="connsiteY1556" fmla="*/ 2913603 h 6857546"/>
              <a:gd name="connsiteX1557" fmla="*/ 1619153 w 5970060"/>
              <a:gd name="connsiteY1557" fmla="*/ 3209489 h 6857546"/>
              <a:gd name="connsiteX1558" fmla="*/ 1650479 w 5970060"/>
              <a:gd name="connsiteY1558" fmla="*/ 3185124 h 6857546"/>
              <a:gd name="connsiteX1559" fmla="*/ 1490341 w 5970060"/>
              <a:gd name="connsiteY1559" fmla="*/ 3028467 h 6857546"/>
              <a:gd name="connsiteX1560" fmla="*/ 1601749 w 5970060"/>
              <a:gd name="connsiteY1560" fmla="*/ 3146836 h 6857546"/>
              <a:gd name="connsiteX1561" fmla="*/ 1664402 w 5970060"/>
              <a:gd name="connsiteY1561" fmla="*/ 3164240 h 6857546"/>
              <a:gd name="connsiteX1562" fmla="*/ 1608685 w 5970060"/>
              <a:gd name="connsiteY1562" fmla="*/ 3112029 h 6857546"/>
              <a:gd name="connsiteX1563" fmla="*/ 1253603 w 5970060"/>
              <a:gd name="connsiteY1563" fmla="*/ 3059818 h 6857546"/>
              <a:gd name="connsiteX1564" fmla="*/ 1218796 w 5970060"/>
              <a:gd name="connsiteY1564" fmla="*/ 3021530 h 6857546"/>
              <a:gd name="connsiteX1565" fmla="*/ 1187469 w 5970060"/>
              <a:gd name="connsiteY1565" fmla="*/ 2924071 h 6857546"/>
              <a:gd name="connsiteX1566" fmla="*/ 1194431 w 5970060"/>
              <a:gd name="connsiteY1566" fmla="*/ 3080728 h 6857546"/>
              <a:gd name="connsiteX1567" fmla="*/ 1211834 w 5970060"/>
              <a:gd name="connsiteY1567" fmla="*/ 3143380 h 6857546"/>
              <a:gd name="connsiteX1568" fmla="*/ 1337140 w 5970060"/>
              <a:gd name="connsiteY1568" fmla="*/ 3202552 h 6857546"/>
              <a:gd name="connsiteX1569" fmla="*/ 1253603 w 5970060"/>
              <a:gd name="connsiteY1569" fmla="*/ 3059818 h 6857546"/>
              <a:gd name="connsiteX1570" fmla="*/ 4007094 w 5970060"/>
              <a:gd name="connsiteY1570" fmla="*/ 2924071 h 6857546"/>
              <a:gd name="connsiteX1571" fmla="*/ 3954883 w 5970060"/>
              <a:gd name="connsiteY1571" fmla="*/ 2972801 h 6857546"/>
              <a:gd name="connsiteX1572" fmla="*/ 4007094 w 5970060"/>
              <a:gd name="connsiteY1572" fmla="*/ 3139900 h 6857546"/>
              <a:gd name="connsiteX1573" fmla="*/ 4097592 w 5970060"/>
              <a:gd name="connsiteY1573" fmla="*/ 3119015 h 6857546"/>
              <a:gd name="connsiteX1574" fmla="*/ 4087150 w 5970060"/>
              <a:gd name="connsiteY1574" fmla="*/ 2948436 h 6857546"/>
              <a:gd name="connsiteX1575" fmla="*/ 4007094 w 5970060"/>
              <a:gd name="connsiteY1575" fmla="*/ 2924071 h 6857546"/>
              <a:gd name="connsiteX1576" fmla="*/ 3491899 w 5970060"/>
              <a:gd name="connsiteY1576" fmla="*/ 2944955 h 6857546"/>
              <a:gd name="connsiteX1577" fmla="*/ 3394439 w 5970060"/>
              <a:gd name="connsiteY1577" fmla="*/ 2948436 h 6857546"/>
              <a:gd name="connsiteX1578" fmla="*/ 3383997 w 5970060"/>
              <a:gd name="connsiteY1578" fmla="*/ 3007608 h 6857546"/>
              <a:gd name="connsiteX1579" fmla="*/ 3505822 w 5970060"/>
              <a:gd name="connsiteY1579" fmla="*/ 3073741 h 6857546"/>
              <a:gd name="connsiteX1580" fmla="*/ 3544109 w 5970060"/>
              <a:gd name="connsiteY1580" fmla="*/ 3014569 h 6857546"/>
              <a:gd name="connsiteX1581" fmla="*/ 3491899 w 5970060"/>
              <a:gd name="connsiteY1581" fmla="*/ 2944955 h 6857546"/>
              <a:gd name="connsiteX1582" fmla="*/ 2593801 w 5970060"/>
              <a:gd name="connsiteY1582" fmla="*/ 2976281 h 6857546"/>
              <a:gd name="connsiteX1583" fmla="*/ 2583359 w 5970060"/>
              <a:gd name="connsiteY1583" fmla="*/ 2948436 h 6857546"/>
              <a:gd name="connsiteX1584" fmla="*/ 2558994 w 5970060"/>
              <a:gd name="connsiteY1584" fmla="*/ 2944955 h 6857546"/>
              <a:gd name="connsiteX1585" fmla="*/ 2489380 w 5970060"/>
              <a:gd name="connsiteY1585" fmla="*/ 3007608 h 6857546"/>
              <a:gd name="connsiteX1586" fmla="*/ 2398881 w 5970060"/>
              <a:gd name="connsiteY1586" fmla="*/ 2990204 h 6857546"/>
              <a:gd name="connsiteX1587" fmla="*/ 2346671 w 5970060"/>
              <a:gd name="connsiteY1587" fmla="*/ 3052857 h 6857546"/>
              <a:gd name="connsiteX1588" fmla="*/ 2416285 w 5970060"/>
              <a:gd name="connsiteY1588" fmla="*/ 3216475 h 6857546"/>
              <a:gd name="connsiteX1589" fmla="*/ 2419765 w 5970060"/>
              <a:gd name="connsiteY1589" fmla="*/ 3233879 h 6857546"/>
              <a:gd name="connsiteX1590" fmla="*/ 2471976 w 5970060"/>
              <a:gd name="connsiteY1590" fmla="*/ 3303493 h 6857546"/>
              <a:gd name="connsiteX1591" fmla="*/ 2520706 w 5970060"/>
              <a:gd name="connsiteY1591" fmla="*/ 3380068 h 6857546"/>
              <a:gd name="connsiteX1592" fmla="*/ 2541590 w 5970060"/>
              <a:gd name="connsiteY1592" fmla="*/ 3265205 h 6857546"/>
              <a:gd name="connsiteX1593" fmla="*/ 2409323 w 5970060"/>
              <a:gd name="connsiteY1593" fmla="*/ 3125952 h 6857546"/>
              <a:gd name="connsiteX1594" fmla="*/ 2552032 w 5970060"/>
              <a:gd name="connsiteY1594" fmla="*/ 3251257 h 6857546"/>
              <a:gd name="connsiteX1595" fmla="*/ 2541590 w 5970060"/>
              <a:gd name="connsiteY1595" fmla="*/ 3174682 h 6857546"/>
              <a:gd name="connsiteX1596" fmla="*/ 2527667 w 5970060"/>
              <a:gd name="connsiteY1596" fmla="*/ 3056312 h 6857546"/>
              <a:gd name="connsiteX1597" fmla="*/ 2576397 w 5970060"/>
              <a:gd name="connsiteY1597" fmla="*/ 3230373 h 6857546"/>
              <a:gd name="connsiteX1598" fmla="*/ 2673857 w 5970060"/>
              <a:gd name="connsiteY1598" fmla="*/ 3233854 h 6857546"/>
              <a:gd name="connsiteX1599" fmla="*/ 2701703 w 5970060"/>
              <a:gd name="connsiteY1599" fmla="*/ 3073716 h 6857546"/>
              <a:gd name="connsiteX1600" fmla="*/ 2593801 w 5970060"/>
              <a:gd name="connsiteY1600" fmla="*/ 2976281 h 6857546"/>
              <a:gd name="connsiteX1601" fmla="*/ 1747913 w 5970060"/>
              <a:gd name="connsiteY1601" fmla="*/ 2962358 h 6857546"/>
              <a:gd name="connsiteX1602" fmla="*/ 1758355 w 5970060"/>
              <a:gd name="connsiteY1602" fmla="*/ 3143380 h 6857546"/>
              <a:gd name="connsiteX1603" fmla="*/ 1761836 w 5970060"/>
              <a:gd name="connsiteY1603" fmla="*/ 3059844 h 6857546"/>
              <a:gd name="connsiteX1604" fmla="*/ 1747913 w 5970060"/>
              <a:gd name="connsiteY1604" fmla="*/ 2962358 h 6857546"/>
              <a:gd name="connsiteX1605" fmla="*/ 1361530 w 5970060"/>
              <a:gd name="connsiteY1605" fmla="*/ 3192085 h 6857546"/>
              <a:gd name="connsiteX1606" fmla="*/ 1305838 w 5970060"/>
              <a:gd name="connsiteY1606" fmla="*/ 2969295 h 6857546"/>
              <a:gd name="connsiteX1607" fmla="*/ 1361530 w 5970060"/>
              <a:gd name="connsiteY1607" fmla="*/ 3192085 h 6857546"/>
              <a:gd name="connsiteX1608" fmla="*/ 2938416 w 5970060"/>
              <a:gd name="connsiteY1608" fmla="*/ 3011089 h 6857546"/>
              <a:gd name="connsiteX1609" fmla="*/ 2719106 w 5970060"/>
              <a:gd name="connsiteY1609" fmla="*/ 3070260 h 6857546"/>
              <a:gd name="connsiteX1610" fmla="*/ 2687780 w 5970060"/>
              <a:gd name="connsiteY1610" fmla="*/ 3240840 h 6857546"/>
              <a:gd name="connsiteX1611" fmla="*/ 2729548 w 5970060"/>
              <a:gd name="connsiteY1611" fmla="*/ 3296531 h 6857546"/>
              <a:gd name="connsiteX1612" fmla="*/ 2781759 w 5970060"/>
              <a:gd name="connsiteY1612" fmla="*/ 3258244 h 6857546"/>
              <a:gd name="connsiteX1613" fmla="*/ 2833970 w 5970060"/>
              <a:gd name="connsiteY1613" fmla="*/ 3275647 h 6857546"/>
              <a:gd name="connsiteX1614" fmla="*/ 2875738 w 5970060"/>
              <a:gd name="connsiteY1614" fmla="*/ 3279128 h 6857546"/>
              <a:gd name="connsiteX1615" fmla="*/ 2927949 w 5970060"/>
              <a:gd name="connsiteY1615" fmla="*/ 3334819 h 6857546"/>
              <a:gd name="connsiteX1616" fmla="*/ 3056735 w 5970060"/>
              <a:gd name="connsiteY1616" fmla="*/ 3101587 h 6857546"/>
              <a:gd name="connsiteX1617" fmla="*/ 3011486 w 5970060"/>
              <a:gd name="connsiteY1617" fmla="*/ 3018050 h 6857546"/>
              <a:gd name="connsiteX1618" fmla="*/ 2938416 w 5970060"/>
              <a:gd name="connsiteY1618" fmla="*/ 3011089 h 6857546"/>
              <a:gd name="connsiteX1619" fmla="*/ 4202038 w 5970060"/>
              <a:gd name="connsiteY1619" fmla="*/ 2979762 h 6857546"/>
              <a:gd name="connsiteX1620" fmla="*/ 4121982 w 5970060"/>
              <a:gd name="connsiteY1620" fmla="*/ 3025011 h 6857546"/>
              <a:gd name="connsiteX1621" fmla="*/ 4111540 w 5970060"/>
              <a:gd name="connsiteY1621" fmla="*/ 3122471 h 6857546"/>
              <a:gd name="connsiteX1622" fmla="*/ 4163751 w 5970060"/>
              <a:gd name="connsiteY1622" fmla="*/ 3181643 h 6857546"/>
              <a:gd name="connsiteX1623" fmla="*/ 4299523 w 5970060"/>
              <a:gd name="connsiteY1623" fmla="*/ 3080703 h 6857546"/>
              <a:gd name="connsiteX1624" fmla="*/ 4275159 w 5970060"/>
              <a:gd name="connsiteY1624" fmla="*/ 3021530 h 6857546"/>
              <a:gd name="connsiteX1625" fmla="*/ 4202038 w 5970060"/>
              <a:gd name="connsiteY1625" fmla="*/ 2979762 h 6857546"/>
              <a:gd name="connsiteX1626" fmla="*/ 3686844 w 5970060"/>
              <a:gd name="connsiteY1626" fmla="*/ 3045895 h 6857546"/>
              <a:gd name="connsiteX1627" fmla="*/ 3822616 w 5970060"/>
              <a:gd name="connsiteY1627" fmla="*/ 3181668 h 6857546"/>
              <a:gd name="connsiteX1628" fmla="*/ 3867865 w 5970060"/>
              <a:gd name="connsiteY1628" fmla="*/ 3035453 h 6857546"/>
              <a:gd name="connsiteX1629" fmla="*/ 3686844 w 5970060"/>
              <a:gd name="connsiteY1629" fmla="*/ 3045895 h 6857546"/>
              <a:gd name="connsiteX1630" fmla="*/ 3589384 w 5970060"/>
              <a:gd name="connsiteY1630" fmla="*/ 3157278 h 6857546"/>
              <a:gd name="connsiteX1631" fmla="*/ 3627671 w 5970060"/>
              <a:gd name="connsiteY1631" fmla="*/ 3011063 h 6857546"/>
              <a:gd name="connsiteX1632" fmla="*/ 3589384 w 5970060"/>
              <a:gd name="connsiteY1632" fmla="*/ 3157278 h 6857546"/>
              <a:gd name="connsiteX1633" fmla="*/ 1789682 w 5970060"/>
              <a:gd name="connsiteY1633" fmla="*/ 3049376 h 6857546"/>
              <a:gd name="connsiteX1634" fmla="*/ 1841893 w 5970060"/>
              <a:gd name="connsiteY1634" fmla="*/ 3230398 h 6857546"/>
              <a:gd name="connsiteX1635" fmla="*/ 1894103 w 5970060"/>
              <a:gd name="connsiteY1635" fmla="*/ 3216475 h 6857546"/>
              <a:gd name="connsiteX1636" fmla="*/ 1866257 w 5970060"/>
              <a:gd name="connsiteY1636" fmla="*/ 3028492 h 6857546"/>
              <a:gd name="connsiteX1637" fmla="*/ 1789682 w 5970060"/>
              <a:gd name="connsiteY1637" fmla="*/ 3049376 h 6857546"/>
              <a:gd name="connsiteX1638" fmla="*/ 3220404 w 5970060"/>
              <a:gd name="connsiteY1638" fmla="*/ 3084183 h 6857546"/>
              <a:gd name="connsiteX1639" fmla="*/ 3363138 w 5970060"/>
              <a:gd name="connsiteY1639" fmla="*/ 3094625 h 6857546"/>
              <a:gd name="connsiteX1640" fmla="*/ 3415348 w 5970060"/>
              <a:gd name="connsiteY1640" fmla="*/ 3066780 h 6857546"/>
              <a:gd name="connsiteX1641" fmla="*/ 3220404 w 5970060"/>
              <a:gd name="connsiteY1641" fmla="*/ 3084183 h 6857546"/>
              <a:gd name="connsiteX1642" fmla="*/ 1103932 w 5970060"/>
              <a:gd name="connsiteY1642" fmla="*/ 3035453 h 6857546"/>
              <a:gd name="connsiteX1643" fmla="*/ 1055202 w 5970060"/>
              <a:gd name="connsiteY1643" fmla="*/ 3077222 h 6857546"/>
              <a:gd name="connsiteX1644" fmla="*/ 1020395 w 5970060"/>
              <a:gd name="connsiteY1644" fmla="*/ 3063299 h 6857546"/>
              <a:gd name="connsiteX1645" fmla="*/ 1030837 w 5970060"/>
              <a:gd name="connsiteY1645" fmla="*/ 3132913 h 6857546"/>
              <a:gd name="connsiteX1646" fmla="*/ 999511 w 5970060"/>
              <a:gd name="connsiteY1646" fmla="*/ 3164240 h 6857546"/>
              <a:gd name="connsiteX1647" fmla="*/ 1037799 w 5970060"/>
              <a:gd name="connsiteY1647" fmla="*/ 3233854 h 6857546"/>
              <a:gd name="connsiteX1648" fmla="*/ 1096971 w 5970060"/>
              <a:gd name="connsiteY1648" fmla="*/ 3240815 h 6857546"/>
              <a:gd name="connsiteX1649" fmla="*/ 1194431 w 5970060"/>
              <a:gd name="connsiteY1649" fmla="*/ 3265180 h 6857546"/>
              <a:gd name="connsiteX1650" fmla="*/ 1330203 w 5970060"/>
              <a:gd name="connsiteY1650" fmla="*/ 3219931 h 6857546"/>
              <a:gd name="connsiteX1651" fmla="*/ 1173546 w 5970060"/>
              <a:gd name="connsiteY1651" fmla="*/ 3066754 h 6857546"/>
              <a:gd name="connsiteX1652" fmla="*/ 1103932 w 5970060"/>
              <a:gd name="connsiteY1652" fmla="*/ 3035453 h 6857546"/>
              <a:gd name="connsiteX1653" fmla="*/ 1974184 w 5970060"/>
              <a:gd name="connsiteY1653" fmla="*/ 3049376 h 6857546"/>
              <a:gd name="connsiteX1654" fmla="*/ 1908051 w 5970060"/>
              <a:gd name="connsiteY1654" fmla="*/ 3209514 h 6857546"/>
              <a:gd name="connsiteX1655" fmla="*/ 1963742 w 5970060"/>
              <a:gd name="connsiteY1655" fmla="*/ 3233879 h 6857546"/>
              <a:gd name="connsiteX1656" fmla="*/ 2064708 w 5970060"/>
              <a:gd name="connsiteY1656" fmla="*/ 3143380 h 6857546"/>
              <a:gd name="connsiteX1657" fmla="*/ 2054266 w 5970060"/>
              <a:gd name="connsiteY1657" fmla="*/ 3080728 h 6857546"/>
              <a:gd name="connsiteX1658" fmla="*/ 2002055 w 5970060"/>
              <a:gd name="connsiteY1658" fmla="*/ 3035479 h 6857546"/>
              <a:gd name="connsiteX1659" fmla="*/ 1974184 w 5970060"/>
              <a:gd name="connsiteY1659" fmla="*/ 3049376 h 6857546"/>
              <a:gd name="connsiteX1660" fmla="*/ 3885269 w 5970060"/>
              <a:gd name="connsiteY1660" fmla="*/ 3045895 h 6857546"/>
              <a:gd name="connsiteX1661" fmla="*/ 3829578 w 5970060"/>
              <a:gd name="connsiteY1661" fmla="*/ 3115509 h 6857546"/>
              <a:gd name="connsiteX1662" fmla="*/ 3993196 w 5970060"/>
              <a:gd name="connsiteY1662" fmla="*/ 3254763 h 6857546"/>
              <a:gd name="connsiteX1663" fmla="*/ 3996677 w 5970060"/>
              <a:gd name="connsiteY1663" fmla="*/ 3153797 h 6857546"/>
              <a:gd name="connsiteX1664" fmla="*/ 3885269 w 5970060"/>
              <a:gd name="connsiteY1664" fmla="*/ 3045895 h 6857546"/>
              <a:gd name="connsiteX1665" fmla="*/ 4292537 w 5970060"/>
              <a:gd name="connsiteY1665" fmla="*/ 3056338 h 6857546"/>
              <a:gd name="connsiteX1666" fmla="*/ 4289056 w 5970060"/>
              <a:gd name="connsiteY1666" fmla="*/ 3132913 h 6857546"/>
              <a:gd name="connsiteX1667" fmla="*/ 4362151 w 5970060"/>
              <a:gd name="connsiteY1667" fmla="*/ 3153797 h 6857546"/>
              <a:gd name="connsiteX1668" fmla="*/ 4584941 w 5970060"/>
              <a:gd name="connsiteY1668" fmla="*/ 3143355 h 6857546"/>
              <a:gd name="connsiteX1669" fmla="*/ 4616268 w 5970060"/>
              <a:gd name="connsiteY1669" fmla="*/ 3164240 h 6857546"/>
              <a:gd name="connsiteX1670" fmla="*/ 4292537 w 5970060"/>
              <a:gd name="connsiteY1670" fmla="*/ 3056338 h 6857546"/>
              <a:gd name="connsiteX1671" fmla="*/ 3429246 w 5970060"/>
              <a:gd name="connsiteY1671" fmla="*/ 3073741 h 6857546"/>
              <a:gd name="connsiteX1672" fmla="*/ 3370074 w 5970060"/>
              <a:gd name="connsiteY1672" fmla="*/ 3122471 h 6857546"/>
              <a:gd name="connsiteX1673" fmla="*/ 3401400 w 5970060"/>
              <a:gd name="connsiteY1673" fmla="*/ 3206008 h 6857546"/>
              <a:gd name="connsiteX1674" fmla="*/ 3491899 w 5970060"/>
              <a:gd name="connsiteY1674" fmla="*/ 3223411 h 6857546"/>
              <a:gd name="connsiteX1675" fmla="*/ 3551071 w 5970060"/>
              <a:gd name="connsiteY1675" fmla="*/ 3157278 h 6857546"/>
              <a:gd name="connsiteX1676" fmla="*/ 3509302 w 5970060"/>
              <a:gd name="connsiteY1676" fmla="*/ 3087664 h 6857546"/>
              <a:gd name="connsiteX1677" fmla="*/ 3429246 w 5970060"/>
              <a:gd name="connsiteY1677" fmla="*/ 3073741 h 6857546"/>
              <a:gd name="connsiteX1678" fmla="*/ 3746015 w 5970060"/>
              <a:gd name="connsiteY1678" fmla="*/ 3313935 h 6857546"/>
              <a:gd name="connsiteX1679" fmla="*/ 3794745 w 5970060"/>
              <a:gd name="connsiteY1679" fmla="*/ 3237360 h 6857546"/>
              <a:gd name="connsiteX1680" fmla="*/ 3683338 w 5970060"/>
              <a:gd name="connsiteY1680" fmla="*/ 3115535 h 6857546"/>
              <a:gd name="connsiteX1681" fmla="*/ 3627646 w 5970060"/>
              <a:gd name="connsiteY1681" fmla="*/ 3171226 h 6857546"/>
              <a:gd name="connsiteX1682" fmla="*/ 3746015 w 5970060"/>
              <a:gd name="connsiteY1682" fmla="*/ 3313935 h 6857546"/>
              <a:gd name="connsiteX1683" fmla="*/ 4007094 w 5970060"/>
              <a:gd name="connsiteY1683" fmla="*/ 3164240 h 6857546"/>
              <a:gd name="connsiteX1684" fmla="*/ 4142866 w 5970060"/>
              <a:gd name="connsiteY1684" fmla="*/ 3251257 h 6857546"/>
              <a:gd name="connsiteX1685" fmla="*/ 4048887 w 5970060"/>
              <a:gd name="connsiteY1685" fmla="*/ 3132888 h 6857546"/>
              <a:gd name="connsiteX1686" fmla="*/ 4007094 w 5970060"/>
              <a:gd name="connsiteY1686" fmla="*/ 3164240 h 6857546"/>
              <a:gd name="connsiteX1687" fmla="*/ 1636531 w 5970060"/>
              <a:gd name="connsiteY1687" fmla="*/ 3251282 h 6857546"/>
              <a:gd name="connsiteX1688" fmla="*/ 1803630 w 5970060"/>
              <a:gd name="connsiteY1688" fmla="*/ 3306974 h 6857546"/>
              <a:gd name="connsiteX1689" fmla="*/ 1827995 w 5970060"/>
              <a:gd name="connsiteY1689" fmla="*/ 3247802 h 6857546"/>
              <a:gd name="connsiteX1690" fmla="*/ 1688741 w 5970060"/>
              <a:gd name="connsiteY1690" fmla="*/ 3150342 h 6857546"/>
              <a:gd name="connsiteX1691" fmla="*/ 1636531 w 5970060"/>
              <a:gd name="connsiteY1691" fmla="*/ 3251282 h 6857546"/>
              <a:gd name="connsiteX1692" fmla="*/ 4379554 w 5970060"/>
              <a:gd name="connsiteY1692" fmla="*/ 3247802 h 6857546"/>
              <a:gd name="connsiteX1693" fmla="*/ 4365632 w 5970060"/>
              <a:gd name="connsiteY1693" fmla="*/ 3178188 h 6857546"/>
              <a:gd name="connsiteX1694" fmla="*/ 4163725 w 5970060"/>
              <a:gd name="connsiteY1694" fmla="*/ 3195591 h 6857546"/>
              <a:gd name="connsiteX1695" fmla="*/ 4160245 w 5970060"/>
              <a:gd name="connsiteY1695" fmla="*/ 3244321 h 6857546"/>
              <a:gd name="connsiteX1696" fmla="*/ 4355190 w 5970060"/>
              <a:gd name="connsiteY1696" fmla="*/ 3296531 h 6857546"/>
              <a:gd name="connsiteX1697" fmla="*/ 4379554 w 5970060"/>
              <a:gd name="connsiteY1697" fmla="*/ 3247802 h 6857546"/>
              <a:gd name="connsiteX1698" fmla="*/ 1970704 w 5970060"/>
              <a:gd name="connsiteY1698" fmla="*/ 3247802 h 6857546"/>
              <a:gd name="connsiteX1699" fmla="*/ 1988107 w 5970060"/>
              <a:gd name="connsiteY1699" fmla="*/ 3279128 h 6857546"/>
              <a:gd name="connsiteX1700" fmla="*/ 1988107 w 5970060"/>
              <a:gd name="connsiteY1700" fmla="*/ 3324377 h 6857546"/>
              <a:gd name="connsiteX1701" fmla="*/ 2158687 w 5970060"/>
              <a:gd name="connsiteY1701" fmla="*/ 3275647 h 6857546"/>
              <a:gd name="connsiteX1702" fmla="*/ 2130842 w 5970060"/>
              <a:gd name="connsiteY1702" fmla="*/ 3244321 h 6857546"/>
              <a:gd name="connsiteX1703" fmla="*/ 2137803 w 5970060"/>
              <a:gd name="connsiteY1703" fmla="*/ 3216475 h 6857546"/>
              <a:gd name="connsiteX1704" fmla="*/ 2102996 w 5970060"/>
              <a:gd name="connsiteY1704" fmla="*/ 3164265 h 6857546"/>
              <a:gd name="connsiteX1705" fmla="*/ 1970704 w 5970060"/>
              <a:gd name="connsiteY1705" fmla="*/ 3247802 h 6857546"/>
              <a:gd name="connsiteX1706" fmla="*/ 2395375 w 5970060"/>
              <a:gd name="connsiteY1706" fmla="*/ 3219956 h 6857546"/>
              <a:gd name="connsiteX1707" fmla="*/ 2151701 w 5970060"/>
              <a:gd name="connsiteY1707" fmla="*/ 3209514 h 6857546"/>
              <a:gd name="connsiteX1708" fmla="*/ 2144739 w 5970060"/>
              <a:gd name="connsiteY1708" fmla="*/ 3244321 h 6857546"/>
              <a:gd name="connsiteX1709" fmla="*/ 2165623 w 5970060"/>
              <a:gd name="connsiteY1709" fmla="*/ 3338300 h 6857546"/>
              <a:gd name="connsiteX1710" fmla="*/ 2409298 w 5970060"/>
              <a:gd name="connsiteY1710" fmla="*/ 3463631 h 6857546"/>
              <a:gd name="connsiteX1711" fmla="*/ 2492835 w 5970060"/>
              <a:gd name="connsiteY1711" fmla="*/ 3376613 h 6857546"/>
              <a:gd name="connsiteX1712" fmla="*/ 2395375 w 5970060"/>
              <a:gd name="connsiteY1712" fmla="*/ 3219956 h 6857546"/>
              <a:gd name="connsiteX1713" fmla="*/ 3568499 w 5970060"/>
              <a:gd name="connsiteY1713" fmla="*/ 3164240 h 6857546"/>
              <a:gd name="connsiteX1714" fmla="*/ 3516289 w 5970060"/>
              <a:gd name="connsiteY1714" fmla="*/ 3317416 h 6857546"/>
              <a:gd name="connsiteX1715" fmla="*/ 3641594 w 5970060"/>
              <a:gd name="connsiteY1715" fmla="*/ 3275647 h 6857546"/>
              <a:gd name="connsiteX1716" fmla="*/ 3613748 w 5970060"/>
              <a:gd name="connsiteY1716" fmla="*/ 3171201 h 6857546"/>
              <a:gd name="connsiteX1717" fmla="*/ 3568499 w 5970060"/>
              <a:gd name="connsiteY1717" fmla="*/ 3164240 h 6857546"/>
              <a:gd name="connsiteX1718" fmla="*/ 3154245 w 5970060"/>
              <a:gd name="connsiteY1718" fmla="*/ 3505374 h 6857546"/>
              <a:gd name="connsiteX1719" fmla="*/ 3025433 w 5970060"/>
              <a:gd name="connsiteY1719" fmla="*/ 3522778 h 6857546"/>
              <a:gd name="connsiteX1720" fmla="*/ 3303915 w 5970060"/>
              <a:gd name="connsiteY1720" fmla="*/ 3404408 h 6857546"/>
              <a:gd name="connsiteX1721" fmla="*/ 3296954 w 5970060"/>
              <a:gd name="connsiteY1721" fmla="*/ 3338275 h 6857546"/>
              <a:gd name="connsiteX1722" fmla="*/ 3310877 w 5970060"/>
              <a:gd name="connsiteY1722" fmla="*/ 3296506 h 6857546"/>
              <a:gd name="connsiteX1723" fmla="*/ 3272589 w 5970060"/>
              <a:gd name="connsiteY1723" fmla="*/ 3244296 h 6857546"/>
              <a:gd name="connsiteX1724" fmla="*/ 3223859 w 5970060"/>
              <a:gd name="connsiteY1724" fmla="*/ 3199046 h 6857546"/>
              <a:gd name="connsiteX1725" fmla="*/ 3192533 w 5970060"/>
              <a:gd name="connsiteY1725" fmla="*/ 3206008 h 6857546"/>
              <a:gd name="connsiteX1726" fmla="*/ 3032395 w 5970060"/>
              <a:gd name="connsiteY1726" fmla="*/ 3226892 h 6857546"/>
              <a:gd name="connsiteX1727" fmla="*/ 2969742 w 5970060"/>
              <a:gd name="connsiteY1727" fmla="*/ 3268661 h 6857546"/>
              <a:gd name="connsiteX1728" fmla="*/ 2927974 w 5970060"/>
              <a:gd name="connsiteY1728" fmla="*/ 3425318 h 6857546"/>
              <a:gd name="connsiteX1729" fmla="*/ 3154245 w 5970060"/>
              <a:gd name="connsiteY1729" fmla="*/ 3439241 h 6857546"/>
              <a:gd name="connsiteX1730" fmla="*/ 2927974 w 5970060"/>
              <a:gd name="connsiteY1730" fmla="*/ 3602859 h 6857546"/>
              <a:gd name="connsiteX1731" fmla="*/ 3182090 w 5970060"/>
              <a:gd name="connsiteY1731" fmla="*/ 3655069 h 6857546"/>
              <a:gd name="connsiteX1732" fmla="*/ 2955819 w 5970060"/>
              <a:gd name="connsiteY1732" fmla="*/ 3742087 h 6857546"/>
              <a:gd name="connsiteX1733" fmla="*/ 3227340 w 5970060"/>
              <a:gd name="connsiteY1733" fmla="*/ 3808220 h 6857546"/>
              <a:gd name="connsiteX1734" fmla="*/ 3338722 w 5970060"/>
              <a:gd name="connsiteY1734" fmla="*/ 3776894 h 6857546"/>
              <a:gd name="connsiteX1735" fmla="*/ 3370049 w 5970060"/>
              <a:gd name="connsiteY1735" fmla="*/ 3721203 h 6857546"/>
              <a:gd name="connsiteX1736" fmla="*/ 3331761 w 5970060"/>
              <a:gd name="connsiteY1736" fmla="*/ 3672473 h 6857546"/>
              <a:gd name="connsiteX1737" fmla="*/ 3366568 w 5970060"/>
              <a:gd name="connsiteY1737" fmla="*/ 3641147 h 6857546"/>
              <a:gd name="connsiteX1738" fmla="*/ 3314357 w 5970060"/>
              <a:gd name="connsiteY1738" fmla="*/ 3575013 h 6857546"/>
              <a:gd name="connsiteX1739" fmla="*/ 3310877 w 5970060"/>
              <a:gd name="connsiteY1739" fmla="*/ 3547168 h 6857546"/>
              <a:gd name="connsiteX1740" fmla="*/ 3154245 w 5970060"/>
              <a:gd name="connsiteY1740" fmla="*/ 3505374 h 6857546"/>
              <a:gd name="connsiteX1741" fmla="*/ 1371972 w 5970060"/>
              <a:gd name="connsiteY1741" fmla="*/ 3195566 h 6857546"/>
              <a:gd name="connsiteX1742" fmla="*/ 1385895 w 5970060"/>
              <a:gd name="connsiteY1742" fmla="*/ 3226892 h 6857546"/>
              <a:gd name="connsiteX1743" fmla="*/ 1622608 w 5970060"/>
              <a:gd name="connsiteY1743" fmla="*/ 3258219 h 6857546"/>
              <a:gd name="connsiteX1744" fmla="*/ 1622608 w 5970060"/>
              <a:gd name="connsiteY1744" fmla="*/ 3223411 h 6857546"/>
              <a:gd name="connsiteX1745" fmla="*/ 1371972 w 5970060"/>
              <a:gd name="connsiteY1745" fmla="*/ 3195566 h 6857546"/>
              <a:gd name="connsiteX1746" fmla="*/ 3728612 w 5970060"/>
              <a:gd name="connsiteY1746" fmla="*/ 3338300 h 6857546"/>
              <a:gd name="connsiteX1747" fmla="*/ 3732093 w 5970060"/>
              <a:gd name="connsiteY1747" fmla="*/ 3362665 h 6857546"/>
              <a:gd name="connsiteX1748" fmla="*/ 3871346 w 5970060"/>
              <a:gd name="connsiteY1748" fmla="*/ 3341781 h 6857546"/>
              <a:gd name="connsiteX1749" fmla="*/ 3920076 w 5970060"/>
              <a:gd name="connsiteY1749" fmla="*/ 3261725 h 6857546"/>
              <a:gd name="connsiteX1750" fmla="*/ 3833058 w 5970060"/>
              <a:gd name="connsiteY1750" fmla="*/ 3188629 h 6857546"/>
              <a:gd name="connsiteX1751" fmla="*/ 3801732 w 5970060"/>
              <a:gd name="connsiteY1751" fmla="*/ 3192110 h 6857546"/>
              <a:gd name="connsiteX1752" fmla="*/ 3728612 w 5970060"/>
              <a:gd name="connsiteY1752" fmla="*/ 3338300 h 6857546"/>
              <a:gd name="connsiteX1753" fmla="*/ 1309319 w 5970060"/>
              <a:gd name="connsiteY1753" fmla="*/ 3439241 h 6857546"/>
              <a:gd name="connsiteX1754" fmla="*/ 1361530 w 5970060"/>
              <a:gd name="connsiteY1754" fmla="*/ 3219931 h 6857546"/>
              <a:gd name="connsiteX1755" fmla="*/ 1309319 w 5970060"/>
              <a:gd name="connsiteY1755" fmla="*/ 3439241 h 6857546"/>
              <a:gd name="connsiteX1756" fmla="*/ 1897609 w 5970060"/>
              <a:gd name="connsiteY1756" fmla="*/ 3373107 h 6857546"/>
              <a:gd name="connsiteX1757" fmla="*/ 1911532 w 5970060"/>
              <a:gd name="connsiteY1757" fmla="*/ 3226892 h 6857546"/>
              <a:gd name="connsiteX1758" fmla="*/ 1817553 w 5970060"/>
              <a:gd name="connsiteY1758" fmla="*/ 3306948 h 6857546"/>
              <a:gd name="connsiteX1759" fmla="*/ 1897609 w 5970060"/>
              <a:gd name="connsiteY1759" fmla="*/ 3373107 h 6857546"/>
              <a:gd name="connsiteX1760" fmla="*/ 2715651 w 5970060"/>
              <a:gd name="connsiteY1760" fmla="*/ 3306974 h 6857546"/>
              <a:gd name="connsiteX1761" fmla="*/ 2569436 w 5970060"/>
              <a:gd name="connsiteY1761" fmla="*/ 3247802 h 6857546"/>
              <a:gd name="connsiteX1762" fmla="*/ 2534629 w 5970060"/>
              <a:gd name="connsiteY1762" fmla="*/ 3383574 h 6857546"/>
              <a:gd name="connsiteX1763" fmla="*/ 2565955 w 5970060"/>
              <a:gd name="connsiteY1763" fmla="*/ 3421862 h 6857546"/>
              <a:gd name="connsiteX1764" fmla="*/ 2597281 w 5970060"/>
              <a:gd name="connsiteY1764" fmla="*/ 3387055 h 6857546"/>
              <a:gd name="connsiteX1765" fmla="*/ 2579878 w 5970060"/>
              <a:gd name="connsiteY1765" fmla="*/ 3300037 h 6857546"/>
              <a:gd name="connsiteX1766" fmla="*/ 2611204 w 5970060"/>
              <a:gd name="connsiteY1766" fmla="*/ 3380094 h 6857546"/>
              <a:gd name="connsiteX1767" fmla="*/ 2621646 w 5970060"/>
              <a:gd name="connsiteY1767" fmla="*/ 3373132 h 6857546"/>
              <a:gd name="connsiteX1768" fmla="*/ 2625127 w 5970060"/>
              <a:gd name="connsiteY1768" fmla="*/ 3286115 h 6857546"/>
              <a:gd name="connsiteX1769" fmla="*/ 2663415 w 5970060"/>
              <a:gd name="connsiteY1769" fmla="*/ 3387055 h 6857546"/>
              <a:gd name="connsiteX1770" fmla="*/ 2670376 w 5970060"/>
              <a:gd name="connsiteY1770" fmla="*/ 3286115 h 6857546"/>
              <a:gd name="connsiteX1771" fmla="*/ 2687780 w 5970060"/>
              <a:gd name="connsiteY1771" fmla="*/ 3411445 h 6857546"/>
              <a:gd name="connsiteX1772" fmla="*/ 2715651 w 5970060"/>
              <a:gd name="connsiteY1772" fmla="*/ 3306974 h 6857546"/>
              <a:gd name="connsiteX1773" fmla="*/ 1093490 w 5970060"/>
              <a:gd name="connsiteY1773" fmla="*/ 3254763 h 6857546"/>
              <a:gd name="connsiteX1774" fmla="*/ 950756 w 5970060"/>
              <a:gd name="connsiteY1774" fmla="*/ 3300012 h 6857546"/>
              <a:gd name="connsiteX1775" fmla="*/ 957717 w 5970060"/>
              <a:gd name="connsiteY1775" fmla="*/ 3341781 h 6857546"/>
              <a:gd name="connsiteX1776" fmla="*/ 940314 w 5970060"/>
              <a:gd name="connsiteY1776" fmla="*/ 3373107 h 6857546"/>
              <a:gd name="connsiteX1777" fmla="*/ 996005 w 5970060"/>
              <a:gd name="connsiteY1777" fmla="*/ 3421837 h 6857546"/>
              <a:gd name="connsiteX1778" fmla="*/ 1069100 w 5970060"/>
              <a:gd name="connsiteY1778" fmla="*/ 3435760 h 6857546"/>
              <a:gd name="connsiteX1779" fmla="*/ 1277968 w 5970060"/>
              <a:gd name="connsiteY1779" fmla="*/ 3334819 h 6857546"/>
              <a:gd name="connsiteX1780" fmla="*/ 1305813 w 5970060"/>
              <a:gd name="connsiteY1780" fmla="*/ 3254763 h 6857546"/>
              <a:gd name="connsiteX1781" fmla="*/ 1093490 w 5970060"/>
              <a:gd name="connsiteY1781" fmla="*/ 3254763 h 6857546"/>
              <a:gd name="connsiteX1782" fmla="*/ 4104579 w 5970060"/>
              <a:gd name="connsiteY1782" fmla="*/ 3296531 h 6857546"/>
              <a:gd name="connsiteX1783" fmla="*/ 4181154 w 5970060"/>
              <a:gd name="connsiteY1783" fmla="*/ 3481034 h 6857546"/>
              <a:gd name="connsiteX1784" fmla="*/ 4243807 w 5970060"/>
              <a:gd name="connsiteY1784" fmla="*/ 3474073 h 6857546"/>
              <a:gd name="connsiteX1785" fmla="*/ 4153308 w 5970060"/>
              <a:gd name="connsiteY1785" fmla="*/ 3258244 h 6857546"/>
              <a:gd name="connsiteX1786" fmla="*/ 4104579 w 5970060"/>
              <a:gd name="connsiteY1786" fmla="*/ 3296531 h 6857546"/>
              <a:gd name="connsiteX1787" fmla="*/ 4010574 w 5970060"/>
              <a:gd name="connsiteY1787" fmla="*/ 3265205 h 6857546"/>
              <a:gd name="connsiteX1788" fmla="*/ 3878282 w 5970060"/>
              <a:gd name="connsiteY1788" fmla="*/ 3341781 h 6857546"/>
              <a:gd name="connsiteX1789" fmla="*/ 3892205 w 5970060"/>
              <a:gd name="connsiteY1789" fmla="*/ 3387030 h 6857546"/>
              <a:gd name="connsiteX1790" fmla="*/ 3927012 w 5970060"/>
              <a:gd name="connsiteY1790" fmla="*/ 3498413 h 6857546"/>
              <a:gd name="connsiteX1791" fmla="*/ 4090631 w 5970060"/>
              <a:gd name="connsiteY1791" fmla="*/ 3400953 h 6857546"/>
              <a:gd name="connsiteX1792" fmla="*/ 4090631 w 5970060"/>
              <a:gd name="connsiteY1792" fmla="*/ 3299987 h 6857546"/>
              <a:gd name="connsiteX1793" fmla="*/ 4010574 w 5970060"/>
              <a:gd name="connsiteY1793" fmla="*/ 3265205 h 6857546"/>
              <a:gd name="connsiteX1794" fmla="*/ 2886205 w 5970060"/>
              <a:gd name="connsiteY1794" fmla="*/ 3300012 h 6857546"/>
              <a:gd name="connsiteX1795" fmla="*/ 2827033 w 5970060"/>
              <a:gd name="connsiteY1795" fmla="*/ 3289570 h 6857546"/>
              <a:gd name="connsiteX1796" fmla="*/ 2785265 w 5970060"/>
              <a:gd name="connsiteY1796" fmla="*/ 3272166 h 6857546"/>
              <a:gd name="connsiteX1797" fmla="*/ 2708664 w 5970060"/>
              <a:gd name="connsiteY1797" fmla="*/ 3400978 h 6857546"/>
              <a:gd name="connsiteX1798" fmla="*/ 2739990 w 5970060"/>
              <a:gd name="connsiteY1798" fmla="*/ 3400978 h 6857546"/>
              <a:gd name="connsiteX1799" fmla="*/ 2750433 w 5970060"/>
              <a:gd name="connsiteY1799" fmla="*/ 3334845 h 6857546"/>
              <a:gd name="connsiteX1800" fmla="*/ 2753913 w 5970060"/>
              <a:gd name="connsiteY1800" fmla="*/ 3404459 h 6857546"/>
              <a:gd name="connsiteX1801" fmla="*/ 2778278 w 5970060"/>
              <a:gd name="connsiteY1801" fmla="*/ 3407939 h 6857546"/>
              <a:gd name="connsiteX1802" fmla="*/ 2802643 w 5970060"/>
              <a:gd name="connsiteY1802" fmla="*/ 3348767 h 6857546"/>
              <a:gd name="connsiteX1803" fmla="*/ 2788720 w 5970060"/>
              <a:gd name="connsiteY1803" fmla="*/ 3421862 h 6857546"/>
              <a:gd name="connsiteX1804" fmla="*/ 2809605 w 5970060"/>
              <a:gd name="connsiteY1804" fmla="*/ 3439266 h 6857546"/>
              <a:gd name="connsiteX1805" fmla="*/ 2847892 w 5970060"/>
              <a:gd name="connsiteY1805" fmla="*/ 3362690 h 6857546"/>
              <a:gd name="connsiteX1806" fmla="*/ 2823527 w 5970060"/>
              <a:gd name="connsiteY1806" fmla="*/ 3487996 h 6857546"/>
              <a:gd name="connsiteX1807" fmla="*/ 2910545 w 5970060"/>
              <a:gd name="connsiteY1807" fmla="*/ 3432304 h 6857546"/>
              <a:gd name="connsiteX1808" fmla="*/ 2886205 w 5970060"/>
              <a:gd name="connsiteY1808" fmla="*/ 3300012 h 6857546"/>
              <a:gd name="connsiteX1809" fmla="*/ 3648556 w 5970060"/>
              <a:gd name="connsiteY1809" fmla="*/ 3296531 h 6857546"/>
              <a:gd name="connsiteX1810" fmla="*/ 3568499 w 5970060"/>
              <a:gd name="connsiteY1810" fmla="*/ 3352223 h 6857546"/>
              <a:gd name="connsiteX1811" fmla="*/ 3683363 w 5970060"/>
              <a:gd name="connsiteY1811" fmla="*/ 3432279 h 6857546"/>
              <a:gd name="connsiteX1812" fmla="*/ 3648556 w 5970060"/>
              <a:gd name="connsiteY1812" fmla="*/ 3296531 h 6857546"/>
              <a:gd name="connsiteX1813" fmla="*/ 1431144 w 5970060"/>
              <a:gd name="connsiteY1813" fmla="*/ 3484490 h 6857546"/>
              <a:gd name="connsiteX1814" fmla="*/ 1479874 w 5970060"/>
              <a:gd name="connsiteY1814" fmla="*/ 3470567 h 6857546"/>
              <a:gd name="connsiteX1815" fmla="*/ 1486835 w 5970060"/>
              <a:gd name="connsiteY1815" fmla="*/ 3481009 h 6857546"/>
              <a:gd name="connsiteX1816" fmla="*/ 1486835 w 5970060"/>
              <a:gd name="connsiteY1816" fmla="*/ 3568027 h 6857546"/>
              <a:gd name="connsiteX1817" fmla="*/ 1587776 w 5970060"/>
              <a:gd name="connsiteY1817" fmla="*/ 3463580 h 6857546"/>
              <a:gd name="connsiteX1818" fmla="*/ 1643467 w 5970060"/>
              <a:gd name="connsiteY1818" fmla="*/ 3373082 h 6857546"/>
              <a:gd name="connsiteX1819" fmla="*/ 1699158 w 5970060"/>
              <a:gd name="connsiteY1819" fmla="*/ 3327833 h 6857546"/>
              <a:gd name="connsiteX1820" fmla="*/ 1667832 w 5970060"/>
              <a:gd name="connsiteY1820" fmla="*/ 3317391 h 6857546"/>
              <a:gd name="connsiteX1821" fmla="*/ 1507719 w 5970060"/>
              <a:gd name="connsiteY1821" fmla="*/ 3432279 h 6857546"/>
              <a:gd name="connsiteX1822" fmla="*/ 1653934 w 5970060"/>
              <a:gd name="connsiteY1822" fmla="*/ 3303468 h 6857546"/>
              <a:gd name="connsiteX1823" fmla="*/ 1431144 w 5970060"/>
              <a:gd name="connsiteY1823" fmla="*/ 3484490 h 6857546"/>
              <a:gd name="connsiteX1824" fmla="*/ 4797290 w 5970060"/>
              <a:gd name="connsiteY1824" fmla="*/ 3432279 h 6857546"/>
              <a:gd name="connsiteX1825" fmla="*/ 4804251 w 5970060"/>
              <a:gd name="connsiteY1825" fmla="*/ 3327833 h 6857546"/>
              <a:gd name="connsiteX1826" fmla="*/ 4738118 w 5970060"/>
              <a:gd name="connsiteY1826" fmla="*/ 3442721 h 6857546"/>
              <a:gd name="connsiteX1827" fmla="*/ 4734637 w 5970060"/>
              <a:gd name="connsiteY1827" fmla="*/ 3404433 h 6857546"/>
              <a:gd name="connsiteX1828" fmla="*/ 4689388 w 5970060"/>
              <a:gd name="connsiteY1828" fmla="*/ 3362665 h 6857546"/>
              <a:gd name="connsiteX1829" fmla="*/ 4658061 w 5970060"/>
              <a:gd name="connsiteY1829" fmla="*/ 3460125 h 6857546"/>
              <a:gd name="connsiteX1830" fmla="*/ 4609332 w 5970060"/>
              <a:gd name="connsiteY1830" fmla="*/ 3442721 h 6857546"/>
              <a:gd name="connsiteX1831" fmla="*/ 4651100 w 5970060"/>
              <a:gd name="connsiteY1831" fmla="*/ 3756010 h 6857546"/>
              <a:gd name="connsiteX1832" fmla="*/ 4682426 w 5970060"/>
              <a:gd name="connsiteY1832" fmla="*/ 3769933 h 6857546"/>
              <a:gd name="connsiteX1833" fmla="*/ 4748560 w 5970060"/>
              <a:gd name="connsiteY1833" fmla="*/ 3909186 h 6857546"/>
              <a:gd name="connsiteX1834" fmla="*/ 4762483 w 5970060"/>
              <a:gd name="connsiteY1834" fmla="*/ 3884821 h 6857546"/>
              <a:gd name="connsiteX1835" fmla="*/ 4738118 w 5970060"/>
              <a:gd name="connsiteY1835" fmla="*/ 3728164 h 6857546"/>
              <a:gd name="connsiteX1836" fmla="*/ 4658061 w 5970060"/>
              <a:gd name="connsiteY1836" fmla="*/ 3665512 h 6857546"/>
              <a:gd name="connsiteX1837" fmla="*/ 4741598 w 5970060"/>
              <a:gd name="connsiteY1837" fmla="*/ 3714241 h 6857546"/>
              <a:gd name="connsiteX1838" fmla="*/ 4741598 w 5970060"/>
              <a:gd name="connsiteY1838" fmla="*/ 3655069 h 6857546"/>
              <a:gd name="connsiteX1839" fmla="*/ 4658061 w 5970060"/>
              <a:gd name="connsiteY1839" fmla="*/ 3585455 h 6857546"/>
              <a:gd name="connsiteX1840" fmla="*/ 4745079 w 5970060"/>
              <a:gd name="connsiteY1840" fmla="*/ 3641147 h 6857546"/>
              <a:gd name="connsiteX1841" fmla="*/ 4752041 w 5970060"/>
              <a:gd name="connsiteY1841" fmla="*/ 3602859 h 6857546"/>
              <a:gd name="connsiteX1842" fmla="*/ 4678946 w 5970060"/>
              <a:gd name="connsiteY1842" fmla="*/ 3529764 h 6857546"/>
              <a:gd name="connsiteX1843" fmla="*/ 4755521 w 5970060"/>
              <a:gd name="connsiteY1843" fmla="*/ 3588936 h 6857546"/>
              <a:gd name="connsiteX1844" fmla="*/ 4765963 w 5970060"/>
              <a:gd name="connsiteY1844" fmla="*/ 3554129 h 6857546"/>
              <a:gd name="connsiteX1845" fmla="*/ 4703311 w 5970060"/>
              <a:gd name="connsiteY1845" fmla="*/ 3487996 h 6857546"/>
              <a:gd name="connsiteX1846" fmla="*/ 4772925 w 5970060"/>
              <a:gd name="connsiteY1846" fmla="*/ 3533245 h 6857546"/>
              <a:gd name="connsiteX1847" fmla="*/ 4818174 w 5970060"/>
              <a:gd name="connsiteY1847" fmla="*/ 3460150 h 6857546"/>
              <a:gd name="connsiteX1848" fmla="*/ 4793809 w 5970060"/>
              <a:gd name="connsiteY1848" fmla="*/ 3519322 h 6857546"/>
              <a:gd name="connsiteX1849" fmla="*/ 4873865 w 5970060"/>
              <a:gd name="connsiteY1849" fmla="*/ 3519322 h 6857546"/>
              <a:gd name="connsiteX1850" fmla="*/ 4783367 w 5970060"/>
              <a:gd name="connsiteY1850" fmla="*/ 3540206 h 6857546"/>
              <a:gd name="connsiteX1851" fmla="*/ 4769444 w 5970060"/>
              <a:gd name="connsiteY1851" fmla="*/ 3585455 h 6857546"/>
              <a:gd name="connsiteX1852" fmla="*/ 4887813 w 5970060"/>
              <a:gd name="connsiteY1852" fmla="*/ 3575013 h 6857546"/>
              <a:gd name="connsiteX1853" fmla="*/ 4765963 w 5970060"/>
              <a:gd name="connsiteY1853" fmla="*/ 3602859 h 6857546"/>
              <a:gd name="connsiteX1854" fmla="*/ 4762483 w 5970060"/>
              <a:gd name="connsiteY1854" fmla="*/ 3648108 h 6857546"/>
              <a:gd name="connsiteX1855" fmla="*/ 4880852 w 5970060"/>
              <a:gd name="connsiteY1855" fmla="*/ 3641147 h 6857546"/>
              <a:gd name="connsiteX1856" fmla="*/ 4755547 w 5970060"/>
              <a:gd name="connsiteY1856" fmla="*/ 3662031 h 6857546"/>
              <a:gd name="connsiteX1857" fmla="*/ 4755547 w 5970060"/>
              <a:gd name="connsiteY1857" fmla="*/ 3707280 h 6857546"/>
              <a:gd name="connsiteX1858" fmla="*/ 4877396 w 5970060"/>
              <a:gd name="connsiteY1858" fmla="*/ 3707280 h 6857546"/>
              <a:gd name="connsiteX1859" fmla="*/ 4752066 w 5970060"/>
              <a:gd name="connsiteY1859" fmla="*/ 3721203 h 6857546"/>
              <a:gd name="connsiteX1860" fmla="*/ 4769469 w 5970060"/>
              <a:gd name="connsiteY1860" fmla="*/ 3874379 h 6857546"/>
              <a:gd name="connsiteX1861" fmla="*/ 4947011 w 5970060"/>
              <a:gd name="connsiteY1861" fmla="*/ 3815207 h 6857546"/>
              <a:gd name="connsiteX1862" fmla="*/ 4940049 w 5970060"/>
              <a:gd name="connsiteY1862" fmla="*/ 3651589 h 6857546"/>
              <a:gd name="connsiteX1863" fmla="*/ 4978337 w 5970060"/>
              <a:gd name="connsiteY1863" fmla="*/ 3526283 h 6857546"/>
              <a:gd name="connsiteX1864" fmla="*/ 4957453 w 5970060"/>
              <a:gd name="connsiteY1864" fmla="*/ 3306974 h 6857546"/>
              <a:gd name="connsiteX1865" fmla="*/ 4797290 w 5970060"/>
              <a:gd name="connsiteY1865" fmla="*/ 3432279 h 6857546"/>
              <a:gd name="connsiteX1866" fmla="*/ 3697285 w 5970060"/>
              <a:gd name="connsiteY1866" fmla="*/ 3421837 h 6857546"/>
              <a:gd name="connsiteX1867" fmla="*/ 3718170 w 5970060"/>
              <a:gd name="connsiteY1867" fmla="*/ 3338275 h 6857546"/>
              <a:gd name="connsiteX1868" fmla="*/ 3672921 w 5970060"/>
              <a:gd name="connsiteY1868" fmla="*/ 3317391 h 6857546"/>
              <a:gd name="connsiteX1869" fmla="*/ 3697285 w 5970060"/>
              <a:gd name="connsiteY1869" fmla="*/ 3421837 h 6857546"/>
              <a:gd name="connsiteX1870" fmla="*/ 1807085 w 5970060"/>
              <a:gd name="connsiteY1870" fmla="*/ 3320896 h 6857546"/>
              <a:gd name="connsiteX1871" fmla="*/ 1653909 w 5970060"/>
              <a:gd name="connsiteY1871" fmla="*/ 3383549 h 6857546"/>
              <a:gd name="connsiteX1872" fmla="*/ 1789682 w 5970060"/>
              <a:gd name="connsiteY1872" fmla="*/ 3477528 h 6857546"/>
              <a:gd name="connsiteX1873" fmla="*/ 1852335 w 5970060"/>
              <a:gd name="connsiteY1873" fmla="*/ 3380068 h 6857546"/>
              <a:gd name="connsiteX1874" fmla="*/ 1807085 w 5970060"/>
              <a:gd name="connsiteY1874" fmla="*/ 3320896 h 6857546"/>
              <a:gd name="connsiteX1875" fmla="*/ 2029876 w 5970060"/>
              <a:gd name="connsiteY1875" fmla="*/ 3515841 h 6857546"/>
              <a:gd name="connsiteX1876" fmla="*/ 2071644 w 5970060"/>
              <a:gd name="connsiteY1876" fmla="*/ 3491476 h 6857546"/>
              <a:gd name="connsiteX1877" fmla="*/ 2116894 w 5970060"/>
              <a:gd name="connsiteY1877" fmla="*/ 3435785 h 6857546"/>
              <a:gd name="connsiteX1878" fmla="*/ 2099490 w 5970060"/>
              <a:gd name="connsiteY1878" fmla="*/ 3366171 h 6857546"/>
              <a:gd name="connsiteX1879" fmla="*/ 1981121 w 5970060"/>
              <a:gd name="connsiteY1879" fmla="*/ 3334845 h 6857546"/>
              <a:gd name="connsiteX1880" fmla="*/ 1939352 w 5970060"/>
              <a:gd name="connsiteY1880" fmla="*/ 3380094 h 6857546"/>
              <a:gd name="connsiteX1881" fmla="*/ 2029876 w 5970060"/>
              <a:gd name="connsiteY1881" fmla="*/ 3515841 h 6857546"/>
              <a:gd name="connsiteX1882" fmla="*/ 3484937 w 5970060"/>
              <a:gd name="connsiteY1882" fmla="*/ 3334819 h 6857546"/>
              <a:gd name="connsiteX1883" fmla="*/ 3314357 w 5970060"/>
              <a:gd name="connsiteY1883" fmla="*/ 3383549 h 6857546"/>
              <a:gd name="connsiteX1884" fmla="*/ 3631127 w 5970060"/>
              <a:gd name="connsiteY1884" fmla="*/ 3421837 h 6857546"/>
              <a:gd name="connsiteX1885" fmla="*/ 3484937 w 5970060"/>
              <a:gd name="connsiteY1885" fmla="*/ 3334819 h 6857546"/>
              <a:gd name="connsiteX1886" fmla="*/ 2109932 w 5970060"/>
              <a:gd name="connsiteY1886" fmla="*/ 3355703 h 6857546"/>
              <a:gd name="connsiteX1887" fmla="*/ 2127336 w 5970060"/>
              <a:gd name="connsiteY1887" fmla="*/ 3432279 h 6857546"/>
              <a:gd name="connsiteX1888" fmla="*/ 2224795 w 5970060"/>
              <a:gd name="connsiteY1888" fmla="*/ 3404433 h 6857546"/>
              <a:gd name="connsiteX1889" fmla="*/ 2151701 w 5970060"/>
              <a:gd name="connsiteY1889" fmla="*/ 3338300 h 6857546"/>
              <a:gd name="connsiteX1890" fmla="*/ 2109932 w 5970060"/>
              <a:gd name="connsiteY1890" fmla="*/ 3355703 h 6857546"/>
              <a:gd name="connsiteX1891" fmla="*/ 3707728 w 5970060"/>
              <a:gd name="connsiteY1891" fmla="*/ 3439241 h 6857546"/>
              <a:gd name="connsiteX1892" fmla="*/ 3735573 w 5970060"/>
              <a:gd name="connsiteY1892" fmla="*/ 3581949 h 6857546"/>
              <a:gd name="connsiteX1893" fmla="*/ 3766900 w 5970060"/>
              <a:gd name="connsiteY1893" fmla="*/ 3578469 h 6857546"/>
              <a:gd name="connsiteX1894" fmla="*/ 3801707 w 5970060"/>
              <a:gd name="connsiteY1894" fmla="*/ 3487970 h 6857546"/>
              <a:gd name="connsiteX1895" fmla="*/ 3780822 w 5970060"/>
              <a:gd name="connsiteY1895" fmla="*/ 3581949 h 6857546"/>
              <a:gd name="connsiteX1896" fmla="*/ 3822591 w 5970060"/>
              <a:gd name="connsiteY1896" fmla="*/ 3592392 h 6857546"/>
              <a:gd name="connsiteX1897" fmla="*/ 3878282 w 5970060"/>
              <a:gd name="connsiteY1897" fmla="*/ 3387005 h 6857546"/>
              <a:gd name="connsiteX1898" fmla="*/ 3881763 w 5970060"/>
              <a:gd name="connsiteY1898" fmla="*/ 3366120 h 6857546"/>
              <a:gd name="connsiteX1899" fmla="*/ 3707728 w 5970060"/>
              <a:gd name="connsiteY1899" fmla="*/ 3439241 h 6857546"/>
              <a:gd name="connsiteX1900" fmla="*/ 1291916 w 5970060"/>
              <a:gd name="connsiteY1900" fmla="*/ 3428798 h 6857546"/>
              <a:gd name="connsiteX1901" fmla="*/ 1271031 w 5970060"/>
              <a:gd name="connsiteY1901" fmla="*/ 3359184 h 6857546"/>
              <a:gd name="connsiteX1902" fmla="*/ 1187494 w 5970060"/>
              <a:gd name="connsiteY1902" fmla="*/ 3428798 h 6857546"/>
              <a:gd name="connsiteX1903" fmla="*/ 1291916 w 5970060"/>
              <a:gd name="connsiteY1903" fmla="*/ 3428798 h 6857546"/>
              <a:gd name="connsiteX1904" fmla="*/ 1838412 w 5970060"/>
              <a:gd name="connsiteY1904" fmla="*/ 3543687 h 6857546"/>
              <a:gd name="connsiteX1905" fmla="*/ 1914987 w 5970060"/>
              <a:gd name="connsiteY1905" fmla="*/ 3554129 h 6857546"/>
              <a:gd name="connsiteX1906" fmla="*/ 1928910 w 5970060"/>
              <a:gd name="connsiteY1906" fmla="*/ 3383549 h 6857546"/>
              <a:gd name="connsiteX1907" fmla="*/ 1862777 w 5970060"/>
              <a:gd name="connsiteY1907" fmla="*/ 3383549 h 6857546"/>
              <a:gd name="connsiteX1908" fmla="*/ 1838412 w 5970060"/>
              <a:gd name="connsiteY1908" fmla="*/ 3543687 h 6857546"/>
              <a:gd name="connsiteX1909" fmla="*/ 2628608 w 5970060"/>
              <a:gd name="connsiteY1909" fmla="*/ 3383549 h 6857546"/>
              <a:gd name="connsiteX1910" fmla="*/ 2569436 w 5970060"/>
              <a:gd name="connsiteY1910" fmla="*/ 3446202 h 6857546"/>
              <a:gd name="connsiteX1911" fmla="*/ 2694766 w 5970060"/>
              <a:gd name="connsiteY1911" fmla="*/ 3693357 h 6857546"/>
              <a:gd name="connsiteX1912" fmla="*/ 2673882 w 5970060"/>
              <a:gd name="connsiteY1912" fmla="*/ 3658550 h 6857546"/>
              <a:gd name="connsiteX1913" fmla="*/ 2642556 w 5970060"/>
              <a:gd name="connsiteY1913" fmla="*/ 3620262 h 6857546"/>
              <a:gd name="connsiteX1914" fmla="*/ 2604268 w 5970060"/>
              <a:gd name="connsiteY1914" fmla="*/ 3533245 h 6857546"/>
              <a:gd name="connsiteX1915" fmla="*/ 2715676 w 5970060"/>
              <a:gd name="connsiteY1915" fmla="*/ 3686421 h 6857546"/>
              <a:gd name="connsiteX1916" fmla="*/ 2677388 w 5970060"/>
              <a:gd name="connsiteY1916" fmla="*/ 3599404 h 6857546"/>
              <a:gd name="connsiteX1917" fmla="*/ 2646062 w 5970060"/>
              <a:gd name="connsiteY1917" fmla="*/ 3505399 h 6857546"/>
              <a:gd name="connsiteX1918" fmla="*/ 2726118 w 5970060"/>
              <a:gd name="connsiteY1918" fmla="*/ 3648133 h 6857546"/>
              <a:gd name="connsiteX1919" fmla="*/ 2736560 w 5970060"/>
              <a:gd name="connsiteY1919" fmla="*/ 3623768 h 6857546"/>
              <a:gd name="connsiteX1920" fmla="*/ 2691311 w 5970060"/>
              <a:gd name="connsiteY1920" fmla="*/ 3491502 h 6857546"/>
              <a:gd name="connsiteX1921" fmla="*/ 2743522 w 5970060"/>
              <a:gd name="connsiteY1921" fmla="*/ 3606365 h 6857546"/>
              <a:gd name="connsiteX1922" fmla="*/ 2736560 w 5970060"/>
              <a:gd name="connsiteY1922" fmla="*/ 3463631 h 6857546"/>
              <a:gd name="connsiteX1923" fmla="*/ 2767886 w 5970060"/>
              <a:gd name="connsiteY1923" fmla="*/ 3561116 h 6857546"/>
              <a:gd name="connsiteX1924" fmla="*/ 2813136 w 5970060"/>
              <a:gd name="connsiteY1924" fmla="*/ 3498463 h 6857546"/>
              <a:gd name="connsiteX1925" fmla="*/ 2684324 w 5970060"/>
              <a:gd name="connsiteY1925" fmla="*/ 3425368 h 6857546"/>
              <a:gd name="connsiteX1926" fmla="*/ 2628608 w 5970060"/>
              <a:gd name="connsiteY1926" fmla="*/ 3383549 h 6857546"/>
              <a:gd name="connsiteX1927" fmla="*/ 2558994 w 5970060"/>
              <a:gd name="connsiteY1927" fmla="*/ 3432279 h 6857546"/>
              <a:gd name="connsiteX1928" fmla="*/ 2423221 w 5970060"/>
              <a:gd name="connsiteY1928" fmla="*/ 3467086 h 6857546"/>
              <a:gd name="connsiteX1929" fmla="*/ 2555513 w 5970060"/>
              <a:gd name="connsiteY1929" fmla="*/ 3679435 h 6857546"/>
              <a:gd name="connsiteX1930" fmla="*/ 2471976 w 5970060"/>
              <a:gd name="connsiteY1930" fmla="*/ 3581975 h 6857546"/>
              <a:gd name="connsiteX1931" fmla="*/ 2593801 w 5970060"/>
              <a:gd name="connsiteY1931" fmla="*/ 3682940 h 6857546"/>
              <a:gd name="connsiteX1932" fmla="*/ 2482418 w 5970060"/>
              <a:gd name="connsiteY1932" fmla="*/ 3501918 h 6857546"/>
              <a:gd name="connsiteX1933" fmla="*/ 2541590 w 5970060"/>
              <a:gd name="connsiteY1933" fmla="*/ 3602859 h 6857546"/>
              <a:gd name="connsiteX1934" fmla="*/ 2646037 w 5970060"/>
              <a:gd name="connsiteY1934" fmla="*/ 3682915 h 6857546"/>
              <a:gd name="connsiteX1935" fmla="*/ 2558994 w 5970060"/>
              <a:gd name="connsiteY1935" fmla="*/ 3432279 h 6857546"/>
              <a:gd name="connsiteX1936" fmla="*/ 3202975 w 5970060"/>
              <a:gd name="connsiteY1936" fmla="*/ 3501918 h 6857546"/>
              <a:gd name="connsiteX1937" fmla="*/ 3303940 w 5970060"/>
              <a:gd name="connsiteY1937" fmla="*/ 3533245 h 6857546"/>
              <a:gd name="connsiteX1938" fmla="*/ 3415323 w 5970060"/>
              <a:gd name="connsiteY1938" fmla="*/ 3421862 h 6857546"/>
              <a:gd name="connsiteX1939" fmla="*/ 3314383 w 5970060"/>
              <a:gd name="connsiteY1939" fmla="*/ 3400978 h 6857546"/>
              <a:gd name="connsiteX1940" fmla="*/ 3202975 w 5970060"/>
              <a:gd name="connsiteY1940" fmla="*/ 3501918 h 6857546"/>
              <a:gd name="connsiteX1941" fmla="*/ 2907090 w 5970060"/>
              <a:gd name="connsiteY1941" fmla="*/ 3606340 h 6857546"/>
              <a:gd name="connsiteX1942" fmla="*/ 3119438 w 5970060"/>
              <a:gd name="connsiteY1942" fmla="*/ 3425318 h 6857546"/>
              <a:gd name="connsiteX1943" fmla="*/ 2948858 w 5970060"/>
              <a:gd name="connsiteY1943" fmla="*/ 3432279 h 6857546"/>
              <a:gd name="connsiteX1944" fmla="*/ 2726068 w 5970060"/>
              <a:gd name="connsiteY1944" fmla="*/ 3724684 h 6857546"/>
              <a:gd name="connsiteX1945" fmla="*/ 2907090 w 5970060"/>
              <a:gd name="connsiteY1945" fmla="*/ 3606340 h 6857546"/>
              <a:gd name="connsiteX1946" fmla="*/ 4101098 w 5970060"/>
              <a:gd name="connsiteY1946" fmla="*/ 3414876 h 6857546"/>
              <a:gd name="connsiteX1947" fmla="*/ 4031484 w 5970060"/>
              <a:gd name="connsiteY1947" fmla="*/ 3481009 h 6857546"/>
              <a:gd name="connsiteX1948" fmla="*/ 4083694 w 5970060"/>
              <a:gd name="connsiteY1948" fmla="*/ 3501893 h 6857546"/>
              <a:gd name="connsiteX1949" fmla="*/ 4076733 w 5970060"/>
              <a:gd name="connsiteY1949" fmla="*/ 3526258 h 6857546"/>
              <a:gd name="connsiteX1950" fmla="*/ 4160295 w 5970060"/>
              <a:gd name="connsiteY1950" fmla="*/ 3487970 h 6857546"/>
              <a:gd name="connsiteX1951" fmla="*/ 4101098 w 5970060"/>
              <a:gd name="connsiteY1951" fmla="*/ 3414876 h 6857546"/>
              <a:gd name="connsiteX1952" fmla="*/ 2082086 w 5970060"/>
              <a:gd name="connsiteY1952" fmla="*/ 3501918 h 6857546"/>
              <a:gd name="connsiteX1953" fmla="*/ 2040318 w 5970060"/>
              <a:gd name="connsiteY1953" fmla="*/ 3540206 h 6857546"/>
              <a:gd name="connsiteX1954" fmla="*/ 2061202 w 5970060"/>
              <a:gd name="connsiteY1954" fmla="*/ 3581975 h 6857546"/>
              <a:gd name="connsiteX1955" fmla="*/ 2036837 w 5970060"/>
              <a:gd name="connsiteY1955" fmla="*/ 3655069 h 6857546"/>
              <a:gd name="connsiteX1956" fmla="*/ 2096009 w 5970060"/>
              <a:gd name="connsiteY1956" fmla="*/ 3672473 h 6857546"/>
              <a:gd name="connsiteX1957" fmla="*/ 2106451 w 5970060"/>
              <a:gd name="connsiteY1957" fmla="*/ 3738606 h 6857546"/>
              <a:gd name="connsiteX1958" fmla="*/ 2270070 w 5970060"/>
              <a:gd name="connsiteY1958" fmla="*/ 3620262 h 6857546"/>
              <a:gd name="connsiteX1959" fmla="*/ 2099490 w 5970060"/>
              <a:gd name="connsiteY1959" fmla="*/ 3568052 h 6857546"/>
              <a:gd name="connsiteX1960" fmla="*/ 2256147 w 5970060"/>
              <a:gd name="connsiteY1960" fmla="*/ 3578494 h 6857546"/>
              <a:gd name="connsiteX1961" fmla="*/ 2405843 w 5970060"/>
              <a:gd name="connsiteY1961" fmla="*/ 3536725 h 6857546"/>
              <a:gd name="connsiteX1962" fmla="*/ 2405843 w 5970060"/>
              <a:gd name="connsiteY1962" fmla="*/ 3477553 h 6857546"/>
              <a:gd name="connsiteX1963" fmla="*/ 2082086 w 5970060"/>
              <a:gd name="connsiteY1963" fmla="*/ 3501918 h 6857546"/>
              <a:gd name="connsiteX1964" fmla="*/ 3321344 w 5970060"/>
              <a:gd name="connsiteY1964" fmla="*/ 3519322 h 6857546"/>
              <a:gd name="connsiteX1965" fmla="*/ 3523250 w 5970060"/>
              <a:gd name="connsiteY1965" fmla="*/ 3470592 h 6857546"/>
              <a:gd name="connsiteX1966" fmla="*/ 3530212 w 5970060"/>
              <a:gd name="connsiteY1966" fmla="*/ 3428824 h 6857546"/>
              <a:gd name="connsiteX1967" fmla="*/ 3321344 w 5970060"/>
              <a:gd name="connsiteY1967" fmla="*/ 3519322 h 6857546"/>
              <a:gd name="connsiteX1968" fmla="*/ 3711208 w 5970060"/>
              <a:gd name="connsiteY1968" fmla="*/ 3467086 h 6857546"/>
              <a:gd name="connsiteX1969" fmla="*/ 3551096 w 5970060"/>
              <a:gd name="connsiteY1969" fmla="*/ 3432279 h 6857546"/>
              <a:gd name="connsiteX1970" fmla="*/ 3523250 w 5970060"/>
              <a:gd name="connsiteY1970" fmla="*/ 3498413 h 6857546"/>
              <a:gd name="connsiteX1971" fmla="*/ 3530212 w 5970060"/>
              <a:gd name="connsiteY1971" fmla="*/ 3561065 h 6857546"/>
              <a:gd name="connsiteX1972" fmla="*/ 3669465 w 5970060"/>
              <a:gd name="connsiteY1972" fmla="*/ 3634160 h 6857546"/>
              <a:gd name="connsiteX1973" fmla="*/ 3686868 w 5970060"/>
              <a:gd name="connsiteY1973" fmla="*/ 3613276 h 6857546"/>
              <a:gd name="connsiteX1974" fmla="*/ 3592864 w 5970060"/>
              <a:gd name="connsiteY1974" fmla="*/ 3529739 h 6857546"/>
              <a:gd name="connsiteX1975" fmla="*/ 3704272 w 5970060"/>
              <a:gd name="connsiteY1975" fmla="*/ 3599353 h 6857546"/>
              <a:gd name="connsiteX1976" fmla="*/ 3721676 w 5970060"/>
              <a:gd name="connsiteY1976" fmla="*/ 3588911 h 6857546"/>
              <a:gd name="connsiteX1977" fmla="*/ 3711208 w 5970060"/>
              <a:gd name="connsiteY1977" fmla="*/ 3467086 h 6857546"/>
              <a:gd name="connsiteX1978" fmla="*/ 5225467 w 5970060"/>
              <a:gd name="connsiteY1978" fmla="*/ 3829130 h 6857546"/>
              <a:gd name="connsiteX1979" fmla="*/ 5082733 w 5970060"/>
              <a:gd name="connsiteY1979" fmla="*/ 3808246 h 6857546"/>
              <a:gd name="connsiteX1980" fmla="*/ 5051406 w 5970060"/>
              <a:gd name="connsiteY1980" fmla="*/ 3905706 h 6857546"/>
              <a:gd name="connsiteX1981" fmla="*/ 5127982 w 5970060"/>
              <a:gd name="connsiteY1981" fmla="*/ 3943993 h 6857546"/>
              <a:gd name="connsiteX1982" fmla="*/ 5340331 w 5970060"/>
              <a:gd name="connsiteY1982" fmla="*/ 3644627 h 6857546"/>
              <a:gd name="connsiteX1983" fmla="*/ 5406464 w 5970060"/>
              <a:gd name="connsiteY1983" fmla="*/ 3498413 h 6857546"/>
              <a:gd name="connsiteX1984" fmla="*/ 5430829 w 5970060"/>
              <a:gd name="connsiteY1984" fmla="*/ 3463605 h 6857546"/>
              <a:gd name="connsiteX1985" fmla="*/ 5249807 w 5970060"/>
              <a:gd name="connsiteY1985" fmla="*/ 3543662 h 6857546"/>
              <a:gd name="connsiteX1986" fmla="*/ 5242845 w 5970060"/>
              <a:gd name="connsiteY1986" fmla="*/ 3456644 h 6857546"/>
              <a:gd name="connsiteX1987" fmla="*/ 5141905 w 5970060"/>
              <a:gd name="connsiteY1987" fmla="*/ 3547142 h 6857546"/>
              <a:gd name="connsiteX1988" fmla="*/ 5121021 w 5970060"/>
              <a:gd name="connsiteY1988" fmla="*/ 3463580 h 6857546"/>
              <a:gd name="connsiteX1989" fmla="*/ 5051406 w 5970060"/>
              <a:gd name="connsiteY1989" fmla="*/ 3550623 h 6857546"/>
              <a:gd name="connsiteX1990" fmla="*/ 5016600 w 5970060"/>
              <a:gd name="connsiteY1990" fmla="*/ 3519297 h 6857546"/>
              <a:gd name="connsiteX1991" fmla="*/ 4971350 w 5970060"/>
              <a:gd name="connsiteY1991" fmla="*/ 3630679 h 6857546"/>
              <a:gd name="connsiteX1992" fmla="*/ 4953947 w 5970060"/>
              <a:gd name="connsiteY1992" fmla="*/ 3655044 h 6857546"/>
              <a:gd name="connsiteX1993" fmla="*/ 4960908 w 5970060"/>
              <a:gd name="connsiteY1993" fmla="*/ 3822143 h 6857546"/>
              <a:gd name="connsiteX1994" fmla="*/ 5023561 w 5970060"/>
              <a:gd name="connsiteY1994" fmla="*/ 3829105 h 6857546"/>
              <a:gd name="connsiteX1995" fmla="*/ 5020080 w 5970060"/>
              <a:gd name="connsiteY1995" fmla="*/ 3895238 h 6857546"/>
              <a:gd name="connsiteX1996" fmla="*/ 5034003 w 5970060"/>
              <a:gd name="connsiteY1996" fmla="*/ 3898719 h 6857546"/>
              <a:gd name="connsiteX1997" fmla="*/ 5058368 w 5970060"/>
              <a:gd name="connsiteY1997" fmla="*/ 3832586 h 6857546"/>
              <a:gd name="connsiteX1998" fmla="*/ 4988754 w 5970060"/>
              <a:gd name="connsiteY1998" fmla="*/ 3735126 h 6857546"/>
              <a:gd name="connsiteX1999" fmla="*/ 5065329 w 5970060"/>
              <a:gd name="connsiteY1999" fmla="*/ 3818663 h 6857546"/>
              <a:gd name="connsiteX2000" fmla="*/ 5086214 w 5970060"/>
              <a:gd name="connsiteY2000" fmla="*/ 3769933 h 6857546"/>
              <a:gd name="connsiteX2001" fmla="*/ 5006157 w 5970060"/>
              <a:gd name="connsiteY2001" fmla="*/ 3651589 h 6857546"/>
              <a:gd name="connsiteX2002" fmla="*/ 5093175 w 5970060"/>
              <a:gd name="connsiteY2002" fmla="*/ 3756010 h 6857546"/>
              <a:gd name="connsiteX2003" fmla="*/ 5114059 w 5970060"/>
              <a:gd name="connsiteY2003" fmla="*/ 3710761 h 6857546"/>
              <a:gd name="connsiteX2004" fmla="*/ 5047926 w 5970060"/>
              <a:gd name="connsiteY2004" fmla="*/ 3606340 h 6857546"/>
              <a:gd name="connsiteX2005" fmla="*/ 5124501 w 5970060"/>
              <a:gd name="connsiteY2005" fmla="*/ 3700319 h 6857546"/>
              <a:gd name="connsiteX2006" fmla="*/ 5166270 w 5970060"/>
              <a:gd name="connsiteY2006" fmla="*/ 3637666 h 6857546"/>
              <a:gd name="connsiteX2007" fmla="*/ 5114059 w 5970060"/>
              <a:gd name="connsiteY2007" fmla="*/ 3561090 h 6857546"/>
              <a:gd name="connsiteX2008" fmla="*/ 5176712 w 5970060"/>
              <a:gd name="connsiteY2008" fmla="*/ 3630704 h 6857546"/>
              <a:gd name="connsiteX2009" fmla="*/ 5225442 w 5970060"/>
              <a:gd name="connsiteY2009" fmla="*/ 3592417 h 6857546"/>
              <a:gd name="connsiteX2010" fmla="*/ 5124501 w 5970060"/>
              <a:gd name="connsiteY2010" fmla="*/ 3728190 h 6857546"/>
              <a:gd name="connsiteX2011" fmla="*/ 5235884 w 5970060"/>
              <a:gd name="connsiteY2011" fmla="*/ 3762997 h 6857546"/>
              <a:gd name="connsiteX2012" fmla="*/ 5114059 w 5970060"/>
              <a:gd name="connsiteY2012" fmla="*/ 3742112 h 6857546"/>
              <a:gd name="connsiteX2013" fmla="*/ 5093175 w 5970060"/>
              <a:gd name="connsiteY2013" fmla="*/ 3794323 h 6857546"/>
              <a:gd name="connsiteX2014" fmla="*/ 5225467 w 5970060"/>
              <a:gd name="connsiteY2014" fmla="*/ 3829130 h 6857546"/>
              <a:gd name="connsiteX2015" fmla="*/ 4097617 w 5970060"/>
              <a:gd name="connsiteY2015" fmla="*/ 3529764 h 6857546"/>
              <a:gd name="connsiteX2016" fmla="*/ 4108059 w 5970060"/>
              <a:gd name="connsiteY2016" fmla="*/ 3554129 h 6857546"/>
              <a:gd name="connsiteX2017" fmla="*/ 4191596 w 5970060"/>
              <a:gd name="connsiteY2017" fmla="*/ 3554129 h 6857546"/>
              <a:gd name="connsiteX2018" fmla="*/ 4264691 w 5970060"/>
              <a:gd name="connsiteY2018" fmla="*/ 3588936 h 6857546"/>
              <a:gd name="connsiteX2019" fmla="*/ 4396958 w 5970060"/>
              <a:gd name="connsiteY2019" fmla="*/ 3585455 h 6857546"/>
              <a:gd name="connsiteX2020" fmla="*/ 4219417 w 5970060"/>
              <a:gd name="connsiteY2020" fmla="*/ 3481034 h 6857546"/>
              <a:gd name="connsiteX2021" fmla="*/ 4097617 w 5970060"/>
              <a:gd name="connsiteY2021" fmla="*/ 3529764 h 6857546"/>
              <a:gd name="connsiteX2022" fmla="*/ 3836539 w 5970060"/>
              <a:gd name="connsiteY2022" fmla="*/ 3609820 h 6857546"/>
              <a:gd name="connsiteX2023" fmla="*/ 3923557 w 5970060"/>
              <a:gd name="connsiteY2023" fmla="*/ 3588936 h 6857546"/>
              <a:gd name="connsiteX2024" fmla="*/ 3850462 w 5970060"/>
              <a:gd name="connsiteY2024" fmla="*/ 3630704 h 6857546"/>
              <a:gd name="connsiteX2025" fmla="*/ 3864385 w 5970060"/>
              <a:gd name="connsiteY2025" fmla="*/ 3675954 h 6857546"/>
              <a:gd name="connsiteX2026" fmla="*/ 4000157 w 5970060"/>
              <a:gd name="connsiteY2026" fmla="*/ 3675954 h 6857546"/>
              <a:gd name="connsiteX2027" fmla="*/ 4097617 w 5970060"/>
              <a:gd name="connsiteY2027" fmla="*/ 3557584 h 6857546"/>
              <a:gd name="connsiteX2028" fmla="*/ 4066291 w 5970060"/>
              <a:gd name="connsiteY2028" fmla="*/ 3529739 h 6857546"/>
              <a:gd name="connsiteX2029" fmla="*/ 4069772 w 5970060"/>
              <a:gd name="connsiteY2029" fmla="*/ 3498413 h 6857546"/>
              <a:gd name="connsiteX2030" fmla="*/ 3836539 w 5970060"/>
              <a:gd name="connsiteY2030" fmla="*/ 3609820 h 6857546"/>
              <a:gd name="connsiteX2031" fmla="*/ 3377035 w 5970060"/>
              <a:gd name="connsiteY2031" fmla="*/ 3648108 h 6857546"/>
              <a:gd name="connsiteX2032" fmla="*/ 3349190 w 5970060"/>
              <a:gd name="connsiteY2032" fmla="*/ 3668992 h 6857546"/>
              <a:gd name="connsiteX2033" fmla="*/ 3383997 w 5970060"/>
              <a:gd name="connsiteY2033" fmla="*/ 3738606 h 6857546"/>
              <a:gd name="connsiteX2034" fmla="*/ 3363112 w 5970060"/>
              <a:gd name="connsiteY2034" fmla="*/ 3742087 h 6857546"/>
              <a:gd name="connsiteX2035" fmla="*/ 3161206 w 5970060"/>
              <a:gd name="connsiteY2035" fmla="*/ 3811701 h 6857546"/>
              <a:gd name="connsiteX2036" fmla="*/ 3223859 w 5970060"/>
              <a:gd name="connsiteY2036" fmla="*/ 3891757 h 6857546"/>
              <a:gd name="connsiteX2037" fmla="*/ 3641569 w 5970060"/>
              <a:gd name="connsiteY2037" fmla="*/ 4048414 h 6857546"/>
              <a:gd name="connsiteX2038" fmla="*/ 3672895 w 5970060"/>
              <a:gd name="connsiteY2038" fmla="*/ 3856951 h 6857546"/>
              <a:gd name="connsiteX2039" fmla="*/ 3558032 w 5970060"/>
              <a:gd name="connsiteY2039" fmla="*/ 3881315 h 6857546"/>
              <a:gd name="connsiteX2040" fmla="*/ 3509302 w 5970060"/>
              <a:gd name="connsiteY2040" fmla="*/ 3829105 h 6857546"/>
              <a:gd name="connsiteX2041" fmla="*/ 3467534 w 5970060"/>
              <a:gd name="connsiteY2041" fmla="*/ 3804740 h 6857546"/>
              <a:gd name="connsiteX2042" fmla="*/ 3474495 w 5970060"/>
              <a:gd name="connsiteY2042" fmla="*/ 3783855 h 6857546"/>
              <a:gd name="connsiteX2043" fmla="*/ 3439688 w 5970060"/>
              <a:gd name="connsiteY2043" fmla="*/ 3752529 h 6857546"/>
              <a:gd name="connsiteX2044" fmla="*/ 3467534 w 5970060"/>
              <a:gd name="connsiteY2044" fmla="*/ 3717722 h 6857546"/>
              <a:gd name="connsiteX2045" fmla="*/ 3571955 w 5970060"/>
              <a:gd name="connsiteY2045" fmla="*/ 3627224 h 6857546"/>
              <a:gd name="connsiteX2046" fmla="*/ 3519744 w 5970060"/>
              <a:gd name="connsiteY2046" fmla="*/ 3557610 h 6857546"/>
              <a:gd name="connsiteX2047" fmla="*/ 3512783 w 5970060"/>
              <a:gd name="connsiteY2047" fmla="*/ 3494957 h 6857546"/>
              <a:gd name="connsiteX2048" fmla="*/ 3314357 w 5970060"/>
              <a:gd name="connsiteY2048" fmla="*/ 3533245 h 6857546"/>
              <a:gd name="connsiteX2049" fmla="*/ 3377035 w 5970060"/>
              <a:gd name="connsiteY2049" fmla="*/ 3648108 h 6857546"/>
              <a:gd name="connsiteX2050" fmla="*/ 2346645 w 5970060"/>
              <a:gd name="connsiteY2050" fmla="*/ 3526283 h 6857546"/>
              <a:gd name="connsiteX2051" fmla="*/ 2266589 w 5970060"/>
              <a:gd name="connsiteY2051" fmla="*/ 3592417 h 6857546"/>
              <a:gd name="connsiteX2052" fmla="*/ 2454572 w 5970060"/>
              <a:gd name="connsiteY2052" fmla="*/ 3686421 h 6857546"/>
              <a:gd name="connsiteX2053" fmla="*/ 2374516 w 5970060"/>
              <a:gd name="connsiteY2053" fmla="*/ 3630730 h 6857546"/>
              <a:gd name="connsiteX2054" fmla="*/ 2506808 w 5970060"/>
              <a:gd name="connsiteY2054" fmla="*/ 3679460 h 6857546"/>
              <a:gd name="connsiteX2055" fmla="*/ 2346645 w 5970060"/>
              <a:gd name="connsiteY2055" fmla="*/ 3526283 h 6857546"/>
              <a:gd name="connsiteX2056" fmla="*/ 4108059 w 5970060"/>
              <a:gd name="connsiteY2056" fmla="*/ 3568052 h 6857546"/>
              <a:gd name="connsiteX2057" fmla="*/ 4087175 w 5970060"/>
              <a:gd name="connsiteY2057" fmla="*/ 3606340 h 6857546"/>
              <a:gd name="connsiteX2058" fmla="*/ 4289081 w 5970060"/>
              <a:gd name="connsiteY2058" fmla="*/ 3648108 h 6857546"/>
              <a:gd name="connsiteX2059" fmla="*/ 4108059 w 5970060"/>
              <a:gd name="connsiteY2059" fmla="*/ 3568052 h 6857546"/>
              <a:gd name="connsiteX2060" fmla="*/ 3822616 w 5970060"/>
              <a:gd name="connsiteY2060" fmla="*/ 3609820 h 6857546"/>
              <a:gd name="connsiteX2061" fmla="*/ 3676401 w 5970060"/>
              <a:gd name="connsiteY2061" fmla="*/ 3648108 h 6857546"/>
              <a:gd name="connsiteX2062" fmla="*/ 3843501 w 5970060"/>
              <a:gd name="connsiteY2062" fmla="*/ 3728164 h 6857546"/>
              <a:gd name="connsiteX2063" fmla="*/ 3822616 w 5970060"/>
              <a:gd name="connsiteY2063" fmla="*/ 3609820 h 6857546"/>
              <a:gd name="connsiteX2064" fmla="*/ 3063747 w 5970060"/>
              <a:gd name="connsiteY2064" fmla="*/ 3606340 h 6857546"/>
              <a:gd name="connsiteX2065" fmla="*/ 2736535 w 5970060"/>
              <a:gd name="connsiteY2065" fmla="*/ 3742112 h 6857546"/>
              <a:gd name="connsiteX2066" fmla="*/ 3143828 w 5970060"/>
              <a:gd name="connsiteY2066" fmla="*/ 3637691 h 6857546"/>
              <a:gd name="connsiteX2067" fmla="*/ 3063747 w 5970060"/>
              <a:gd name="connsiteY2067" fmla="*/ 3606340 h 6857546"/>
              <a:gd name="connsiteX2068" fmla="*/ 3477976 w 5970060"/>
              <a:gd name="connsiteY2068" fmla="*/ 3724684 h 6857546"/>
              <a:gd name="connsiteX2069" fmla="*/ 3453611 w 5970060"/>
              <a:gd name="connsiteY2069" fmla="*/ 3752529 h 6857546"/>
              <a:gd name="connsiteX2070" fmla="*/ 3488418 w 5970060"/>
              <a:gd name="connsiteY2070" fmla="*/ 3787336 h 6857546"/>
              <a:gd name="connsiteX2071" fmla="*/ 3481457 w 5970060"/>
              <a:gd name="connsiteY2071" fmla="*/ 3811701 h 6857546"/>
              <a:gd name="connsiteX2072" fmla="*/ 3512783 w 5970060"/>
              <a:gd name="connsiteY2072" fmla="*/ 3818663 h 6857546"/>
              <a:gd name="connsiteX2073" fmla="*/ 3735573 w 5970060"/>
              <a:gd name="connsiteY2073" fmla="*/ 3769933 h 6857546"/>
              <a:gd name="connsiteX2074" fmla="*/ 3686844 w 5970060"/>
              <a:gd name="connsiteY2074" fmla="*/ 3738606 h 6857546"/>
              <a:gd name="connsiteX2075" fmla="*/ 3592839 w 5970060"/>
              <a:gd name="connsiteY2075" fmla="*/ 3759491 h 6857546"/>
              <a:gd name="connsiteX2076" fmla="*/ 3679857 w 5970060"/>
              <a:gd name="connsiteY2076" fmla="*/ 3728164 h 6857546"/>
              <a:gd name="connsiteX2077" fmla="*/ 3662453 w 5970060"/>
              <a:gd name="connsiteY2077" fmla="*/ 3648108 h 6857546"/>
              <a:gd name="connsiteX2078" fmla="*/ 3477976 w 5970060"/>
              <a:gd name="connsiteY2078" fmla="*/ 3724684 h 6857546"/>
              <a:gd name="connsiteX2079" fmla="*/ 2283993 w 5970060"/>
              <a:gd name="connsiteY2079" fmla="*/ 3641147 h 6857546"/>
              <a:gd name="connsiteX2080" fmla="*/ 2113413 w 5970060"/>
              <a:gd name="connsiteY2080" fmla="*/ 3745593 h 6857546"/>
              <a:gd name="connsiteX2081" fmla="*/ 2395375 w 5970060"/>
              <a:gd name="connsiteY2081" fmla="*/ 3710786 h 6857546"/>
              <a:gd name="connsiteX2082" fmla="*/ 2283993 w 5970060"/>
              <a:gd name="connsiteY2082" fmla="*/ 3641147 h 6857546"/>
              <a:gd name="connsiteX2083" fmla="*/ 1737471 w 5970060"/>
              <a:gd name="connsiteY2083" fmla="*/ 3804765 h 6857546"/>
              <a:gd name="connsiteX2084" fmla="*/ 1800124 w 5970060"/>
              <a:gd name="connsiteY2084" fmla="*/ 3891783 h 6857546"/>
              <a:gd name="connsiteX2085" fmla="*/ 1866257 w 5970060"/>
              <a:gd name="connsiteY2085" fmla="*/ 3829130 h 6857546"/>
              <a:gd name="connsiteX2086" fmla="*/ 1869738 w 5970060"/>
              <a:gd name="connsiteY2086" fmla="*/ 3926590 h 6857546"/>
              <a:gd name="connsiteX2087" fmla="*/ 1995044 w 5970060"/>
              <a:gd name="connsiteY2087" fmla="*/ 3794323 h 6857546"/>
              <a:gd name="connsiteX2088" fmla="*/ 1995044 w 5970060"/>
              <a:gd name="connsiteY2088" fmla="*/ 3738632 h 6857546"/>
              <a:gd name="connsiteX2089" fmla="*/ 1848829 w 5970060"/>
              <a:gd name="connsiteY2089" fmla="*/ 3672498 h 6857546"/>
              <a:gd name="connsiteX2090" fmla="*/ 1782695 w 5970060"/>
              <a:gd name="connsiteY2090" fmla="*/ 3808271 h 6857546"/>
              <a:gd name="connsiteX2091" fmla="*/ 1786176 w 5970060"/>
              <a:gd name="connsiteY2091" fmla="*/ 3857001 h 6857546"/>
              <a:gd name="connsiteX2092" fmla="*/ 1779214 w 5970060"/>
              <a:gd name="connsiteY2092" fmla="*/ 3742138 h 6857546"/>
              <a:gd name="connsiteX2093" fmla="*/ 1699158 w 5970060"/>
              <a:gd name="connsiteY2093" fmla="*/ 3676004 h 6857546"/>
              <a:gd name="connsiteX2094" fmla="*/ 1636505 w 5970060"/>
              <a:gd name="connsiteY2094" fmla="*/ 3679485 h 6857546"/>
              <a:gd name="connsiteX2095" fmla="*/ 1556449 w 5970060"/>
              <a:gd name="connsiteY2095" fmla="*/ 3794373 h 6857546"/>
              <a:gd name="connsiteX2096" fmla="*/ 1622583 w 5970060"/>
              <a:gd name="connsiteY2096" fmla="*/ 3877910 h 6857546"/>
              <a:gd name="connsiteX2097" fmla="*/ 1695678 w 5970060"/>
              <a:gd name="connsiteY2097" fmla="*/ 3863987 h 6857546"/>
              <a:gd name="connsiteX2098" fmla="*/ 1737471 w 5970060"/>
              <a:gd name="connsiteY2098" fmla="*/ 3804765 h 6857546"/>
              <a:gd name="connsiteX2099" fmla="*/ 3930518 w 5970060"/>
              <a:gd name="connsiteY2099" fmla="*/ 3773439 h 6857546"/>
              <a:gd name="connsiteX2100" fmla="*/ 3829578 w 5970060"/>
              <a:gd name="connsiteY2100" fmla="*/ 3752555 h 6857546"/>
              <a:gd name="connsiteX2101" fmla="*/ 4024522 w 5970060"/>
              <a:gd name="connsiteY2101" fmla="*/ 3856976 h 6857546"/>
              <a:gd name="connsiteX2102" fmla="*/ 4007119 w 5970060"/>
              <a:gd name="connsiteY2102" fmla="*/ 3822169 h 6857546"/>
              <a:gd name="connsiteX2103" fmla="*/ 4055849 w 5970060"/>
              <a:gd name="connsiteY2103" fmla="*/ 3787361 h 6857546"/>
              <a:gd name="connsiteX2104" fmla="*/ 3864385 w 5970060"/>
              <a:gd name="connsiteY2104" fmla="*/ 3689902 h 6857546"/>
              <a:gd name="connsiteX2105" fmla="*/ 3860904 w 5970060"/>
              <a:gd name="connsiteY2105" fmla="*/ 3728190 h 6857546"/>
              <a:gd name="connsiteX2106" fmla="*/ 3930518 w 5970060"/>
              <a:gd name="connsiteY2106" fmla="*/ 3773439 h 6857546"/>
              <a:gd name="connsiteX2107" fmla="*/ 2569436 w 5970060"/>
              <a:gd name="connsiteY2107" fmla="*/ 3801284 h 6857546"/>
              <a:gd name="connsiteX2108" fmla="*/ 2712145 w 5970060"/>
              <a:gd name="connsiteY2108" fmla="*/ 3724709 h 6857546"/>
              <a:gd name="connsiteX2109" fmla="*/ 2503277 w 5970060"/>
              <a:gd name="connsiteY2109" fmla="*/ 3700344 h 6857546"/>
              <a:gd name="connsiteX2110" fmla="*/ 2308332 w 5970060"/>
              <a:gd name="connsiteY2110" fmla="*/ 3881366 h 6857546"/>
              <a:gd name="connsiteX2111" fmla="*/ 2569436 w 5970060"/>
              <a:gd name="connsiteY2111" fmla="*/ 3801284 h 6857546"/>
              <a:gd name="connsiteX2112" fmla="*/ 4494443 w 5970060"/>
              <a:gd name="connsiteY2112" fmla="*/ 3707280 h 6857546"/>
              <a:gd name="connsiteX2113" fmla="*/ 4424829 w 5970060"/>
              <a:gd name="connsiteY2113" fmla="*/ 3804740 h 6857546"/>
              <a:gd name="connsiteX2114" fmla="*/ 4386541 w 5970060"/>
              <a:gd name="connsiteY2114" fmla="*/ 3728164 h 6857546"/>
              <a:gd name="connsiteX2115" fmla="*/ 4299498 w 5970060"/>
              <a:gd name="connsiteY2115" fmla="*/ 3769933 h 6857546"/>
              <a:gd name="connsiteX2116" fmla="*/ 4250768 w 5970060"/>
              <a:gd name="connsiteY2116" fmla="*/ 3943993 h 6857546"/>
              <a:gd name="connsiteX2117" fmla="*/ 4327344 w 5970060"/>
              <a:gd name="connsiteY2117" fmla="*/ 4083222 h 6857546"/>
              <a:gd name="connsiteX2118" fmla="*/ 4428284 w 5970060"/>
              <a:gd name="connsiteY2118" fmla="*/ 4079741 h 6857546"/>
              <a:gd name="connsiteX2119" fmla="*/ 4508341 w 5970060"/>
              <a:gd name="connsiteY2119" fmla="*/ 4201566 h 6857546"/>
              <a:gd name="connsiteX2120" fmla="*/ 4536186 w 5970060"/>
              <a:gd name="connsiteY2120" fmla="*/ 4159797 h 6857546"/>
              <a:gd name="connsiteX2121" fmla="*/ 4400413 w 5970060"/>
              <a:gd name="connsiteY2121" fmla="*/ 3961371 h 6857546"/>
              <a:gd name="connsiteX2122" fmla="*/ 4553590 w 5970060"/>
              <a:gd name="connsiteY2122" fmla="*/ 4156316 h 6857546"/>
              <a:gd name="connsiteX2123" fmla="*/ 4557070 w 5970060"/>
              <a:gd name="connsiteY2123" fmla="*/ 4065818 h 6857546"/>
              <a:gd name="connsiteX2124" fmla="*/ 4588397 w 5970060"/>
              <a:gd name="connsiteY2124" fmla="*/ 3954435 h 6857546"/>
              <a:gd name="connsiteX2125" fmla="*/ 4581435 w 5970060"/>
              <a:gd name="connsiteY2125" fmla="*/ 4159822 h 6857546"/>
              <a:gd name="connsiteX2126" fmla="*/ 4664972 w 5970060"/>
              <a:gd name="connsiteY2126" fmla="*/ 4131977 h 6857546"/>
              <a:gd name="connsiteX2127" fmla="*/ 4731106 w 5970060"/>
              <a:gd name="connsiteY2127" fmla="*/ 3930071 h 6857546"/>
              <a:gd name="connsiteX2128" fmla="*/ 4605801 w 5970060"/>
              <a:gd name="connsiteY2128" fmla="*/ 3710761 h 6857546"/>
              <a:gd name="connsiteX2129" fmla="*/ 4536186 w 5970060"/>
              <a:gd name="connsiteY2129" fmla="*/ 3759491 h 6857546"/>
              <a:gd name="connsiteX2130" fmla="*/ 4494443 w 5970060"/>
              <a:gd name="connsiteY2130" fmla="*/ 3707280 h 6857546"/>
              <a:gd name="connsiteX2131" fmla="*/ 2155181 w 5970060"/>
              <a:gd name="connsiteY2131" fmla="*/ 3978800 h 6857546"/>
              <a:gd name="connsiteX2132" fmla="*/ 2179546 w 5970060"/>
              <a:gd name="connsiteY2132" fmla="*/ 4006646 h 6857546"/>
              <a:gd name="connsiteX2133" fmla="*/ 2183027 w 5970060"/>
              <a:gd name="connsiteY2133" fmla="*/ 4034492 h 6857546"/>
              <a:gd name="connsiteX2134" fmla="*/ 2245680 w 5970060"/>
              <a:gd name="connsiteY2134" fmla="*/ 4020569 h 6857546"/>
              <a:gd name="connsiteX2135" fmla="*/ 2245680 w 5970060"/>
              <a:gd name="connsiteY2135" fmla="*/ 4086702 h 6857546"/>
              <a:gd name="connsiteX2136" fmla="*/ 2395375 w 5970060"/>
              <a:gd name="connsiteY2136" fmla="*/ 4093664 h 6857546"/>
              <a:gd name="connsiteX2137" fmla="*/ 2489380 w 5970060"/>
              <a:gd name="connsiteY2137" fmla="*/ 4031011 h 6857546"/>
              <a:gd name="connsiteX2138" fmla="*/ 2485899 w 5970060"/>
              <a:gd name="connsiteY2138" fmla="*/ 3957916 h 6857546"/>
              <a:gd name="connsiteX2139" fmla="*/ 2545071 w 5970060"/>
              <a:gd name="connsiteY2139" fmla="*/ 3818663 h 6857546"/>
              <a:gd name="connsiteX2140" fmla="*/ 2322280 w 5970060"/>
              <a:gd name="connsiteY2140" fmla="*/ 3888277 h 6857546"/>
              <a:gd name="connsiteX2141" fmla="*/ 2301396 w 5970060"/>
              <a:gd name="connsiteY2141" fmla="*/ 3923084 h 6857546"/>
              <a:gd name="connsiteX2142" fmla="*/ 2364049 w 5970060"/>
              <a:gd name="connsiteY2142" fmla="*/ 3735100 h 6857546"/>
              <a:gd name="connsiteX2143" fmla="*/ 2155181 w 5970060"/>
              <a:gd name="connsiteY2143" fmla="*/ 3978800 h 6857546"/>
              <a:gd name="connsiteX2144" fmla="*/ 2733054 w 5970060"/>
              <a:gd name="connsiteY2144" fmla="*/ 3773439 h 6857546"/>
              <a:gd name="connsiteX2145" fmla="*/ 2844462 w 5970060"/>
              <a:gd name="connsiteY2145" fmla="*/ 3898744 h 6857546"/>
              <a:gd name="connsiteX2146" fmla="*/ 2868827 w 5970060"/>
              <a:gd name="connsiteY2146" fmla="*/ 3971839 h 6857546"/>
              <a:gd name="connsiteX2147" fmla="*/ 3077695 w 5970060"/>
              <a:gd name="connsiteY2147" fmla="*/ 4086702 h 6857546"/>
              <a:gd name="connsiteX2148" fmla="*/ 3084656 w 5970060"/>
              <a:gd name="connsiteY2148" fmla="*/ 4013607 h 6857546"/>
              <a:gd name="connsiteX2149" fmla="*/ 3164712 w 5970060"/>
              <a:gd name="connsiteY2149" fmla="*/ 4062337 h 6857546"/>
              <a:gd name="connsiteX2150" fmla="*/ 3203000 w 5970060"/>
              <a:gd name="connsiteY2150" fmla="*/ 4010127 h 6857546"/>
              <a:gd name="connsiteX2151" fmla="*/ 2938441 w 5970060"/>
              <a:gd name="connsiteY2151" fmla="*/ 3749049 h 6857546"/>
              <a:gd name="connsiteX2152" fmla="*/ 2882750 w 5970060"/>
              <a:gd name="connsiteY2152" fmla="*/ 3769933 h 6857546"/>
              <a:gd name="connsiteX2153" fmla="*/ 2983690 w 5970060"/>
              <a:gd name="connsiteY2153" fmla="*/ 3818663 h 6857546"/>
              <a:gd name="connsiteX2154" fmla="*/ 3091592 w 5970060"/>
              <a:gd name="connsiteY2154" fmla="*/ 3860431 h 6857546"/>
              <a:gd name="connsiteX2155" fmla="*/ 2889686 w 5970060"/>
              <a:gd name="connsiteY2155" fmla="*/ 3794298 h 6857546"/>
              <a:gd name="connsiteX2156" fmla="*/ 2997588 w 5970060"/>
              <a:gd name="connsiteY2156" fmla="*/ 3950955 h 6857546"/>
              <a:gd name="connsiteX2157" fmla="*/ 2955819 w 5970060"/>
              <a:gd name="connsiteY2157" fmla="*/ 3881341 h 6857546"/>
              <a:gd name="connsiteX2158" fmla="*/ 2844437 w 5970060"/>
              <a:gd name="connsiteY2158" fmla="*/ 3776919 h 6857546"/>
              <a:gd name="connsiteX2159" fmla="*/ 2813111 w 5970060"/>
              <a:gd name="connsiteY2159" fmla="*/ 3780400 h 6857546"/>
              <a:gd name="connsiteX2160" fmla="*/ 2753938 w 5970060"/>
              <a:gd name="connsiteY2160" fmla="*/ 3766477 h 6857546"/>
              <a:gd name="connsiteX2161" fmla="*/ 2722612 w 5970060"/>
              <a:gd name="connsiteY2161" fmla="*/ 3752555 h 6857546"/>
              <a:gd name="connsiteX2162" fmla="*/ 2733054 w 5970060"/>
              <a:gd name="connsiteY2162" fmla="*/ 3773439 h 6857546"/>
              <a:gd name="connsiteX2163" fmla="*/ 3773861 w 5970060"/>
              <a:gd name="connsiteY2163" fmla="*/ 3884821 h 6857546"/>
              <a:gd name="connsiteX2164" fmla="*/ 3773861 w 5970060"/>
              <a:gd name="connsiteY2164" fmla="*/ 3773414 h 6857546"/>
              <a:gd name="connsiteX2165" fmla="*/ 3739054 w 5970060"/>
              <a:gd name="connsiteY2165" fmla="*/ 3801259 h 6857546"/>
              <a:gd name="connsiteX2166" fmla="*/ 3676401 w 5970060"/>
              <a:gd name="connsiteY2166" fmla="*/ 3909161 h 6857546"/>
              <a:gd name="connsiteX2167" fmla="*/ 3777342 w 5970060"/>
              <a:gd name="connsiteY2167" fmla="*/ 3937007 h 6857546"/>
              <a:gd name="connsiteX2168" fmla="*/ 3805187 w 5970060"/>
              <a:gd name="connsiteY2168" fmla="*/ 3968333 h 6857546"/>
              <a:gd name="connsiteX2169" fmla="*/ 3812149 w 5970060"/>
              <a:gd name="connsiteY2169" fmla="*/ 3762946 h 6857546"/>
              <a:gd name="connsiteX2170" fmla="*/ 3773861 w 5970060"/>
              <a:gd name="connsiteY2170" fmla="*/ 3884821 h 6857546"/>
              <a:gd name="connsiteX2171" fmla="*/ 2861840 w 5970060"/>
              <a:gd name="connsiteY2171" fmla="*/ 4093689 h 6857546"/>
              <a:gd name="connsiteX2172" fmla="*/ 2705183 w 5970060"/>
              <a:gd name="connsiteY2172" fmla="*/ 3769958 h 6857546"/>
              <a:gd name="connsiteX2173" fmla="*/ 2659934 w 5970060"/>
              <a:gd name="connsiteY2173" fmla="*/ 3801284 h 6857546"/>
              <a:gd name="connsiteX2174" fmla="*/ 2750433 w 5970060"/>
              <a:gd name="connsiteY2174" fmla="*/ 4020594 h 6857546"/>
              <a:gd name="connsiteX2175" fmla="*/ 2698222 w 5970060"/>
              <a:gd name="connsiteY2175" fmla="*/ 3870898 h 6857546"/>
              <a:gd name="connsiteX2176" fmla="*/ 2635569 w 5970060"/>
              <a:gd name="connsiteY2176" fmla="*/ 3808246 h 6857546"/>
              <a:gd name="connsiteX2177" fmla="*/ 2618166 w 5970060"/>
              <a:gd name="connsiteY2177" fmla="*/ 4048440 h 6857546"/>
              <a:gd name="connsiteX2178" fmla="*/ 2652973 w 5970060"/>
              <a:gd name="connsiteY2178" fmla="*/ 3902225 h 6857546"/>
              <a:gd name="connsiteX2179" fmla="*/ 2621646 w 5970060"/>
              <a:gd name="connsiteY2179" fmla="*/ 3808246 h 6857546"/>
              <a:gd name="connsiteX2180" fmla="*/ 2562474 w 5970060"/>
              <a:gd name="connsiteY2180" fmla="*/ 3818688 h 6857546"/>
              <a:gd name="connsiteX2181" fmla="*/ 2503302 w 5970060"/>
              <a:gd name="connsiteY2181" fmla="*/ 4076285 h 6857546"/>
              <a:gd name="connsiteX2182" fmla="*/ 2569436 w 5970060"/>
              <a:gd name="connsiteY2182" fmla="*/ 4187693 h 6857546"/>
              <a:gd name="connsiteX2183" fmla="*/ 2639050 w 5970060"/>
              <a:gd name="connsiteY2183" fmla="*/ 4212058 h 6857546"/>
              <a:gd name="connsiteX2184" fmla="*/ 2684299 w 5970060"/>
              <a:gd name="connsiteY2184" fmla="*/ 4180732 h 6857546"/>
              <a:gd name="connsiteX2185" fmla="*/ 2726068 w 5970060"/>
              <a:gd name="connsiteY2185" fmla="*/ 4229462 h 6857546"/>
              <a:gd name="connsiteX2186" fmla="*/ 2750433 w 5970060"/>
              <a:gd name="connsiteY2186" fmla="*/ 4156367 h 6857546"/>
              <a:gd name="connsiteX2187" fmla="*/ 2799162 w 5970060"/>
              <a:gd name="connsiteY2187" fmla="*/ 4187693 h 6857546"/>
              <a:gd name="connsiteX2188" fmla="*/ 2861840 w 5970060"/>
              <a:gd name="connsiteY2188" fmla="*/ 4093689 h 6857546"/>
              <a:gd name="connsiteX2189" fmla="*/ 1465951 w 5970060"/>
              <a:gd name="connsiteY2189" fmla="*/ 3856976 h 6857546"/>
              <a:gd name="connsiteX2190" fmla="*/ 1445067 w 5970060"/>
              <a:gd name="connsiteY2190" fmla="*/ 3856976 h 6857546"/>
              <a:gd name="connsiteX2191" fmla="*/ 1452028 w 5970060"/>
              <a:gd name="connsiteY2191" fmla="*/ 3989268 h 6857546"/>
              <a:gd name="connsiteX2192" fmla="*/ 1556449 w 5970060"/>
              <a:gd name="connsiteY2192" fmla="*/ 4055401 h 6857546"/>
              <a:gd name="connsiteX2193" fmla="*/ 1629544 w 5970060"/>
              <a:gd name="connsiteY2193" fmla="*/ 4034517 h 6857546"/>
              <a:gd name="connsiteX2194" fmla="*/ 1612141 w 5970060"/>
              <a:gd name="connsiteY2194" fmla="*/ 3888302 h 6857546"/>
              <a:gd name="connsiteX2195" fmla="*/ 1542527 w 5970060"/>
              <a:gd name="connsiteY2195" fmla="*/ 3787361 h 6857546"/>
              <a:gd name="connsiteX2196" fmla="*/ 1465951 w 5970060"/>
              <a:gd name="connsiteY2196" fmla="*/ 3856976 h 6857546"/>
              <a:gd name="connsiteX2197" fmla="*/ 2078606 w 5970060"/>
              <a:gd name="connsiteY2197" fmla="*/ 3808246 h 6857546"/>
              <a:gd name="connsiteX2198" fmla="*/ 2106451 w 5970060"/>
              <a:gd name="connsiteY2198" fmla="*/ 3839572 h 6857546"/>
              <a:gd name="connsiteX2199" fmla="*/ 2193469 w 5970060"/>
              <a:gd name="connsiteY2199" fmla="*/ 3794323 h 6857546"/>
              <a:gd name="connsiteX2200" fmla="*/ 2078606 w 5970060"/>
              <a:gd name="connsiteY2200" fmla="*/ 3808246 h 6857546"/>
              <a:gd name="connsiteX2201" fmla="*/ 2102971 w 5970060"/>
              <a:gd name="connsiteY2201" fmla="*/ 3881341 h 6857546"/>
              <a:gd name="connsiteX2202" fmla="*/ 2102971 w 5970060"/>
              <a:gd name="connsiteY2202" fmla="*/ 3856976 h 6857546"/>
              <a:gd name="connsiteX2203" fmla="*/ 1974159 w 5970060"/>
              <a:gd name="connsiteY2203" fmla="*/ 3815207 h 6857546"/>
              <a:gd name="connsiteX2204" fmla="*/ 1876700 w 5970060"/>
              <a:gd name="connsiteY2204" fmla="*/ 3947474 h 6857546"/>
              <a:gd name="connsiteX2205" fmla="*/ 1894103 w 5970060"/>
              <a:gd name="connsiteY2205" fmla="*/ 4058882 h 6857546"/>
              <a:gd name="connsiteX2206" fmla="*/ 1956756 w 5970060"/>
              <a:gd name="connsiteY2206" fmla="*/ 4086728 h 6857546"/>
              <a:gd name="connsiteX2207" fmla="*/ 2144739 w 5970060"/>
              <a:gd name="connsiteY2207" fmla="*/ 3989268 h 6857546"/>
              <a:gd name="connsiteX2208" fmla="*/ 2141259 w 5970060"/>
              <a:gd name="connsiteY2208" fmla="*/ 3919654 h 6857546"/>
              <a:gd name="connsiteX2209" fmla="*/ 2102971 w 5970060"/>
              <a:gd name="connsiteY2209" fmla="*/ 3881341 h 6857546"/>
              <a:gd name="connsiteX2210" fmla="*/ 4912153 w 5970060"/>
              <a:gd name="connsiteY2210" fmla="*/ 3822169 h 6857546"/>
              <a:gd name="connsiteX2211" fmla="*/ 4713727 w 5970060"/>
              <a:gd name="connsiteY2211" fmla="*/ 4003191 h 6857546"/>
              <a:gd name="connsiteX2212" fmla="*/ 4678921 w 5970060"/>
              <a:gd name="connsiteY2212" fmla="*/ 4131977 h 6857546"/>
              <a:gd name="connsiteX2213" fmla="*/ 4734612 w 5970060"/>
              <a:gd name="connsiteY2213" fmla="*/ 4205071 h 6857546"/>
              <a:gd name="connsiteX2214" fmla="*/ 4849475 w 5970060"/>
              <a:gd name="connsiteY2214" fmla="*/ 4149380 h 6857546"/>
              <a:gd name="connsiteX2215" fmla="*/ 4933012 w 5970060"/>
              <a:gd name="connsiteY2215" fmla="*/ 4250321 h 6857546"/>
              <a:gd name="connsiteX2216" fmla="*/ 5117515 w 5970060"/>
              <a:gd name="connsiteY2216" fmla="*/ 4093664 h 6857546"/>
              <a:gd name="connsiteX2217" fmla="*/ 5107073 w 5970060"/>
              <a:gd name="connsiteY2217" fmla="*/ 3978800 h 6857546"/>
              <a:gd name="connsiteX2218" fmla="*/ 4999171 w 5970060"/>
              <a:gd name="connsiteY2218" fmla="*/ 3891783 h 6857546"/>
              <a:gd name="connsiteX2219" fmla="*/ 5009613 w 5970060"/>
              <a:gd name="connsiteY2219" fmla="*/ 3839572 h 6857546"/>
              <a:gd name="connsiteX2220" fmla="*/ 4912153 w 5970060"/>
              <a:gd name="connsiteY2220" fmla="*/ 3822169 h 6857546"/>
              <a:gd name="connsiteX2221" fmla="*/ 1727029 w 5970060"/>
              <a:gd name="connsiteY2221" fmla="*/ 3926590 h 6857546"/>
              <a:gd name="connsiteX2222" fmla="*/ 1803605 w 5970060"/>
              <a:gd name="connsiteY2222" fmla="*/ 4006646 h 6857546"/>
              <a:gd name="connsiteX2223" fmla="*/ 1793163 w 5970060"/>
              <a:gd name="connsiteY2223" fmla="*/ 3909186 h 6857546"/>
              <a:gd name="connsiteX2224" fmla="*/ 1730510 w 5970060"/>
              <a:gd name="connsiteY2224" fmla="*/ 3829130 h 6857546"/>
              <a:gd name="connsiteX2225" fmla="*/ 1727029 w 5970060"/>
              <a:gd name="connsiteY2225" fmla="*/ 3926590 h 6857546"/>
              <a:gd name="connsiteX2226" fmla="*/ 1152662 w 5970060"/>
              <a:gd name="connsiteY2226" fmla="*/ 3971839 h 6857546"/>
              <a:gd name="connsiteX2227" fmla="*/ 1420702 w 5970060"/>
              <a:gd name="connsiteY2227" fmla="*/ 3909186 h 6857546"/>
              <a:gd name="connsiteX2228" fmla="*/ 1427663 w 5970060"/>
              <a:gd name="connsiteY2228" fmla="*/ 3856976 h 6857546"/>
              <a:gd name="connsiteX2229" fmla="*/ 1152662 w 5970060"/>
              <a:gd name="connsiteY2229" fmla="*/ 3971839 h 6857546"/>
              <a:gd name="connsiteX2230" fmla="*/ 5176737 w 5970060"/>
              <a:gd name="connsiteY2230" fmla="*/ 4090208 h 6857546"/>
              <a:gd name="connsiteX2231" fmla="*/ 5302042 w 5970060"/>
              <a:gd name="connsiteY2231" fmla="*/ 4149380 h 6857546"/>
              <a:gd name="connsiteX2232" fmla="*/ 5309004 w 5970060"/>
              <a:gd name="connsiteY2232" fmla="*/ 4003165 h 6857546"/>
              <a:gd name="connsiteX2233" fmla="*/ 5322927 w 5970060"/>
              <a:gd name="connsiteY2233" fmla="*/ 4173745 h 6857546"/>
              <a:gd name="connsiteX2234" fmla="*/ 5385580 w 5970060"/>
              <a:gd name="connsiteY2234" fmla="*/ 3978800 h 6857546"/>
              <a:gd name="connsiteX2235" fmla="*/ 5396022 w 5970060"/>
              <a:gd name="connsiteY2235" fmla="*/ 4135457 h 6857546"/>
              <a:gd name="connsiteX2236" fmla="*/ 5437790 w 5970060"/>
              <a:gd name="connsiteY2236" fmla="*/ 4114573 h 6857546"/>
              <a:gd name="connsiteX2237" fmla="*/ 5458674 w 5970060"/>
              <a:gd name="connsiteY2237" fmla="*/ 3975320 h 6857546"/>
              <a:gd name="connsiteX2238" fmla="*/ 5458674 w 5970060"/>
              <a:gd name="connsiteY2238" fmla="*/ 4104131 h 6857546"/>
              <a:gd name="connsiteX2239" fmla="*/ 5531769 w 5970060"/>
              <a:gd name="connsiteY2239" fmla="*/ 3982306 h 6857546"/>
              <a:gd name="connsiteX2240" fmla="*/ 5524808 w 5970060"/>
              <a:gd name="connsiteY2240" fmla="*/ 4072805 h 6857546"/>
              <a:gd name="connsiteX2241" fmla="*/ 5674478 w 5970060"/>
              <a:gd name="connsiteY2241" fmla="*/ 4034517 h 6857546"/>
              <a:gd name="connsiteX2242" fmla="*/ 5538731 w 5970060"/>
              <a:gd name="connsiteY2242" fmla="*/ 4086728 h 6857546"/>
              <a:gd name="connsiteX2243" fmla="*/ 5622293 w 5970060"/>
              <a:gd name="connsiteY2243" fmla="*/ 4121534 h 6857546"/>
              <a:gd name="connsiteX2244" fmla="*/ 5458674 w 5970060"/>
              <a:gd name="connsiteY2244" fmla="*/ 4121534 h 6857546"/>
              <a:gd name="connsiteX2245" fmla="*/ 5524808 w 5970060"/>
              <a:gd name="connsiteY2245" fmla="*/ 4191149 h 6857546"/>
              <a:gd name="connsiteX2246" fmla="*/ 5441271 w 5970060"/>
              <a:gd name="connsiteY2246" fmla="*/ 4125015 h 6857546"/>
              <a:gd name="connsiteX2247" fmla="*/ 5392541 w 5970060"/>
              <a:gd name="connsiteY2247" fmla="*/ 4152861 h 6857546"/>
              <a:gd name="connsiteX2248" fmla="*/ 5455193 w 5970060"/>
              <a:gd name="connsiteY2248" fmla="*/ 4229436 h 6857546"/>
              <a:gd name="connsiteX2249" fmla="*/ 5378618 w 5970060"/>
              <a:gd name="connsiteY2249" fmla="*/ 4156342 h 6857546"/>
              <a:gd name="connsiteX2250" fmla="*/ 5340331 w 5970060"/>
              <a:gd name="connsiteY2250" fmla="*/ 4180707 h 6857546"/>
              <a:gd name="connsiteX2251" fmla="*/ 5350773 w 5970060"/>
              <a:gd name="connsiteY2251" fmla="*/ 4205071 h 6857546"/>
              <a:gd name="connsiteX2252" fmla="*/ 5298562 w 5970060"/>
              <a:gd name="connsiteY2252" fmla="*/ 4250321 h 6857546"/>
              <a:gd name="connsiteX2253" fmla="*/ 5430829 w 5970060"/>
              <a:gd name="connsiteY2253" fmla="*/ 4295570 h 6857546"/>
              <a:gd name="connsiteX2254" fmla="*/ 5838097 w 5970060"/>
              <a:gd name="connsiteY2254" fmla="*/ 4037972 h 6857546"/>
              <a:gd name="connsiteX2255" fmla="*/ 5604864 w 5970060"/>
              <a:gd name="connsiteY2255" fmla="*/ 3982281 h 6857546"/>
              <a:gd name="connsiteX2256" fmla="*/ 5664036 w 5970060"/>
              <a:gd name="connsiteY2256" fmla="*/ 3905680 h 6857546"/>
              <a:gd name="connsiteX2257" fmla="*/ 5510860 w 5970060"/>
              <a:gd name="connsiteY2257" fmla="*/ 3940487 h 6857546"/>
              <a:gd name="connsiteX2258" fmla="*/ 5542186 w 5970060"/>
              <a:gd name="connsiteY2258" fmla="*/ 3877835 h 6857546"/>
              <a:gd name="connsiteX2259" fmla="*/ 5427323 w 5970060"/>
              <a:gd name="connsiteY2259" fmla="*/ 3909161 h 6857546"/>
              <a:gd name="connsiteX2260" fmla="*/ 5448207 w 5970060"/>
              <a:gd name="connsiteY2260" fmla="*/ 3853470 h 6857546"/>
              <a:gd name="connsiteX2261" fmla="*/ 5176737 w 5970060"/>
              <a:gd name="connsiteY2261" fmla="*/ 4090208 h 6857546"/>
              <a:gd name="connsiteX2262" fmla="*/ 1831450 w 5970060"/>
              <a:gd name="connsiteY2262" fmla="*/ 3863937 h 6857546"/>
              <a:gd name="connsiteX2263" fmla="*/ 1880180 w 5970060"/>
              <a:gd name="connsiteY2263" fmla="*/ 4051920 h 6857546"/>
              <a:gd name="connsiteX2264" fmla="*/ 1831450 w 5970060"/>
              <a:gd name="connsiteY2264" fmla="*/ 3863937 h 6857546"/>
              <a:gd name="connsiteX2265" fmla="*/ 1692222 w 5970060"/>
              <a:gd name="connsiteY2265" fmla="*/ 3877860 h 6857546"/>
              <a:gd name="connsiteX2266" fmla="*/ 1587801 w 5970060"/>
              <a:gd name="connsiteY2266" fmla="*/ 3999710 h 6857546"/>
              <a:gd name="connsiteX2267" fmla="*/ 1643492 w 5970060"/>
              <a:gd name="connsiteY2267" fmla="*/ 4020594 h 6857546"/>
              <a:gd name="connsiteX2268" fmla="*/ 1723548 w 5970060"/>
              <a:gd name="connsiteY2268" fmla="*/ 3971864 h 6857546"/>
              <a:gd name="connsiteX2269" fmla="*/ 1692222 w 5970060"/>
              <a:gd name="connsiteY2269" fmla="*/ 3877860 h 6857546"/>
              <a:gd name="connsiteX2270" fmla="*/ 3223884 w 5970060"/>
              <a:gd name="connsiteY2270" fmla="*/ 3905706 h 6857546"/>
              <a:gd name="connsiteX2271" fmla="*/ 3220404 w 5970060"/>
              <a:gd name="connsiteY2271" fmla="*/ 4003191 h 6857546"/>
              <a:gd name="connsiteX2272" fmla="*/ 3384022 w 5970060"/>
              <a:gd name="connsiteY2272" fmla="*/ 3964903 h 6857546"/>
              <a:gd name="connsiteX2273" fmla="*/ 3283056 w 5970060"/>
              <a:gd name="connsiteY2273" fmla="*/ 3989268 h 6857546"/>
              <a:gd name="connsiteX2274" fmla="*/ 3203000 w 5970060"/>
              <a:gd name="connsiteY2274" fmla="*/ 4037997 h 6857546"/>
              <a:gd name="connsiteX2275" fmla="*/ 3453636 w 5970060"/>
              <a:gd name="connsiteY2275" fmla="*/ 4020594 h 6857546"/>
              <a:gd name="connsiteX2276" fmla="*/ 3272614 w 5970060"/>
              <a:gd name="connsiteY2276" fmla="*/ 4062362 h 6857546"/>
              <a:gd name="connsiteX2277" fmla="*/ 3328306 w 5970060"/>
              <a:gd name="connsiteY2277" fmla="*/ 4100650 h 6857546"/>
              <a:gd name="connsiteX2278" fmla="*/ 3474520 w 5970060"/>
              <a:gd name="connsiteY2278" fmla="*/ 4083247 h 6857546"/>
              <a:gd name="connsiteX2279" fmla="*/ 3338748 w 5970060"/>
              <a:gd name="connsiteY2279" fmla="*/ 4111093 h 6857546"/>
              <a:gd name="connsiteX2280" fmla="*/ 3387477 w 5970060"/>
              <a:gd name="connsiteY2280" fmla="*/ 4149380 h 6857546"/>
              <a:gd name="connsiteX2281" fmla="*/ 3516289 w 5970060"/>
              <a:gd name="connsiteY2281" fmla="*/ 4142419 h 6857546"/>
              <a:gd name="connsiteX2282" fmla="*/ 3394464 w 5970060"/>
              <a:gd name="connsiteY2282" fmla="*/ 4163303 h 6857546"/>
              <a:gd name="connsiteX2283" fmla="*/ 3432752 w 5970060"/>
              <a:gd name="connsiteY2283" fmla="*/ 4201591 h 6857546"/>
              <a:gd name="connsiteX2284" fmla="*/ 3561563 w 5970060"/>
              <a:gd name="connsiteY2284" fmla="*/ 4218994 h 6857546"/>
              <a:gd name="connsiteX2285" fmla="*/ 3443194 w 5970060"/>
              <a:gd name="connsiteY2285" fmla="*/ 4212033 h 6857546"/>
              <a:gd name="connsiteX2286" fmla="*/ 3509328 w 5970060"/>
              <a:gd name="connsiteY2286" fmla="*/ 4326922 h 6857546"/>
              <a:gd name="connsiteX2287" fmla="*/ 3453636 w 5970060"/>
              <a:gd name="connsiteY2287" fmla="*/ 4253827 h 6857546"/>
              <a:gd name="connsiteX2288" fmla="*/ 3432752 w 5970060"/>
              <a:gd name="connsiteY2288" fmla="*/ 4306037 h 6857546"/>
              <a:gd name="connsiteX2289" fmla="*/ 3443194 w 5970060"/>
              <a:gd name="connsiteY2289" fmla="*/ 4236423 h 6857546"/>
              <a:gd name="connsiteX2290" fmla="*/ 3397945 w 5970060"/>
              <a:gd name="connsiteY2290" fmla="*/ 4184213 h 6857546"/>
              <a:gd name="connsiteX2291" fmla="*/ 3380541 w 5970060"/>
              <a:gd name="connsiteY2291" fmla="*/ 4295620 h 6857546"/>
              <a:gd name="connsiteX2292" fmla="*/ 3387503 w 5970060"/>
              <a:gd name="connsiteY2292" fmla="*/ 4170315 h 6857546"/>
              <a:gd name="connsiteX2293" fmla="*/ 3338773 w 5970060"/>
              <a:gd name="connsiteY2293" fmla="*/ 4135508 h 6857546"/>
              <a:gd name="connsiteX2294" fmla="*/ 3317889 w 5970060"/>
              <a:gd name="connsiteY2294" fmla="*/ 4260813 h 6857546"/>
              <a:gd name="connsiteX2295" fmla="*/ 3324850 w 5970060"/>
              <a:gd name="connsiteY2295" fmla="*/ 4114598 h 6857546"/>
              <a:gd name="connsiteX2296" fmla="*/ 3300485 w 5970060"/>
              <a:gd name="connsiteY2296" fmla="*/ 4100676 h 6857546"/>
              <a:gd name="connsiteX2297" fmla="*/ 3279601 w 5970060"/>
              <a:gd name="connsiteY2297" fmla="*/ 4236448 h 6857546"/>
              <a:gd name="connsiteX2298" fmla="*/ 3286562 w 5970060"/>
              <a:gd name="connsiteY2298" fmla="*/ 4090233 h 6857546"/>
              <a:gd name="connsiteX2299" fmla="*/ 3196064 w 5970060"/>
              <a:gd name="connsiteY2299" fmla="*/ 4048465 h 6857546"/>
              <a:gd name="connsiteX2300" fmla="*/ 3161257 w 5970060"/>
              <a:gd name="connsiteY2300" fmla="*/ 4076311 h 6857546"/>
              <a:gd name="connsiteX2301" fmla="*/ 3098604 w 5970060"/>
              <a:gd name="connsiteY2301" fmla="*/ 4038023 h 6857546"/>
              <a:gd name="connsiteX2302" fmla="*/ 3074239 w 5970060"/>
              <a:gd name="connsiteY2302" fmla="*/ 4104156 h 6857546"/>
              <a:gd name="connsiteX2303" fmla="*/ 3025509 w 5970060"/>
              <a:gd name="connsiteY2303" fmla="*/ 4086753 h 6857546"/>
              <a:gd name="connsiteX2304" fmla="*/ 3331837 w 5970060"/>
              <a:gd name="connsiteY2304" fmla="*/ 4379157 h 6857546"/>
              <a:gd name="connsiteX2305" fmla="*/ 3338798 w 5970060"/>
              <a:gd name="connsiteY2305" fmla="*/ 4354793 h 6857546"/>
              <a:gd name="connsiteX2306" fmla="*/ 3429296 w 5970060"/>
              <a:gd name="connsiteY2306" fmla="*/ 4393080 h 6857546"/>
              <a:gd name="connsiteX2307" fmla="*/ 3425816 w 5970060"/>
              <a:gd name="connsiteY2307" fmla="*/ 4368715 h 6857546"/>
              <a:gd name="connsiteX2308" fmla="*/ 3620760 w 5970060"/>
              <a:gd name="connsiteY2308" fmla="*/ 4490565 h 6857546"/>
              <a:gd name="connsiteX2309" fmla="*/ 3554627 w 5970060"/>
              <a:gd name="connsiteY2309" fmla="*/ 4285178 h 6857546"/>
              <a:gd name="connsiteX2310" fmla="*/ 3652087 w 5970060"/>
              <a:gd name="connsiteY2310" fmla="*/ 4309543 h 6857546"/>
              <a:gd name="connsiteX2311" fmla="*/ 3544185 w 5970060"/>
              <a:gd name="connsiteY2311" fmla="*/ 4159873 h 6857546"/>
              <a:gd name="connsiteX2312" fmla="*/ 3645125 w 5970060"/>
              <a:gd name="connsiteY2312" fmla="*/ 4152911 h 6857546"/>
              <a:gd name="connsiteX2313" fmla="*/ 3575511 w 5970060"/>
              <a:gd name="connsiteY2313" fmla="*/ 4065894 h 6857546"/>
              <a:gd name="connsiteX2314" fmla="*/ 3627722 w 5970060"/>
              <a:gd name="connsiteY2314" fmla="*/ 4055452 h 6857546"/>
              <a:gd name="connsiteX2315" fmla="*/ 3223884 w 5970060"/>
              <a:gd name="connsiteY2315" fmla="*/ 3905706 h 6857546"/>
              <a:gd name="connsiteX2316" fmla="*/ 4233365 w 5970060"/>
              <a:gd name="connsiteY2316" fmla="*/ 3947474 h 6857546"/>
              <a:gd name="connsiteX2317" fmla="*/ 4066266 w 5970060"/>
              <a:gd name="connsiteY2317" fmla="*/ 3912667 h 6857546"/>
              <a:gd name="connsiteX2318" fmla="*/ 4062785 w 5970060"/>
              <a:gd name="connsiteY2318" fmla="*/ 3943993 h 6857546"/>
              <a:gd name="connsiteX2319" fmla="*/ 3986209 w 5970060"/>
              <a:gd name="connsiteY2319" fmla="*/ 3957916 h 6857546"/>
              <a:gd name="connsiteX2320" fmla="*/ 4014055 w 5970060"/>
              <a:gd name="connsiteY2320" fmla="*/ 4017088 h 6857546"/>
              <a:gd name="connsiteX2321" fmla="*/ 3930518 w 5970060"/>
              <a:gd name="connsiteY2321" fmla="*/ 4037972 h 6857546"/>
              <a:gd name="connsiteX2322" fmla="*/ 4003613 w 5970060"/>
              <a:gd name="connsiteY2322" fmla="*/ 4218994 h 6857546"/>
              <a:gd name="connsiteX2323" fmla="*/ 4118476 w 5970060"/>
              <a:gd name="connsiteY2323" fmla="*/ 4253802 h 6857546"/>
              <a:gd name="connsiteX2324" fmla="*/ 4240301 w 5970060"/>
              <a:gd name="connsiteY2324" fmla="*/ 4260763 h 6857546"/>
              <a:gd name="connsiteX2325" fmla="*/ 4289031 w 5970060"/>
              <a:gd name="connsiteY2325" fmla="*/ 4083222 h 6857546"/>
              <a:gd name="connsiteX2326" fmla="*/ 4309915 w 5970060"/>
              <a:gd name="connsiteY2326" fmla="*/ 4076260 h 6857546"/>
              <a:gd name="connsiteX2327" fmla="*/ 4233365 w 5970060"/>
              <a:gd name="connsiteY2327" fmla="*/ 3947474 h 6857546"/>
              <a:gd name="connsiteX2328" fmla="*/ 3658998 w 5970060"/>
              <a:gd name="connsiteY2328" fmla="*/ 4177226 h 6857546"/>
              <a:gd name="connsiteX2329" fmla="*/ 3833058 w 5970060"/>
              <a:gd name="connsiteY2329" fmla="*/ 4699382 h 6857546"/>
              <a:gd name="connsiteX2330" fmla="*/ 3892230 w 5970060"/>
              <a:gd name="connsiteY2330" fmla="*/ 4904769 h 6857546"/>
              <a:gd name="connsiteX2331" fmla="*/ 3975767 w 5970060"/>
              <a:gd name="connsiteY2331" fmla="*/ 4908250 h 6857546"/>
              <a:gd name="connsiteX2332" fmla="*/ 3979248 w 5970060"/>
              <a:gd name="connsiteY2332" fmla="*/ 4838636 h 6857546"/>
              <a:gd name="connsiteX2333" fmla="*/ 3927037 w 5970060"/>
              <a:gd name="connsiteY2333" fmla="*/ 4716811 h 6857546"/>
              <a:gd name="connsiteX2334" fmla="*/ 3718170 w 5970060"/>
              <a:gd name="connsiteY2334" fmla="*/ 3971864 h 6857546"/>
              <a:gd name="connsiteX2335" fmla="*/ 3669440 w 5970060"/>
              <a:gd name="connsiteY2335" fmla="*/ 3926615 h 6857546"/>
              <a:gd name="connsiteX2336" fmla="*/ 3672921 w 5970060"/>
              <a:gd name="connsiteY2336" fmla="*/ 4163328 h 6857546"/>
              <a:gd name="connsiteX2337" fmla="*/ 3658998 w 5970060"/>
              <a:gd name="connsiteY2337" fmla="*/ 4177226 h 6857546"/>
              <a:gd name="connsiteX2338" fmla="*/ 4128943 w 5970060"/>
              <a:gd name="connsiteY2338" fmla="*/ 4974383 h 6857546"/>
              <a:gd name="connsiteX2339" fmla="*/ 4097617 w 5970060"/>
              <a:gd name="connsiteY2339" fmla="*/ 4963941 h 6857546"/>
              <a:gd name="connsiteX2340" fmla="*/ 4034964 w 5970060"/>
              <a:gd name="connsiteY2340" fmla="*/ 4897808 h 6857546"/>
              <a:gd name="connsiteX2341" fmla="*/ 3975792 w 5970060"/>
              <a:gd name="connsiteY2341" fmla="*/ 4915211 h 6857546"/>
              <a:gd name="connsiteX2342" fmla="*/ 4104604 w 5970060"/>
              <a:gd name="connsiteY2342" fmla="*/ 5012671 h 6857546"/>
              <a:gd name="connsiteX2343" fmla="*/ 4139411 w 5970060"/>
              <a:gd name="connsiteY2343" fmla="*/ 5047478 h 6857546"/>
              <a:gd name="connsiteX2344" fmla="*/ 4031509 w 5970060"/>
              <a:gd name="connsiteY2344" fmla="*/ 4977864 h 6857546"/>
              <a:gd name="connsiteX2345" fmla="*/ 3975818 w 5970060"/>
              <a:gd name="connsiteY2345" fmla="*/ 5005710 h 6857546"/>
              <a:gd name="connsiteX2346" fmla="*/ 4400514 w 5970060"/>
              <a:gd name="connsiteY2346" fmla="*/ 5374690 h 6857546"/>
              <a:gd name="connsiteX2347" fmla="*/ 4658112 w 5970060"/>
              <a:gd name="connsiteY2347" fmla="*/ 6575660 h 6857546"/>
              <a:gd name="connsiteX2348" fmla="*/ 4689438 w 5970060"/>
              <a:gd name="connsiteY2348" fmla="*/ 6554775 h 6857546"/>
              <a:gd name="connsiteX2349" fmla="*/ 4727726 w 5970060"/>
              <a:gd name="connsiteY2349" fmla="*/ 6523449 h 6857546"/>
              <a:gd name="connsiteX2350" fmla="*/ 4734687 w 5970060"/>
              <a:gd name="connsiteY2350" fmla="*/ 6088310 h 6857546"/>
              <a:gd name="connsiteX2351" fmla="*/ 4706842 w 5970060"/>
              <a:gd name="connsiteY2351" fmla="*/ 5938640 h 6857546"/>
              <a:gd name="connsiteX2352" fmla="*/ 4727726 w 5970060"/>
              <a:gd name="connsiteY2352" fmla="*/ 5151924 h 6857546"/>
              <a:gd name="connsiteX2353" fmla="*/ 4668554 w 5970060"/>
              <a:gd name="connsiteY2353" fmla="*/ 5207616 h 6857546"/>
              <a:gd name="connsiteX2354" fmla="*/ 4654631 w 5970060"/>
              <a:gd name="connsiteY2354" fmla="*/ 5385157 h 6857546"/>
              <a:gd name="connsiteX2355" fmla="*/ 4661593 w 5970060"/>
              <a:gd name="connsiteY2355" fmla="*/ 5900352 h 6857546"/>
              <a:gd name="connsiteX2356" fmla="*/ 4672035 w 5970060"/>
              <a:gd name="connsiteY2356" fmla="*/ 6032644 h 6857546"/>
              <a:gd name="connsiteX2357" fmla="*/ 4640708 w 5970060"/>
              <a:gd name="connsiteY2357" fmla="*/ 5809854 h 6857546"/>
              <a:gd name="connsiteX2358" fmla="*/ 4595459 w 5970060"/>
              <a:gd name="connsiteY2358" fmla="*/ 5607947 h 6857546"/>
              <a:gd name="connsiteX2359" fmla="*/ 4574575 w 5970060"/>
              <a:gd name="connsiteY2359" fmla="*/ 5381676 h 6857546"/>
              <a:gd name="connsiteX2360" fmla="*/ 4591979 w 5970060"/>
              <a:gd name="connsiteY2360" fmla="*/ 5319024 h 6857546"/>
              <a:gd name="connsiteX2361" fmla="*/ 4539768 w 5970060"/>
              <a:gd name="connsiteY2361" fmla="*/ 5322504 h 6857546"/>
              <a:gd name="connsiteX2362" fmla="*/ 4543249 w 5970060"/>
              <a:gd name="connsiteY2362" fmla="*/ 5562698 h 6857546"/>
              <a:gd name="connsiteX2363" fmla="*/ 4128943 w 5970060"/>
              <a:gd name="connsiteY2363" fmla="*/ 4974383 h 6857546"/>
              <a:gd name="connsiteX2364" fmla="*/ 1667857 w 5970060"/>
              <a:gd name="connsiteY2364" fmla="*/ 3992748 h 6857546"/>
              <a:gd name="connsiteX2365" fmla="*/ 1636531 w 5970060"/>
              <a:gd name="connsiteY2365" fmla="*/ 4058882 h 6857546"/>
              <a:gd name="connsiteX2366" fmla="*/ 1671338 w 5970060"/>
              <a:gd name="connsiteY2366" fmla="*/ 4107612 h 6857546"/>
              <a:gd name="connsiteX2367" fmla="*/ 1873244 w 5970060"/>
              <a:gd name="connsiteY2367" fmla="*/ 4065843 h 6857546"/>
              <a:gd name="connsiteX2368" fmla="*/ 1667857 w 5970060"/>
              <a:gd name="connsiteY2368" fmla="*/ 3992748 h 6857546"/>
              <a:gd name="connsiteX2369" fmla="*/ 2078606 w 5970060"/>
              <a:gd name="connsiteY2369" fmla="*/ 4083247 h 6857546"/>
              <a:gd name="connsiteX2370" fmla="*/ 2127336 w 5970060"/>
              <a:gd name="connsiteY2370" fmla="*/ 4138938 h 6857546"/>
              <a:gd name="connsiteX2371" fmla="*/ 2158662 w 5970060"/>
              <a:gd name="connsiteY2371" fmla="*/ 3996204 h 6857546"/>
              <a:gd name="connsiteX2372" fmla="*/ 2078606 w 5970060"/>
              <a:gd name="connsiteY2372" fmla="*/ 4083247 h 6857546"/>
              <a:gd name="connsiteX2373" fmla="*/ 3122918 w 5970060"/>
              <a:gd name="connsiteY2373" fmla="*/ 4406978 h 6857546"/>
              <a:gd name="connsiteX2374" fmla="*/ 3011536 w 5970060"/>
              <a:gd name="connsiteY2374" fmla="*/ 4079766 h 6857546"/>
              <a:gd name="connsiteX2375" fmla="*/ 2872282 w 5970060"/>
              <a:gd name="connsiteY2375" fmla="*/ 3999710 h 6857546"/>
              <a:gd name="connsiteX2376" fmla="*/ 2868802 w 5970060"/>
              <a:gd name="connsiteY2376" fmla="*/ 4118079 h 6857546"/>
              <a:gd name="connsiteX2377" fmla="*/ 2980210 w 5970060"/>
              <a:gd name="connsiteY2377" fmla="*/ 4142444 h 6857546"/>
              <a:gd name="connsiteX2378" fmla="*/ 2861840 w 5970060"/>
              <a:gd name="connsiteY2378" fmla="*/ 4135483 h 6857546"/>
              <a:gd name="connsiteX2379" fmla="*/ 2879244 w 5970060"/>
              <a:gd name="connsiteY2379" fmla="*/ 4187693 h 6857546"/>
              <a:gd name="connsiteX2380" fmla="*/ 2994107 w 5970060"/>
              <a:gd name="connsiteY2380" fmla="*/ 4201616 h 6857546"/>
              <a:gd name="connsiteX2381" fmla="*/ 2882725 w 5970060"/>
              <a:gd name="connsiteY2381" fmla="*/ 4198135 h 6857546"/>
              <a:gd name="connsiteX2382" fmla="*/ 2896647 w 5970060"/>
              <a:gd name="connsiteY2382" fmla="*/ 4232942 h 6857546"/>
              <a:gd name="connsiteX2383" fmla="*/ 3011536 w 5970060"/>
              <a:gd name="connsiteY2383" fmla="*/ 4257307 h 6857546"/>
              <a:gd name="connsiteX2384" fmla="*/ 2907090 w 5970060"/>
              <a:gd name="connsiteY2384" fmla="*/ 4253827 h 6857546"/>
              <a:gd name="connsiteX2385" fmla="*/ 2934935 w 5970060"/>
              <a:gd name="connsiteY2385" fmla="*/ 4299076 h 6857546"/>
              <a:gd name="connsiteX2386" fmla="*/ 3049798 w 5970060"/>
              <a:gd name="connsiteY2386" fmla="*/ 4316479 h 6857546"/>
              <a:gd name="connsiteX2387" fmla="*/ 2948858 w 5970060"/>
              <a:gd name="connsiteY2387" fmla="*/ 4312999 h 6857546"/>
              <a:gd name="connsiteX2388" fmla="*/ 2983665 w 5970060"/>
              <a:gd name="connsiteY2388" fmla="*/ 4365209 h 6857546"/>
              <a:gd name="connsiteX2389" fmla="*/ 3067227 w 5970060"/>
              <a:gd name="connsiteY2389" fmla="*/ 4372171 h 6857546"/>
              <a:gd name="connsiteX2390" fmla="*/ 2994133 w 5970060"/>
              <a:gd name="connsiteY2390" fmla="*/ 4375651 h 6857546"/>
              <a:gd name="connsiteX2391" fmla="*/ 3035901 w 5970060"/>
              <a:gd name="connsiteY2391" fmla="*/ 4441785 h 6857546"/>
              <a:gd name="connsiteX2392" fmla="*/ 2931480 w 5970060"/>
              <a:gd name="connsiteY2392" fmla="*/ 4316479 h 6857546"/>
              <a:gd name="connsiteX2393" fmla="*/ 2914076 w 5970060"/>
              <a:gd name="connsiteY2393" fmla="*/ 4403497 h 6857546"/>
              <a:gd name="connsiteX2394" fmla="*/ 2889711 w 5970060"/>
              <a:gd name="connsiteY2394" fmla="*/ 4250321 h 6857546"/>
              <a:gd name="connsiteX2395" fmla="*/ 2868827 w 5970060"/>
              <a:gd name="connsiteY2395" fmla="*/ 4340819 h 6857546"/>
              <a:gd name="connsiteX2396" fmla="*/ 2834020 w 5970060"/>
              <a:gd name="connsiteY2396" fmla="*/ 4389549 h 6857546"/>
              <a:gd name="connsiteX2397" fmla="*/ 2847943 w 5970060"/>
              <a:gd name="connsiteY2397" fmla="*/ 4152836 h 6857546"/>
              <a:gd name="connsiteX2398" fmla="*/ 2788771 w 5970060"/>
              <a:gd name="connsiteY2398" fmla="*/ 4208527 h 6857546"/>
              <a:gd name="connsiteX2399" fmla="*/ 2757444 w 5970060"/>
              <a:gd name="connsiteY2399" fmla="*/ 4177201 h 6857546"/>
              <a:gd name="connsiteX2400" fmla="*/ 2722637 w 5970060"/>
              <a:gd name="connsiteY2400" fmla="*/ 4250296 h 6857546"/>
              <a:gd name="connsiteX2401" fmla="*/ 2875814 w 5970060"/>
              <a:gd name="connsiteY2401" fmla="*/ 4514854 h 6857546"/>
              <a:gd name="connsiteX2402" fmla="*/ 2893217 w 5970060"/>
              <a:gd name="connsiteY2402" fmla="*/ 4438279 h 6857546"/>
              <a:gd name="connsiteX2403" fmla="*/ 2966312 w 5970060"/>
              <a:gd name="connsiteY2403" fmla="*/ 4511374 h 6857546"/>
              <a:gd name="connsiteX2404" fmla="*/ 2990677 w 5970060"/>
              <a:gd name="connsiteY2404" fmla="*/ 4462644 h 6857546"/>
              <a:gd name="connsiteX2405" fmla="*/ 3098579 w 5970060"/>
              <a:gd name="connsiteY2405" fmla="*/ 4581013 h 6857546"/>
              <a:gd name="connsiteX2406" fmla="*/ 3122918 w 5970060"/>
              <a:gd name="connsiteY2406" fmla="*/ 4406978 h 6857546"/>
              <a:gd name="connsiteX2407" fmla="*/ 1591282 w 5970060"/>
              <a:gd name="connsiteY2407" fmla="*/ 4072805 h 6857546"/>
              <a:gd name="connsiteX2408" fmla="*/ 1479874 w 5970060"/>
              <a:gd name="connsiteY2408" fmla="*/ 4031036 h 6857546"/>
              <a:gd name="connsiteX2409" fmla="*/ 1427663 w 5970060"/>
              <a:gd name="connsiteY2409" fmla="*/ 4114573 h 6857546"/>
              <a:gd name="connsiteX2410" fmla="*/ 1406779 w 5970060"/>
              <a:gd name="connsiteY2410" fmla="*/ 4163303 h 6857546"/>
              <a:gd name="connsiteX2411" fmla="*/ 1427663 w 5970060"/>
              <a:gd name="connsiteY2411" fmla="*/ 4229436 h 6857546"/>
              <a:gd name="connsiteX2412" fmla="*/ 1504239 w 5970060"/>
              <a:gd name="connsiteY2412" fmla="*/ 4253802 h 6857546"/>
              <a:gd name="connsiteX2413" fmla="*/ 1601698 w 5970060"/>
              <a:gd name="connsiteY2413" fmla="*/ 4215514 h 6857546"/>
              <a:gd name="connsiteX2414" fmla="*/ 1646948 w 5970060"/>
              <a:gd name="connsiteY2414" fmla="*/ 4097170 h 6857546"/>
              <a:gd name="connsiteX2415" fmla="*/ 1591282 w 5970060"/>
              <a:gd name="connsiteY2415" fmla="*/ 4072805 h 6857546"/>
              <a:gd name="connsiteX2416" fmla="*/ 2228301 w 5970060"/>
              <a:gd name="connsiteY2416" fmla="*/ 4037997 h 6857546"/>
              <a:gd name="connsiteX2417" fmla="*/ 2127361 w 5970060"/>
              <a:gd name="connsiteY2417" fmla="*/ 4166809 h 6857546"/>
              <a:gd name="connsiteX2418" fmla="*/ 2158687 w 5970060"/>
              <a:gd name="connsiteY2418" fmla="*/ 4194655 h 6857546"/>
              <a:gd name="connsiteX2419" fmla="*/ 2151726 w 5970060"/>
              <a:gd name="connsiteY2419" fmla="*/ 4260788 h 6857546"/>
              <a:gd name="connsiteX2420" fmla="*/ 2102996 w 5970060"/>
              <a:gd name="connsiteY2420" fmla="*/ 4285153 h 6857546"/>
              <a:gd name="connsiteX2421" fmla="*/ 2102996 w 5970060"/>
              <a:gd name="connsiteY2421" fmla="*/ 4337364 h 6857546"/>
              <a:gd name="connsiteX2422" fmla="*/ 2054266 w 5970060"/>
              <a:gd name="connsiteY2422" fmla="*/ 4358248 h 6857546"/>
              <a:gd name="connsiteX2423" fmla="*/ 2162168 w 5970060"/>
              <a:gd name="connsiteY2423" fmla="*/ 4622807 h 6857546"/>
              <a:gd name="connsiteX2424" fmla="*/ 2245705 w 5970060"/>
              <a:gd name="connsiteY2424" fmla="*/ 4125015 h 6857546"/>
              <a:gd name="connsiteX2425" fmla="*/ 2263108 w 5970060"/>
              <a:gd name="connsiteY2425" fmla="*/ 4093689 h 6857546"/>
              <a:gd name="connsiteX2426" fmla="*/ 2238743 w 5970060"/>
              <a:gd name="connsiteY2426" fmla="*/ 4107612 h 6857546"/>
              <a:gd name="connsiteX2427" fmla="*/ 2228301 w 5970060"/>
              <a:gd name="connsiteY2427" fmla="*/ 4037997 h 6857546"/>
              <a:gd name="connsiteX2428" fmla="*/ 2350126 w 5970060"/>
              <a:gd name="connsiteY2428" fmla="*/ 4104131 h 6857546"/>
              <a:gd name="connsiteX2429" fmla="*/ 2231757 w 5970060"/>
              <a:gd name="connsiteY2429" fmla="*/ 4427862 h 6857546"/>
              <a:gd name="connsiteX2430" fmla="*/ 2214353 w 5970060"/>
              <a:gd name="connsiteY2430" fmla="*/ 4584519 h 6857546"/>
              <a:gd name="connsiteX2431" fmla="*/ 2360568 w 5970060"/>
              <a:gd name="connsiteY2431" fmla="*/ 4494021 h 6857546"/>
              <a:gd name="connsiteX2432" fmla="*/ 2350126 w 5970060"/>
              <a:gd name="connsiteY2432" fmla="*/ 4574077 h 6857546"/>
              <a:gd name="connsiteX2433" fmla="*/ 2447586 w 5970060"/>
              <a:gd name="connsiteY2433" fmla="*/ 4494021 h 6857546"/>
              <a:gd name="connsiteX2434" fmla="*/ 2471951 w 5970060"/>
              <a:gd name="connsiteY2434" fmla="*/ 4549712 h 6857546"/>
              <a:gd name="connsiteX2435" fmla="*/ 2632089 w 5970060"/>
              <a:gd name="connsiteY2435" fmla="*/ 4225981 h 6857546"/>
              <a:gd name="connsiteX2436" fmla="*/ 2531148 w 5970060"/>
              <a:gd name="connsiteY2436" fmla="*/ 4163328 h 6857546"/>
              <a:gd name="connsiteX2437" fmla="*/ 2503302 w 5970060"/>
              <a:gd name="connsiteY2437" fmla="*/ 4212058 h 6857546"/>
              <a:gd name="connsiteX2438" fmla="*/ 2565955 w 5970060"/>
              <a:gd name="connsiteY2438" fmla="*/ 4337389 h 6857546"/>
              <a:gd name="connsiteX2439" fmla="*/ 2489380 w 5970060"/>
              <a:gd name="connsiteY2439" fmla="*/ 4225981 h 6857546"/>
              <a:gd name="connsiteX2440" fmla="*/ 2465015 w 5970060"/>
              <a:gd name="connsiteY2440" fmla="*/ 4274711 h 6857546"/>
              <a:gd name="connsiteX2441" fmla="*/ 2527667 w 5970060"/>
              <a:gd name="connsiteY2441" fmla="*/ 4400042 h 6857546"/>
              <a:gd name="connsiteX2442" fmla="*/ 2458053 w 5970060"/>
              <a:gd name="connsiteY2442" fmla="*/ 4288634 h 6857546"/>
              <a:gd name="connsiteX2443" fmla="*/ 2461534 w 5970060"/>
              <a:gd name="connsiteY2443" fmla="*/ 4365209 h 6857546"/>
              <a:gd name="connsiteX2444" fmla="*/ 2482418 w 5970060"/>
              <a:gd name="connsiteY2444" fmla="*/ 4417420 h 6857546"/>
              <a:gd name="connsiteX2445" fmla="*/ 2423246 w 5970060"/>
              <a:gd name="connsiteY2445" fmla="*/ 4333883 h 6857546"/>
              <a:gd name="connsiteX2446" fmla="*/ 2398881 w 5970060"/>
              <a:gd name="connsiteY2446" fmla="*/ 4379132 h 6857546"/>
              <a:gd name="connsiteX2447" fmla="*/ 2426727 w 5970060"/>
              <a:gd name="connsiteY2447" fmla="*/ 4455708 h 6857546"/>
              <a:gd name="connsiteX2448" fmla="*/ 2391920 w 5970060"/>
              <a:gd name="connsiteY2448" fmla="*/ 4396536 h 6857546"/>
              <a:gd name="connsiteX2449" fmla="*/ 2364074 w 5970060"/>
              <a:gd name="connsiteY2449" fmla="*/ 4427862 h 6857546"/>
              <a:gd name="connsiteX2450" fmla="*/ 2398881 w 5970060"/>
              <a:gd name="connsiteY2450" fmla="*/ 4347806 h 6857546"/>
              <a:gd name="connsiteX2451" fmla="*/ 2290979 w 5970060"/>
              <a:gd name="connsiteY2451" fmla="*/ 4340844 h 6857546"/>
              <a:gd name="connsiteX2452" fmla="*/ 2419791 w 5970060"/>
              <a:gd name="connsiteY2452" fmla="*/ 4312999 h 6857546"/>
              <a:gd name="connsiteX2453" fmla="*/ 2315344 w 5970060"/>
              <a:gd name="connsiteY2453" fmla="*/ 4264269 h 6857546"/>
              <a:gd name="connsiteX2454" fmla="*/ 2426752 w 5970060"/>
              <a:gd name="connsiteY2454" fmla="*/ 4302557 h 6857546"/>
              <a:gd name="connsiteX2455" fmla="*/ 2444156 w 5970060"/>
              <a:gd name="connsiteY2455" fmla="*/ 4267750 h 6857546"/>
              <a:gd name="connsiteX2456" fmla="*/ 2332773 w 5970060"/>
              <a:gd name="connsiteY2456" fmla="*/ 4222500 h 6857546"/>
              <a:gd name="connsiteX2457" fmla="*/ 2454598 w 5970060"/>
              <a:gd name="connsiteY2457" fmla="*/ 4257307 h 6857546"/>
              <a:gd name="connsiteX2458" fmla="*/ 2475482 w 5970060"/>
              <a:gd name="connsiteY2458" fmla="*/ 4222500 h 6857546"/>
              <a:gd name="connsiteX2459" fmla="*/ 2360619 w 5970060"/>
              <a:gd name="connsiteY2459" fmla="*/ 4166809 h 6857546"/>
              <a:gd name="connsiteX2460" fmla="*/ 2485924 w 5970060"/>
              <a:gd name="connsiteY2460" fmla="*/ 4212058 h 6857546"/>
              <a:gd name="connsiteX2461" fmla="*/ 2524212 w 5970060"/>
              <a:gd name="connsiteY2461" fmla="*/ 4152886 h 6857546"/>
              <a:gd name="connsiteX2462" fmla="*/ 2489405 w 5970060"/>
              <a:gd name="connsiteY2462" fmla="*/ 4058907 h 6857546"/>
              <a:gd name="connsiteX2463" fmla="*/ 2350126 w 5970060"/>
              <a:gd name="connsiteY2463" fmla="*/ 4104131 h 6857546"/>
              <a:gd name="connsiteX2464" fmla="*/ 2064683 w 5970060"/>
              <a:gd name="connsiteY2464" fmla="*/ 4090208 h 6857546"/>
              <a:gd name="connsiteX2465" fmla="*/ 1887142 w 5970060"/>
              <a:gd name="connsiteY2465" fmla="*/ 4072805 h 6857546"/>
              <a:gd name="connsiteX2466" fmla="*/ 1880180 w 5970060"/>
              <a:gd name="connsiteY2466" fmla="*/ 4288634 h 6857546"/>
              <a:gd name="connsiteX2467" fmla="*/ 2022914 w 5970060"/>
              <a:gd name="connsiteY2467" fmla="*/ 4372171 h 6857546"/>
              <a:gd name="connsiteX2468" fmla="*/ 2061202 w 5970060"/>
              <a:gd name="connsiteY2468" fmla="*/ 4337364 h 6857546"/>
              <a:gd name="connsiteX2469" fmla="*/ 2089048 w 5970060"/>
              <a:gd name="connsiteY2469" fmla="*/ 4330402 h 6857546"/>
              <a:gd name="connsiteX2470" fmla="*/ 2089048 w 5970060"/>
              <a:gd name="connsiteY2470" fmla="*/ 4281673 h 6857546"/>
              <a:gd name="connsiteX2471" fmla="*/ 2137778 w 5970060"/>
              <a:gd name="connsiteY2471" fmla="*/ 4257307 h 6857546"/>
              <a:gd name="connsiteX2472" fmla="*/ 2127336 w 5970060"/>
              <a:gd name="connsiteY2472" fmla="*/ 4225981 h 6857546"/>
              <a:gd name="connsiteX2473" fmla="*/ 2144739 w 5970060"/>
              <a:gd name="connsiteY2473" fmla="*/ 4194655 h 6857546"/>
              <a:gd name="connsiteX2474" fmla="*/ 2064683 w 5970060"/>
              <a:gd name="connsiteY2474" fmla="*/ 4090208 h 6857546"/>
              <a:gd name="connsiteX2475" fmla="*/ 1869738 w 5970060"/>
              <a:gd name="connsiteY2475" fmla="*/ 4090208 h 6857546"/>
              <a:gd name="connsiteX2476" fmla="*/ 1852335 w 5970060"/>
              <a:gd name="connsiteY2476" fmla="*/ 4104131 h 6857546"/>
              <a:gd name="connsiteX2477" fmla="*/ 1869738 w 5970060"/>
              <a:gd name="connsiteY2477" fmla="*/ 4278192 h 6857546"/>
              <a:gd name="connsiteX2478" fmla="*/ 1869738 w 5970060"/>
              <a:gd name="connsiteY2478" fmla="*/ 4090208 h 6857546"/>
              <a:gd name="connsiteX2479" fmla="*/ 3826097 w 5970060"/>
              <a:gd name="connsiteY2479" fmla="*/ 4090208 h 6857546"/>
              <a:gd name="connsiteX2480" fmla="*/ 3718195 w 5970060"/>
              <a:gd name="connsiteY2480" fmla="*/ 4201591 h 6857546"/>
              <a:gd name="connsiteX2481" fmla="*/ 3746041 w 5970060"/>
              <a:gd name="connsiteY2481" fmla="*/ 4351287 h 6857546"/>
              <a:gd name="connsiteX2482" fmla="*/ 3850462 w 5970060"/>
              <a:gd name="connsiteY2482" fmla="*/ 4114573 h 6857546"/>
              <a:gd name="connsiteX2483" fmla="*/ 3826097 w 5970060"/>
              <a:gd name="connsiteY2483" fmla="*/ 4090208 h 6857546"/>
              <a:gd name="connsiteX2484" fmla="*/ 4296017 w 5970060"/>
              <a:gd name="connsiteY2484" fmla="*/ 4125015 h 6857546"/>
              <a:gd name="connsiteX2485" fmla="*/ 4376074 w 5970060"/>
              <a:gd name="connsiteY2485" fmla="*/ 4406978 h 6857546"/>
              <a:gd name="connsiteX2486" fmla="*/ 4309940 w 5970060"/>
              <a:gd name="connsiteY2486" fmla="*/ 4271205 h 6857546"/>
              <a:gd name="connsiteX2487" fmla="*/ 4414387 w 5970060"/>
              <a:gd name="connsiteY2487" fmla="*/ 4420901 h 6857546"/>
              <a:gd name="connsiteX2488" fmla="*/ 4358696 w 5970060"/>
              <a:gd name="connsiteY2488" fmla="*/ 4260763 h 6857546"/>
              <a:gd name="connsiteX2489" fmla="*/ 4435296 w 5970060"/>
              <a:gd name="connsiteY2489" fmla="*/ 4434824 h 6857546"/>
              <a:gd name="connsiteX2490" fmla="*/ 4414412 w 5970060"/>
              <a:gd name="connsiteY2490" fmla="*/ 4260763 h 6857546"/>
              <a:gd name="connsiteX2491" fmla="*/ 4466623 w 5970060"/>
              <a:gd name="connsiteY2491" fmla="*/ 4462669 h 6857546"/>
              <a:gd name="connsiteX2492" fmla="*/ 4497949 w 5970060"/>
              <a:gd name="connsiteY2492" fmla="*/ 4212033 h 6857546"/>
              <a:gd name="connsiteX2493" fmla="*/ 4424854 w 5970060"/>
              <a:gd name="connsiteY2493" fmla="*/ 4097170 h 6857546"/>
              <a:gd name="connsiteX2494" fmla="*/ 4303004 w 5970060"/>
              <a:gd name="connsiteY2494" fmla="*/ 4090208 h 6857546"/>
              <a:gd name="connsiteX2495" fmla="*/ 4296017 w 5970060"/>
              <a:gd name="connsiteY2495" fmla="*/ 4125015 h 6857546"/>
              <a:gd name="connsiteX2496" fmla="*/ 5155828 w 5970060"/>
              <a:gd name="connsiteY2496" fmla="*/ 4100650 h 6857546"/>
              <a:gd name="connsiteX2497" fmla="*/ 4933037 w 5970060"/>
              <a:gd name="connsiteY2497" fmla="*/ 4323441 h 6857546"/>
              <a:gd name="connsiteX2498" fmla="*/ 4985248 w 5970060"/>
              <a:gd name="connsiteY2498" fmla="*/ 4347806 h 6857546"/>
              <a:gd name="connsiteX2499" fmla="*/ 5079227 w 5970060"/>
              <a:gd name="connsiteY2499" fmla="*/ 4170264 h 6857546"/>
              <a:gd name="connsiteX2500" fmla="*/ 5079227 w 5970060"/>
              <a:gd name="connsiteY2500" fmla="*/ 4232917 h 6857546"/>
              <a:gd name="connsiteX2501" fmla="*/ 4999171 w 5970060"/>
              <a:gd name="connsiteY2501" fmla="*/ 4361729 h 6857546"/>
              <a:gd name="connsiteX2502" fmla="*/ 5058343 w 5970060"/>
              <a:gd name="connsiteY2502" fmla="*/ 4337364 h 6857546"/>
              <a:gd name="connsiteX2503" fmla="*/ 5183648 w 5970060"/>
              <a:gd name="connsiteY2503" fmla="*/ 4319960 h 6857546"/>
              <a:gd name="connsiteX2504" fmla="*/ 5016549 w 5970060"/>
              <a:gd name="connsiteY2504" fmla="*/ 4382613 h 6857546"/>
              <a:gd name="connsiteX2505" fmla="*/ 5033953 w 5970060"/>
              <a:gd name="connsiteY2505" fmla="*/ 4455708 h 6857546"/>
              <a:gd name="connsiteX2506" fmla="*/ 5180168 w 5970060"/>
              <a:gd name="connsiteY2506" fmla="*/ 4431343 h 6857546"/>
              <a:gd name="connsiteX2507" fmla="*/ 5228897 w 5970060"/>
              <a:gd name="connsiteY2507" fmla="*/ 4441785 h 6857546"/>
              <a:gd name="connsiteX2508" fmla="*/ 5319396 w 5970060"/>
              <a:gd name="connsiteY2508" fmla="*/ 4337364 h 6857546"/>
              <a:gd name="connsiteX2509" fmla="*/ 5340280 w 5970060"/>
              <a:gd name="connsiteY2509" fmla="*/ 4292114 h 6857546"/>
              <a:gd name="connsiteX2510" fmla="*/ 5277627 w 5970060"/>
              <a:gd name="connsiteY2510" fmla="*/ 4250346 h 6857546"/>
              <a:gd name="connsiteX2511" fmla="*/ 5329838 w 5970060"/>
              <a:gd name="connsiteY2511" fmla="*/ 4201616 h 6857546"/>
              <a:gd name="connsiteX2512" fmla="*/ 5155828 w 5970060"/>
              <a:gd name="connsiteY2512" fmla="*/ 4100650 h 6857546"/>
              <a:gd name="connsiteX2513" fmla="*/ 1653934 w 5970060"/>
              <a:gd name="connsiteY2513" fmla="*/ 4114573 h 6857546"/>
              <a:gd name="connsiteX2514" fmla="*/ 1612166 w 5970060"/>
              <a:gd name="connsiteY2514" fmla="*/ 4145899 h 6857546"/>
              <a:gd name="connsiteX2515" fmla="*/ 1615647 w 5970060"/>
              <a:gd name="connsiteY2515" fmla="*/ 4205071 h 6857546"/>
              <a:gd name="connsiteX2516" fmla="*/ 1821033 w 5970060"/>
              <a:gd name="connsiteY2516" fmla="*/ 4180707 h 6857546"/>
              <a:gd name="connsiteX2517" fmla="*/ 1838437 w 5970060"/>
              <a:gd name="connsiteY2517" fmla="*/ 4118054 h 6857546"/>
              <a:gd name="connsiteX2518" fmla="*/ 1653934 w 5970060"/>
              <a:gd name="connsiteY2518" fmla="*/ 4114573 h 6857546"/>
              <a:gd name="connsiteX2519" fmla="*/ 4522289 w 5970060"/>
              <a:gd name="connsiteY2519" fmla="*/ 4212033 h 6857546"/>
              <a:gd name="connsiteX2520" fmla="*/ 4484001 w 5970060"/>
              <a:gd name="connsiteY2520" fmla="*/ 4487034 h 6857546"/>
              <a:gd name="connsiteX2521" fmla="*/ 4511847 w 5970060"/>
              <a:gd name="connsiteY2521" fmla="*/ 4521841 h 6857546"/>
              <a:gd name="connsiteX2522" fmla="*/ 4497924 w 5970060"/>
              <a:gd name="connsiteY2522" fmla="*/ 4285128 h 6857546"/>
              <a:gd name="connsiteX2523" fmla="*/ 4518808 w 5970060"/>
              <a:gd name="connsiteY2523" fmla="*/ 4497476 h 6857546"/>
              <a:gd name="connsiteX2524" fmla="*/ 4539692 w 5970060"/>
              <a:gd name="connsiteY2524" fmla="*/ 4292089 h 6857546"/>
              <a:gd name="connsiteX2525" fmla="*/ 4546654 w 5970060"/>
              <a:gd name="connsiteY2525" fmla="*/ 4417395 h 6857546"/>
              <a:gd name="connsiteX2526" fmla="*/ 4588422 w 5970060"/>
              <a:gd name="connsiteY2526" fmla="*/ 4264218 h 6857546"/>
              <a:gd name="connsiteX2527" fmla="*/ 4588422 w 5970060"/>
              <a:gd name="connsiteY2527" fmla="*/ 4344275 h 6857546"/>
              <a:gd name="connsiteX2528" fmla="*/ 4654556 w 5970060"/>
              <a:gd name="connsiteY2528" fmla="*/ 4218969 h 6857546"/>
              <a:gd name="connsiteX2529" fmla="*/ 4644113 w 5970060"/>
              <a:gd name="connsiteY2529" fmla="*/ 4312948 h 6857546"/>
              <a:gd name="connsiteX2530" fmla="*/ 4699805 w 5970060"/>
              <a:gd name="connsiteY2530" fmla="*/ 4316429 h 6857546"/>
              <a:gd name="connsiteX2531" fmla="*/ 4588397 w 5970060"/>
              <a:gd name="connsiteY2531" fmla="*/ 4177175 h 6857546"/>
              <a:gd name="connsiteX2532" fmla="*/ 4522289 w 5970060"/>
              <a:gd name="connsiteY2532" fmla="*/ 4212033 h 6857546"/>
              <a:gd name="connsiteX2533" fmla="*/ 3571980 w 5970060"/>
              <a:gd name="connsiteY2533" fmla="*/ 4173745 h 6857546"/>
              <a:gd name="connsiteX2534" fmla="*/ 3655542 w 5970060"/>
              <a:gd name="connsiteY2534" fmla="*/ 4274686 h 6857546"/>
              <a:gd name="connsiteX2535" fmla="*/ 3648581 w 5970060"/>
              <a:gd name="connsiteY2535" fmla="*/ 4163278 h 6857546"/>
              <a:gd name="connsiteX2536" fmla="*/ 3571980 w 5970060"/>
              <a:gd name="connsiteY2536" fmla="*/ 4173745 h 6857546"/>
              <a:gd name="connsiteX2537" fmla="*/ 4842539 w 5970060"/>
              <a:gd name="connsiteY2537" fmla="*/ 4163303 h 6857546"/>
              <a:gd name="connsiteX2538" fmla="*/ 4734637 w 5970060"/>
              <a:gd name="connsiteY2538" fmla="*/ 4225956 h 6857546"/>
              <a:gd name="connsiteX2539" fmla="*/ 4738118 w 5970060"/>
              <a:gd name="connsiteY2539" fmla="*/ 4250321 h 6857546"/>
              <a:gd name="connsiteX2540" fmla="*/ 4717233 w 5970060"/>
              <a:gd name="connsiteY2540" fmla="*/ 4323416 h 6857546"/>
              <a:gd name="connsiteX2541" fmla="*/ 4769444 w 5970060"/>
              <a:gd name="connsiteY2541" fmla="*/ 4243359 h 6857546"/>
              <a:gd name="connsiteX2542" fmla="*/ 4741598 w 5970060"/>
              <a:gd name="connsiteY2542" fmla="*/ 4326896 h 6857546"/>
              <a:gd name="connsiteX2543" fmla="*/ 4755521 w 5970060"/>
              <a:gd name="connsiteY2543" fmla="*/ 4333858 h 6857546"/>
              <a:gd name="connsiteX2544" fmla="*/ 4807732 w 5970060"/>
              <a:gd name="connsiteY2544" fmla="*/ 4271205 h 6857546"/>
              <a:gd name="connsiteX2545" fmla="*/ 4776406 w 5970060"/>
              <a:gd name="connsiteY2545" fmla="*/ 4351261 h 6857546"/>
              <a:gd name="connsiteX2546" fmla="*/ 4839058 w 5970060"/>
              <a:gd name="connsiteY2546" fmla="*/ 4292089 h 6857546"/>
              <a:gd name="connsiteX2547" fmla="*/ 4790328 w 5970060"/>
              <a:gd name="connsiteY2547" fmla="*/ 4365184 h 6857546"/>
              <a:gd name="connsiteX2548" fmla="*/ 4807732 w 5970060"/>
              <a:gd name="connsiteY2548" fmla="*/ 4382587 h 6857546"/>
              <a:gd name="connsiteX2549" fmla="*/ 4919114 w 5970060"/>
              <a:gd name="connsiteY2549" fmla="*/ 4323416 h 6857546"/>
              <a:gd name="connsiteX2550" fmla="*/ 4842539 w 5970060"/>
              <a:gd name="connsiteY2550" fmla="*/ 4163303 h 6857546"/>
              <a:gd name="connsiteX2551" fmla="*/ 1727029 w 5970060"/>
              <a:gd name="connsiteY2551" fmla="*/ 4330402 h 6857546"/>
              <a:gd name="connsiteX2552" fmla="*/ 1855840 w 5970060"/>
              <a:gd name="connsiteY2552" fmla="*/ 4288634 h 6857546"/>
              <a:gd name="connsiteX2553" fmla="*/ 1814072 w 5970060"/>
              <a:gd name="connsiteY2553" fmla="*/ 4198135 h 6857546"/>
              <a:gd name="connsiteX2554" fmla="*/ 1727029 w 5970060"/>
              <a:gd name="connsiteY2554" fmla="*/ 4330402 h 6857546"/>
              <a:gd name="connsiteX2555" fmla="*/ 1483354 w 5970060"/>
              <a:gd name="connsiteY2555" fmla="*/ 4358248 h 6857546"/>
              <a:gd name="connsiteX2556" fmla="*/ 1479874 w 5970060"/>
              <a:gd name="connsiteY2556" fmla="*/ 4312999 h 6857546"/>
              <a:gd name="connsiteX2557" fmla="*/ 1358049 w 5970060"/>
              <a:gd name="connsiteY2557" fmla="*/ 4215539 h 6857546"/>
              <a:gd name="connsiteX2558" fmla="*/ 1483354 w 5970060"/>
              <a:gd name="connsiteY2558" fmla="*/ 4358248 h 6857546"/>
              <a:gd name="connsiteX2559" fmla="*/ 1493797 w 5970060"/>
              <a:gd name="connsiteY2559" fmla="*/ 4306037 h 6857546"/>
              <a:gd name="connsiteX2560" fmla="*/ 1539046 w 5970060"/>
              <a:gd name="connsiteY2560" fmla="*/ 4438304 h 6857546"/>
              <a:gd name="connsiteX2561" fmla="*/ 1629544 w 5970060"/>
              <a:gd name="connsiteY2561" fmla="*/ 4455708 h 6857546"/>
              <a:gd name="connsiteX2562" fmla="*/ 1716562 w 5970060"/>
              <a:gd name="connsiteY2562" fmla="*/ 4253802 h 6857546"/>
              <a:gd name="connsiteX2563" fmla="*/ 1608660 w 5970060"/>
              <a:gd name="connsiteY2563" fmla="*/ 4225956 h 6857546"/>
              <a:gd name="connsiteX2564" fmla="*/ 1493797 w 5970060"/>
              <a:gd name="connsiteY2564" fmla="*/ 4306037 h 6857546"/>
              <a:gd name="connsiteX2565" fmla="*/ 3822616 w 5970060"/>
              <a:gd name="connsiteY2565" fmla="*/ 4302557 h 6857546"/>
              <a:gd name="connsiteX2566" fmla="*/ 3840020 w 5970060"/>
              <a:gd name="connsiteY2566" fmla="*/ 4326922 h 6857546"/>
              <a:gd name="connsiteX2567" fmla="*/ 3794770 w 5970060"/>
              <a:gd name="connsiteY2567" fmla="*/ 4413939 h 6857546"/>
              <a:gd name="connsiteX2568" fmla="*/ 3867865 w 5970060"/>
              <a:gd name="connsiteY2568" fmla="*/ 4438304 h 6857546"/>
              <a:gd name="connsiteX2569" fmla="*/ 4177674 w 5970060"/>
              <a:gd name="connsiteY2569" fmla="*/ 4542750 h 6857546"/>
              <a:gd name="connsiteX2570" fmla="*/ 4111540 w 5970060"/>
              <a:gd name="connsiteY2570" fmla="*/ 4532309 h 6857546"/>
              <a:gd name="connsiteX2571" fmla="*/ 4184635 w 5970060"/>
              <a:gd name="connsiteY2571" fmla="*/ 4494021 h 6857546"/>
              <a:gd name="connsiteX2572" fmla="*/ 4108059 w 5970060"/>
              <a:gd name="connsiteY2572" fmla="*/ 4264269 h 6857546"/>
              <a:gd name="connsiteX2573" fmla="*/ 3822616 w 5970060"/>
              <a:gd name="connsiteY2573" fmla="*/ 4302557 h 6857546"/>
              <a:gd name="connsiteX2574" fmla="*/ 1351088 w 5970060"/>
              <a:gd name="connsiteY2574" fmla="*/ 4312999 h 6857546"/>
              <a:gd name="connsiteX2575" fmla="*/ 1257083 w 5970060"/>
              <a:gd name="connsiteY2575" fmla="*/ 4239904 h 6857546"/>
              <a:gd name="connsiteX2576" fmla="*/ 1445067 w 5970060"/>
              <a:gd name="connsiteY2576" fmla="*/ 4379157 h 6857546"/>
              <a:gd name="connsiteX2577" fmla="*/ 1351088 w 5970060"/>
              <a:gd name="connsiteY2577" fmla="*/ 4312999 h 6857546"/>
              <a:gd name="connsiteX2578" fmla="*/ 4135905 w 5970060"/>
              <a:gd name="connsiteY2578" fmla="*/ 4257307 h 6857546"/>
              <a:gd name="connsiteX2579" fmla="*/ 4094137 w 5970060"/>
              <a:gd name="connsiteY2579" fmla="*/ 4386093 h 6857546"/>
              <a:gd name="connsiteX2580" fmla="*/ 4355215 w 5970060"/>
              <a:gd name="connsiteY2580" fmla="*/ 4546231 h 6857546"/>
              <a:gd name="connsiteX2581" fmla="*/ 4233365 w 5970060"/>
              <a:gd name="connsiteY2581" fmla="*/ 4413964 h 6857546"/>
              <a:gd name="connsiteX2582" fmla="*/ 4250768 w 5970060"/>
              <a:gd name="connsiteY2582" fmla="*/ 4403522 h 6857546"/>
              <a:gd name="connsiteX2583" fmla="*/ 4188116 w 5970060"/>
              <a:gd name="connsiteY2583" fmla="*/ 4354793 h 6857546"/>
              <a:gd name="connsiteX2584" fmla="*/ 4268172 w 5970060"/>
              <a:gd name="connsiteY2584" fmla="*/ 4403522 h 6857546"/>
              <a:gd name="connsiteX2585" fmla="*/ 4330825 w 5970060"/>
              <a:gd name="connsiteY2585" fmla="*/ 4400042 h 6857546"/>
              <a:gd name="connsiteX2586" fmla="*/ 4243807 w 5970060"/>
              <a:gd name="connsiteY2586" fmla="*/ 4274711 h 6857546"/>
              <a:gd name="connsiteX2587" fmla="*/ 4135905 w 5970060"/>
              <a:gd name="connsiteY2587" fmla="*/ 4257307 h 6857546"/>
              <a:gd name="connsiteX2588" fmla="*/ 3283056 w 5970060"/>
              <a:gd name="connsiteY2588" fmla="*/ 4413939 h 6857546"/>
              <a:gd name="connsiteX2589" fmla="*/ 3206481 w 5970060"/>
              <a:gd name="connsiteY2589" fmla="*/ 4337364 h 6857546"/>
              <a:gd name="connsiteX2590" fmla="*/ 3154270 w 5970060"/>
              <a:gd name="connsiteY2590" fmla="*/ 4306037 h 6857546"/>
              <a:gd name="connsiteX2591" fmla="*/ 3112502 w 5970060"/>
              <a:gd name="connsiteY2591" fmla="*/ 4278192 h 6857546"/>
              <a:gd name="connsiteX2592" fmla="*/ 3133386 w 5970060"/>
              <a:gd name="connsiteY2592" fmla="*/ 4361729 h 6857546"/>
              <a:gd name="connsiteX2593" fmla="*/ 3237807 w 5970060"/>
              <a:gd name="connsiteY2593" fmla="*/ 4462694 h 6857546"/>
              <a:gd name="connsiteX2594" fmla="*/ 3345709 w 5970060"/>
              <a:gd name="connsiteY2594" fmla="*/ 4560154 h 6857546"/>
              <a:gd name="connsiteX2595" fmla="*/ 3380516 w 5970060"/>
              <a:gd name="connsiteY2595" fmla="*/ 4598442 h 6857546"/>
              <a:gd name="connsiteX2596" fmla="*/ 3450130 w 5970060"/>
              <a:gd name="connsiteY2596" fmla="*/ 4574077 h 6857546"/>
              <a:gd name="connsiteX2597" fmla="*/ 3564993 w 5970060"/>
              <a:gd name="connsiteY2597" fmla="*/ 4706369 h 6857546"/>
              <a:gd name="connsiteX2598" fmla="*/ 3648530 w 5970060"/>
              <a:gd name="connsiteY2598" fmla="*/ 4744657 h 6857546"/>
              <a:gd name="connsiteX2599" fmla="*/ 3732067 w 5970060"/>
              <a:gd name="connsiteY2599" fmla="*/ 4723772 h 6857546"/>
              <a:gd name="connsiteX2600" fmla="*/ 3283056 w 5970060"/>
              <a:gd name="connsiteY2600" fmla="*/ 4413939 h 6857546"/>
              <a:gd name="connsiteX2601" fmla="*/ 5507430 w 5970060"/>
              <a:gd name="connsiteY2601" fmla="*/ 4288634 h 6857546"/>
              <a:gd name="connsiteX2602" fmla="*/ 5354253 w 5970060"/>
              <a:gd name="connsiteY2602" fmla="*/ 4299076 h 6857546"/>
              <a:gd name="connsiteX2603" fmla="*/ 5357734 w 5970060"/>
              <a:gd name="connsiteY2603" fmla="*/ 4368690 h 6857546"/>
              <a:gd name="connsiteX2604" fmla="*/ 5570082 w 5970060"/>
              <a:gd name="connsiteY2604" fmla="*/ 4382613 h 6857546"/>
              <a:gd name="connsiteX2605" fmla="*/ 5939062 w 5970060"/>
              <a:gd name="connsiteY2605" fmla="*/ 4403497 h 6857546"/>
              <a:gd name="connsiteX2606" fmla="*/ 5507430 w 5970060"/>
              <a:gd name="connsiteY2606" fmla="*/ 4288634 h 6857546"/>
              <a:gd name="connsiteX2607" fmla="*/ 3571980 w 5970060"/>
              <a:gd name="connsiteY2607" fmla="*/ 4295595 h 6857546"/>
              <a:gd name="connsiteX2608" fmla="*/ 3627671 w 5970060"/>
              <a:gd name="connsiteY2608" fmla="*/ 4535789 h 6857546"/>
              <a:gd name="connsiteX2609" fmla="*/ 3752977 w 5970060"/>
              <a:gd name="connsiteY2609" fmla="*/ 4577558 h 6857546"/>
              <a:gd name="connsiteX2610" fmla="*/ 3672921 w 5970060"/>
              <a:gd name="connsiteY2610" fmla="*/ 4330402 h 6857546"/>
              <a:gd name="connsiteX2611" fmla="*/ 3571980 w 5970060"/>
              <a:gd name="connsiteY2611" fmla="*/ 4295595 h 6857546"/>
              <a:gd name="connsiteX2612" fmla="*/ 1727029 w 5970060"/>
              <a:gd name="connsiteY2612" fmla="*/ 4354767 h 6857546"/>
              <a:gd name="connsiteX2613" fmla="*/ 1720068 w 5970060"/>
              <a:gd name="connsiteY2613" fmla="*/ 4466150 h 6857546"/>
              <a:gd name="connsiteX2614" fmla="*/ 1761836 w 5970060"/>
              <a:gd name="connsiteY2614" fmla="*/ 4480073 h 6857546"/>
              <a:gd name="connsiteX2615" fmla="*/ 1807085 w 5970060"/>
              <a:gd name="connsiteY2615" fmla="*/ 4500957 h 6857546"/>
              <a:gd name="connsiteX2616" fmla="*/ 1848854 w 5970060"/>
              <a:gd name="connsiteY2616" fmla="*/ 4483553 h 6857546"/>
              <a:gd name="connsiteX2617" fmla="*/ 1918468 w 5970060"/>
              <a:gd name="connsiteY2617" fmla="*/ 4466150 h 6857546"/>
              <a:gd name="connsiteX2618" fmla="*/ 1935871 w 5970060"/>
              <a:gd name="connsiteY2618" fmla="*/ 4375651 h 6857546"/>
              <a:gd name="connsiteX2619" fmla="*/ 1866257 w 5970060"/>
              <a:gd name="connsiteY2619" fmla="*/ 4299076 h 6857546"/>
              <a:gd name="connsiteX2620" fmla="*/ 1727029 w 5970060"/>
              <a:gd name="connsiteY2620" fmla="*/ 4354767 h 6857546"/>
              <a:gd name="connsiteX2621" fmla="*/ 4745079 w 5970060"/>
              <a:gd name="connsiteY2621" fmla="*/ 4581038 h 6857546"/>
              <a:gd name="connsiteX2622" fmla="*/ 4804251 w 5970060"/>
              <a:gd name="connsiteY2622" fmla="*/ 4400016 h 6857546"/>
              <a:gd name="connsiteX2623" fmla="*/ 4602345 w 5970060"/>
              <a:gd name="connsiteY2623" fmla="*/ 4351287 h 6857546"/>
              <a:gd name="connsiteX2624" fmla="*/ 4543173 w 5970060"/>
              <a:gd name="connsiteY2624" fmla="*/ 4650652 h 6857546"/>
              <a:gd name="connsiteX2625" fmla="*/ 4602345 w 5970060"/>
              <a:gd name="connsiteY2625" fmla="*/ 4452227 h 6857546"/>
              <a:gd name="connsiteX2626" fmla="*/ 4553615 w 5970060"/>
              <a:gd name="connsiteY2626" fmla="*/ 4692421 h 6857546"/>
              <a:gd name="connsiteX2627" fmla="*/ 4647594 w 5970060"/>
              <a:gd name="connsiteY2627" fmla="*/ 4497476 h 6857546"/>
              <a:gd name="connsiteX2628" fmla="*/ 4588422 w 5970060"/>
              <a:gd name="connsiteY2628" fmla="*/ 4661095 h 6857546"/>
              <a:gd name="connsiteX2629" fmla="*/ 4717233 w 5970060"/>
              <a:gd name="connsiteY2629" fmla="*/ 4518360 h 6857546"/>
              <a:gd name="connsiteX2630" fmla="*/ 4637177 w 5970060"/>
              <a:gd name="connsiteY2630" fmla="*/ 4615820 h 6857546"/>
              <a:gd name="connsiteX2631" fmla="*/ 4745079 w 5970060"/>
              <a:gd name="connsiteY2631" fmla="*/ 4581038 h 6857546"/>
              <a:gd name="connsiteX2632" fmla="*/ 5023561 w 5970060"/>
              <a:gd name="connsiteY2632" fmla="*/ 4483553 h 6857546"/>
              <a:gd name="connsiteX2633" fmla="*/ 4922595 w 5970060"/>
              <a:gd name="connsiteY2633" fmla="*/ 4333858 h 6857546"/>
              <a:gd name="connsiteX2634" fmla="*/ 4821655 w 5970060"/>
              <a:gd name="connsiteY2634" fmla="*/ 4406953 h 6857546"/>
              <a:gd name="connsiteX2635" fmla="*/ 4912153 w 5970060"/>
              <a:gd name="connsiteY2635" fmla="*/ 4382587 h 6857546"/>
              <a:gd name="connsiteX2636" fmla="*/ 4821655 w 5970060"/>
              <a:gd name="connsiteY2636" fmla="*/ 4420875 h 6857546"/>
              <a:gd name="connsiteX2637" fmla="*/ 4825135 w 5970060"/>
              <a:gd name="connsiteY2637" fmla="*/ 4452202 h 6857546"/>
              <a:gd name="connsiteX2638" fmla="*/ 4905192 w 5970060"/>
              <a:gd name="connsiteY2638" fmla="*/ 4431318 h 6857546"/>
              <a:gd name="connsiteX2639" fmla="*/ 4821629 w 5970060"/>
              <a:gd name="connsiteY2639" fmla="*/ 4469605 h 6857546"/>
              <a:gd name="connsiteX2640" fmla="*/ 4814668 w 5970060"/>
              <a:gd name="connsiteY2640" fmla="*/ 4497451 h 6857546"/>
              <a:gd name="connsiteX2641" fmla="*/ 4922570 w 5970060"/>
              <a:gd name="connsiteY2641" fmla="*/ 4473086 h 6857546"/>
              <a:gd name="connsiteX2642" fmla="*/ 4783317 w 5970060"/>
              <a:gd name="connsiteY2642" fmla="*/ 4553142 h 6857546"/>
              <a:gd name="connsiteX2643" fmla="*/ 4912128 w 5970060"/>
              <a:gd name="connsiteY2643" fmla="*/ 4532258 h 6857546"/>
              <a:gd name="connsiteX2644" fmla="*/ 4790278 w 5970060"/>
              <a:gd name="connsiteY2644" fmla="*/ 4567065 h 6857546"/>
              <a:gd name="connsiteX2645" fmla="*/ 4769394 w 5970060"/>
              <a:gd name="connsiteY2645" fmla="*/ 4574026 h 6857546"/>
              <a:gd name="connsiteX2646" fmla="*/ 4946935 w 5970060"/>
              <a:gd name="connsiteY2646" fmla="*/ 4584469 h 6857546"/>
              <a:gd name="connsiteX2647" fmla="*/ 5023561 w 5970060"/>
              <a:gd name="connsiteY2647" fmla="*/ 4483553 h 6857546"/>
              <a:gd name="connsiteX2648" fmla="*/ 1389375 w 5970060"/>
              <a:gd name="connsiteY2648" fmla="*/ 4413939 h 6857546"/>
              <a:gd name="connsiteX2649" fmla="*/ 1264045 w 5970060"/>
              <a:gd name="connsiteY2649" fmla="*/ 4358248 h 6857546"/>
              <a:gd name="connsiteX2650" fmla="*/ 1159624 w 5970060"/>
              <a:gd name="connsiteY2650" fmla="*/ 4413939 h 6857546"/>
              <a:gd name="connsiteX2651" fmla="*/ 1107413 w 5970060"/>
              <a:gd name="connsiteY2651" fmla="*/ 4473111 h 6857546"/>
              <a:gd name="connsiteX2652" fmla="*/ 1170066 w 5970060"/>
              <a:gd name="connsiteY2652" fmla="*/ 4500957 h 6857546"/>
              <a:gd name="connsiteX2653" fmla="*/ 1149181 w 5970060"/>
              <a:gd name="connsiteY2653" fmla="*/ 4567090 h 6857546"/>
              <a:gd name="connsiteX2654" fmla="*/ 1152662 w 5970060"/>
              <a:gd name="connsiteY2654" fmla="*/ 4574052 h 6857546"/>
              <a:gd name="connsiteX2655" fmla="*/ 1190950 w 5970060"/>
              <a:gd name="connsiteY2655" fmla="*/ 4577532 h 6857546"/>
              <a:gd name="connsiteX2656" fmla="*/ 1448547 w 5970060"/>
              <a:gd name="connsiteY2656" fmla="*/ 4469630 h 6857546"/>
              <a:gd name="connsiteX2657" fmla="*/ 1490316 w 5970060"/>
              <a:gd name="connsiteY2657" fmla="*/ 4375651 h 6857546"/>
              <a:gd name="connsiteX2658" fmla="*/ 1389375 w 5970060"/>
              <a:gd name="connsiteY2658" fmla="*/ 4413939 h 6857546"/>
              <a:gd name="connsiteX2659" fmla="*/ 3394439 w 5970060"/>
              <a:gd name="connsiteY2659" fmla="*/ 4490515 h 6857546"/>
              <a:gd name="connsiteX2660" fmla="*/ 3390958 w 5970060"/>
              <a:gd name="connsiteY2660" fmla="*/ 4400016 h 6857546"/>
              <a:gd name="connsiteX2661" fmla="*/ 3345709 w 5970060"/>
              <a:gd name="connsiteY2661" fmla="*/ 4375651 h 6857546"/>
              <a:gd name="connsiteX2662" fmla="*/ 3248249 w 5970060"/>
              <a:gd name="connsiteY2662" fmla="*/ 4361729 h 6857546"/>
              <a:gd name="connsiteX2663" fmla="*/ 3394439 w 5970060"/>
              <a:gd name="connsiteY2663" fmla="*/ 4490515 h 6857546"/>
              <a:gd name="connsiteX2664" fmla="*/ 5758066 w 5970060"/>
              <a:gd name="connsiteY2664" fmla="*/ 4549712 h 6857546"/>
              <a:gd name="connsiteX2665" fmla="*/ 5357734 w 5970060"/>
              <a:gd name="connsiteY2665" fmla="*/ 4382613 h 6857546"/>
              <a:gd name="connsiteX2666" fmla="*/ 5249832 w 5970060"/>
              <a:gd name="connsiteY2666" fmla="*/ 4452227 h 6857546"/>
              <a:gd name="connsiteX2667" fmla="*/ 5340331 w 5970060"/>
              <a:gd name="connsiteY2667" fmla="*/ 4528803 h 6857546"/>
              <a:gd name="connsiteX2668" fmla="*/ 5420387 w 5970060"/>
              <a:gd name="connsiteY2668" fmla="*/ 4441785 h 6857546"/>
              <a:gd name="connsiteX2669" fmla="*/ 5375137 w 5970060"/>
              <a:gd name="connsiteY2669" fmla="*/ 4525322 h 6857546"/>
              <a:gd name="connsiteX2670" fmla="*/ 5430829 w 5970060"/>
              <a:gd name="connsiteY2670" fmla="*/ 4528803 h 6857546"/>
              <a:gd name="connsiteX2671" fmla="*/ 5496962 w 5970060"/>
              <a:gd name="connsiteY2671" fmla="*/ 4434824 h 6857546"/>
              <a:gd name="connsiteX2672" fmla="*/ 5448232 w 5970060"/>
              <a:gd name="connsiteY2672" fmla="*/ 4528803 h 6857546"/>
              <a:gd name="connsiteX2673" fmla="*/ 5490001 w 5970060"/>
              <a:gd name="connsiteY2673" fmla="*/ 4532283 h 6857546"/>
              <a:gd name="connsiteX2674" fmla="*/ 5559615 w 5970060"/>
              <a:gd name="connsiteY2674" fmla="*/ 4448746 h 6857546"/>
              <a:gd name="connsiteX2675" fmla="*/ 5503924 w 5970060"/>
              <a:gd name="connsiteY2675" fmla="*/ 4535764 h 6857546"/>
              <a:gd name="connsiteX2676" fmla="*/ 5542211 w 5970060"/>
              <a:gd name="connsiteY2676" fmla="*/ 4539245 h 6857546"/>
              <a:gd name="connsiteX2677" fmla="*/ 5615306 w 5970060"/>
              <a:gd name="connsiteY2677" fmla="*/ 4462669 h 6857546"/>
              <a:gd name="connsiteX2678" fmla="*/ 5559615 w 5970060"/>
              <a:gd name="connsiteY2678" fmla="*/ 4546206 h 6857546"/>
              <a:gd name="connsiteX2679" fmla="*/ 5594422 w 5970060"/>
              <a:gd name="connsiteY2679" fmla="*/ 4553167 h 6857546"/>
              <a:gd name="connsiteX2680" fmla="*/ 5664036 w 5970060"/>
              <a:gd name="connsiteY2680" fmla="*/ 4493995 h 6857546"/>
              <a:gd name="connsiteX2681" fmla="*/ 5608344 w 5970060"/>
              <a:gd name="connsiteY2681" fmla="*/ 4560129 h 6857546"/>
              <a:gd name="connsiteX2682" fmla="*/ 5712791 w 5970060"/>
              <a:gd name="connsiteY2682" fmla="*/ 4608859 h 6857546"/>
              <a:gd name="connsiteX2683" fmla="*/ 5594422 w 5970060"/>
              <a:gd name="connsiteY2683" fmla="*/ 4570571 h 6857546"/>
              <a:gd name="connsiteX2684" fmla="*/ 5611825 w 5970060"/>
              <a:gd name="connsiteY2684" fmla="*/ 4650627 h 6857546"/>
              <a:gd name="connsiteX2685" fmla="*/ 5577018 w 5970060"/>
              <a:gd name="connsiteY2685" fmla="*/ 4563609 h 6857546"/>
              <a:gd name="connsiteX2686" fmla="*/ 5350747 w 5970060"/>
              <a:gd name="connsiteY2686" fmla="*/ 4539245 h 6857546"/>
              <a:gd name="connsiteX2687" fmla="*/ 5395996 w 5970060"/>
              <a:gd name="connsiteY2687" fmla="*/ 4629743 h 6857546"/>
              <a:gd name="connsiteX2688" fmla="*/ 5378593 w 5970060"/>
              <a:gd name="connsiteY2688" fmla="*/ 4716761 h 6857546"/>
              <a:gd name="connsiteX2689" fmla="*/ 5583980 w 5970060"/>
              <a:gd name="connsiteY2689" fmla="*/ 4793336 h 6857546"/>
              <a:gd name="connsiteX2690" fmla="*/ 5594422 w 5970060"/>
              <a:gd name="connsiteY2690" fmla="*/ 4779413 h 6857546"/>
              <a:gd name="connsiteX2691" fmla="*/ 5570057 w 5970060"/>
              <a:gd name="connsiteY2691" fmla="*/ 4716761 h 6857546"/>
              <a:gd name="connsiteX2692" fmla="*/ 5677959 w 5970060"/>
              <a:gd name="connsiteY2692" fmla="*/ 4772452 h 6857546"/>
              <a:gd name="connsiteX2693" fmla="*/ 5657075 w 5970060"/>
              <a:gd name="connsiteY2693" fmla="*/ 4678473 h 6857546"/>
              <a:gd name="connsiteX2694" fmla="*/ 5733650 w 5970060"/>
              <a:gd name="connsiteY2694" fmla="*/ 4758529 h 6857546"/>
              <a:gd name="connsiteX2695" fmla="*/ 5733650 w 5970060"/>
              <a:gd name="connsiteY2695" fmla="*/ 4671511 h 6857546"/>
              <a:gd name="connsiteX2696" fmla="*/ 5932076 w 5970060"/>
              <a:gd name="connsiteY2696" fmla="*/ 4643666 h 6857546"/>
              <a:gd name="connsiteX2697" fmla="*/ 5758066 w 5970060"/>
              <a:gd name="connsiteY2697" fmla="*/ 4549712 h 6857546"/>
              <a:gd name="connsiteX2698" fmla="*/ 1556449 w 5970060"/>
              <a:gd name="connsiteY2698" fmla="*/ 4612365 h 6857546"/>
              <a:gd name="connsiteX2699" fmla="*/ 1507719 w 5970060"/>
              <a:gd name="connsiteY2699" fmla="*/ 4393055 h 6857546"/>
              <a:gd name="connsiteX2700" fmla="*/ 1556449 w 5970060"/>
              <a:gd name="connsiteY2700" fmla="*/ 4612365 h 6857546"/>
              <a:gd name="connsiteX2701" fmla="*/ 3752977 w 5970060"/>
              <a:gd name="connsiteY2701" fmla="*/ 4654133 h 6857546"/>
              <a:gd name="connsiteX2702" fmla="*/ 3592839 w 5970060"/>
              <a:gd name="connsiteY2702" fmla="*/ 4601923 h 6857546"/>
              <a:gd name="connsiteX2703" fmla="*/ 3453611 w 5970060"/>
              <a:gd name="connsiteY2703" fmla="*/ 4393055 h 6857546"/>
              <a:gd name="connsiteX2704" fmla="*/ 3474495 w 5970060"/>
              <a:gd name="connsiteY2704" fmla="*/ 4556673 h 6857546"/>
              <a:gd name="connsiteX2705" fmla="*/ 3610268 w 5970060"/>
              <a:gd name="connsiteY2705" fmla="*/ 4647172 h 6857546"/>
              <a:gd name="connsiteX2706" fmla="*/ 3759938 w 5970060"/>
              <a:gd name="connsiteY2706" fmla="*/ 4727228 h 6857546"/>
              <a:gd name="connsiteX2707" fmla="*/ 3843501 w 5970060"/>
              <a:gd name="connsiteY2707" fmla="*/ 4741151 h 6857546"/>
              <a:gd name="connsiteX2708" fmla="*/ 3752977 w 5970060"/>
              <a:gd name="connsiteY2708" fmla="*/ 4654133 h 6857546"/>
              <a:gd name="connsiteX2709" fmla="*/ 3408362 w 5970060"/>
              <a:gd name="connsiteY2709" fmla="*/ 4500957 h 6857546"/>
              <a:gd name="connsiteX2710" fmla="*/ 3460572 w 5970060"/>
              <a:gd name="connsiteY2710" fmla="*/ 4539245 h 6857546"/>
              <a:gd name="connsiteX2711" fmla="*/ 3443169 w 5970060"/>
              <a:gd name="connsiteY2711" fmla="*/ 4403472 h 6857546"/>
              <a:gd name="connsiteX2712" fmla="*/ 3397920 w 5970060"/>
              <a:gd name="connsiteY2712" fmla="*/ 4406953 h 6857546"/>
              <a:gd name="connsiteX2713" fmla="*/ 3408362 w 5970060"/>
              <a:gd name="connsiteY2713" fmla="*/ 4500957 h 6857546"/>
              <a:gd name="connsiteX2714" fmla="*/ 4254249 w 5970060"/>
              <a:gd name="connsiteY2714" fmla="*/ 4424381 h 6857546"/>
              <a:gd name="connsiteX2715" fmla="*/ 4386541 w 5970060"/>
              <a:gd name="connsiteY2715" fmla="*/ 4570596 h 6857546"/>
              <a:gd name="connsiteX2716" fmla="*/ 4484001 w 5970060"/>
              <a:gd name="connsiteY2716" fmla="*/ 4643691 h 6857546"/>
              <a:gd name="connsiteX2717" fmla="*/ 4529250 w 5970060"/>
              <a:gd name="connsiteY2717" fmla="*/ 4678498 h 6857546"/>
              <a:gd name="connsiteX2718" fmla="*/ 4254249 w 5970060"/>
              <a:gd name="connsiteY2718" fmla="*/ 4424381 h 6857546"/>
              <a:gd name="connsiteX2719" fmla="*/ 1692222 w 5970060"/>
              <a:gd name="connsiteY2719" fmla="*/ 4434824 h 6857546"/>
              <a:gd name="connsiteX2720" fmla="*/ 1730510 w 5970060"/>
              <a:gd name="connsiteY2720" fmla="*/ 4723747 h 6857546"/>
              <a:gd name="connsiteX2721" fmla="*/ 1744433 w 5970060"/>
              <a:gd name="connsiteY2721" fmla="*/ 4493995 h 6857546"/>
              <a:gd name="connsiteX2722" fmla="*/ 1692222 w 5970060"/>
              <a:gd name="connsiteY2722" fmla="*/ 4434824 h 6857546"/>
              <a:gd name="connsiteX2723" fmla="*/ 5382099 w 5970060"/>
              <a:gd name="connsiteY2723" fmla="*/ 4629768 h 6857546"/>
              <a:gd name="connsiteX2724" fmla="*/ 5322927 w 5970060"/>
              <a:gd name="connsiteY2724" fmla="*/ 4539270 h 6857546"/>
              <a:gd name="connsiteX2725" fmla="*/ 5277678 w 5970060"/>
              <a:gd name="connsiteY2725" fmla="*/ 4483579 h 6857546"/>
              <a:gd name="connsiteX2726" fmla="*/ 5037484 w 5970060"/>
              <a:gd name="connsiteY2726" fmla="*/ 4469656 h 6857546"/>
              <a:gd name="connsiteX2727" fmla="*/ 5006157 w 5970060"/>
              <a:gd name="connsiteY2727" fmla="*/ 4556673 h 6857546"/>
              <a:gd name="connsiteX2728" fmla="*/ 5239390 w 5970060"/>
              <a:gd name="connsiteY2728" fmla="*/ 4560154 h 6857546"/>
              <a:gd name="connsiteX2729" fmla="*/ 4967869 w 5970060"/>
              <a:gd name="connsiteY2729" fmla="*/ 4594961 h 6857546"/>
              <a:gd name="connsiteX2730" fmla="*/ 5023561 w 5970060"/>
              <a:gd name="connsiteY2730" fmla="*/ 4591480 h 6857546"/>
              <a:gd name="connsiteX2731" fmla="*/ 5190660 w 5970060"/>
              <a:gd name="connsiteY2731" fmla="*/ 4668056 h 6857546"/>
              <a:gd name="connsiteX2732" fmla="*/ 4995715 w 5970060"/>
              <a:gd name="connsiteY2732" fmla="*/ 4612365 h 6857546"/>
              <a:gd name="connsiteX2733" fmla="*/ 5040965 w 5970060"/>
              <a:gd name="connsiteY2733" fmla="*/ 4695902 h 6857546"/>
              <a:gd name="connsiteX2734" fmla="*/ 4943505 w 5970060"/>
              <a:gd name="connsiteY2734" fmla="*/ 4657614 h 6857546"/>
              <a:gd name="connsiteX2735" fmla="*/ 4828641 w 5970060"/>
              <a:gd name="connsiteY2735" fmla="*/ 4692421 h 6857546"/>
              <a:gd name="connsiteX2736" fmla="*/ 4922620 w 5970060"/>
              <a:gd name="connsiteY2736" fmla="*/ 4702863 h 6857546"/>
              <a:gd name="connsiteX2737" fmla="*/ 5103642 w 5970060"/>
              <a:gd name="connsiteY2737" fmla="*/ 4782919 h 6857546"/>
              <a:gd name="connsiteX2738" fmla="*/ 5148891 w 5970060"/>
              <a:gd name="connsiteY2738" fmla="*/ 4824688 h 6857546"/>
              <a:gd name="connsiteX2739" fmla="*/ 5302068 w 5970060"/>
              <a:gd name="connsiteY2739" fmla="*/ 4817726 h 6857546"/>
              <a:gd name="connsiteX2740" fmla="*/ 5371682 w 5970060"/>
              <a:gd name="connsiteY2740" fmla="*/ 4765516 h 6857546"/>
              <a:gd name="connsiteX2741" fmla="*/ 5350798 w 5970060"/>
              <a:gd name="connsiteY2741" fmla="*/ 4709825 h 6857546"/>
              <a:gd name="connsiteX2742" fmla="*/ 5406489 w 5970060"/>
              <a:gd name="connsiteY2742" fmla="*/ 4688940 h 6857546"/>
              <a:gd name="connsiteX2743" fmla="*/ 5382099 w 5970060"/>
              <a:gd name="connsiteY2743" fmla="*/ 4629768 h 6857546"/>
              <a:gd name="connsiteX2744" fmla="*/ 2666896 w 5970060"/>
              <a:gd name="connsiteY2744" fmla="*/ 4452227 h 6857546"/>
              <a:gd name="connsiteX2745" fmla="*/ 2840956 w 5970060"/>
              <a:gd name="connsiteY2745" fmla="*/ 4789881 h 6857546"/>
              <a:gd name="connsiteX2746" fmla="*/ 2868802 w 5970060"/>
              <a:gd name="connsiteY2746" fmla="*/ 4699382 h 6857546"/>
              <a:gd name="connsiteX2747" fmla="*/ 2666896 w 5970060"/>
              <a:gd name="connsiteY2747" fmla="*/ 4452227 h 6857546"/>
              <a:gd name="connsiteX2748" fmla="*/ 1264045 w 5970060"/>
              <a:gd name="connsiteY2748" fmla="*/ 4755074 h 6857546"/>
              <a:gd name="connsiteX2749" fmla="*/ 1326698 w 5970060"/>
              <a:gd name="connsiteY2749" fmla="*/ 4793362 h 6857546"/>
              <a:gd name="connsiteX2750" fmla="*/ 1382389 w 5970060"/>
              <a:gd name="connsiteY2750" fmla="*/ 4775958 h 6857546"/>
              <a:gd name="connsiteX2751" fmla="*/ 1431119 w 5970060"/>
              <a:gd name="connsiteY2751" fmla="*/ 4772477 h 6857546"/>
              <a:gd name="connsiteX2752" fmla="*/ 1514681 w 5970060"/>
              <a:gd name="connsiteY2752" fmla="*/ 4608859 h 6857546"/>
              <a:gd name="connsiteX2753" fmla="*/ 1445067 w 5970060"/>
              <a:gd name="connsiteY2753" fmla="*/ 4497451 h 6857546"/>
              <a:gd name="connsiteX2754" fmla="*/ 1264045 w 5970060"/>
              <a:gd name="connsiteY2754" fmla="*/ 4755074 h 6857546"/>
              <a:gd name="connsiteX2755" fmla="*/ 4376074 w 5970060"/>
              <a:gd name="connsiteY2755" fmla="*/ 4574077 h 6857546"/>
              <a:gd name="connsiteX2756" fmla="*/ 4156764 w 5970060"/>
              <a:gd name="connsiteY2756" fmla="*/ 4521866 h 6857546"/>
              <a:gd name="connsiteX2757" fmla="*/ 4487456 w 5970060"/>
              <a:gd name="connsiteY2757" fmla="*/ 4675043 h 6857546"/>
              <a:gd name="connsiteX2758" fmla="*/ 4376074 w 5970060"/>
              <a:gd name="connsiteY2758" fmla="*/ 4574077 h 6857546"/>
              <a:gd name="connsiteX2759" fmla="*/ 3763419 w 5970060"/>
              <a:gd name="connsiteY2759" fmla="*/ 4598442 h 6857546"/>
              <a:gd name="connsiteX2760" fmla="*/ 3613723 w 5970060"/>
              <a:gd name="connsiteY2760" fmla="*/ 4581038 h 6857546"/>
              <a:gd name="connsiteX2761" fmla="*/ 3815630 w 5970060"/>
              <a:gd name="connsiteY2761" fmla="*/ 4695902 h 6857546"/>
              <a:gd name="connsiteX2762" fmla="*/ 3763419 w 5970060"/>
              <a:gd name="connsiteY2762" fmla="*/ 4598442 h 6857546"/>
              <a:gd name="connsiteX2763" fmla="*/ 4195077 w 5970060"/>
              <a:gd name="connsiteY2763" fmla="*/ 4553193 h 6857546"/>
              <a:gd name="connsiteX2764" fmla="*/ 3916595 w 5970060"/>
              <a:gd name="connsiteY2764" fmla="*/ 4688966 h 6857546"/>
              <a:gd name="connsiteX2765" fmla="*/ 3930518 w 5970060"/>
              <a:gd name="connsiteY2765" fmla="*/ 4814271 h 6857546"/>
              <a:gd name="connsiteX2766" fmla="*/ 3993171 w 5970060"/>
              <a:gd name="connsiteY2766" fmla="*/ 4824713 h 6857546"/>
              <a:gd name="connsiteX2767" fmla="*/ 3989690 w 5970060"/>
              <a:gd name="connsiteY2767" fmla="*/ 4894327 h 6857546"/>
              <a:gd name="connsiteX2768" fmla="*/ 4115021 w 5970060"/>
              <a:gd name="connsiteY2768" fmla="*/ 4956980 h 6857546"/>
              <a:gd name="connsiteX2769" fmla="*/ 4261236 w 5970060"/>
              <a:gd name="connsiteY2769" fmla="*/ 4897808 h 6857546"/>
              <a:gd name="connsiteX2770" fmla="*/ 4438777 w 5970060"/>
              <a:gd name="connsiteY2770" fmla="*/ 4685460 h 6857546"/>
              <a:gd name="connsiteX2771" fmla="*/ 4209025 w 5970060"/>
              <a:gd name="connsiteY2771" fmla="*/ 4734189 h 6857546"/>
              <a:gd name="connsiteX2772" fmla="*/ 4170737 w 5970060"/>
              <a:gd name="connsiteY2772" fmla="*/ 4796842 h 6857546"/>
              <a:gd name="connsiteX2773" fmla="*/ 4334356 w 5970060"/>
              <a:gd name="connsiteY2773" fmla="*/ 4647146 h 6857546"/>
              <a:gd name="connsiteX2774" fmla="*/ 4226454 w 5970060"/>
              <a:gd name="connsiteY2774" fmla="*/ 4633224 h 6857546"/>
              <a:gd name="connsiteX2775" fmla="*/ 4101148 w 5970060"/>
              <a:gd name="connsiteY2775" fmla="*/ 4716786 h 6857546"/>
              <a:gd name="connsiteX2776" fmla="*/ 4292612 w 5970060"/>
              <a:gd name="connsiteY2776" fmla="*/ 4612365 h 6857546"/>
              <a:gd name="connsiteX2777" fmla="*/ 4195077 w 5970060"/>
              <a:gd name="connsiteY2777" fmla="*/ 4553193 h 6857546"/>
              <a:gd name="connsiteX2778" fmla="*/ 3136841 w 5970060"/>
              <a:gd name="connsiteY2778" fmla="*/ 4643691 h 6857546"/>
              <a:gd name="connsiteX2779" fmla="*/ 3112476 w 5970060"/>
              <a:gd name="connsiteY2779" fmla="*/ 4734189 h 6857546"/>
              <a:gd name="connsiteX2780" fmla="*/ 3140322 w 5970060"/>
              <a:gd name="connsiteY2780" fmla="*/ 4904769 h 6857546"/>
              <a:gd name="connsiteX2781" fmla="*/ 3046343 w 5970060"/>
              <a:gd name="connsiteY2781" fmla="*/ 4720266 h 6857546"/>
              <a:gd name="connsiteX2782" fmla="*/ 2969767 w 5970060"/>
              <a:gd name="connsiteY2782" fmla="*/ 4688940 h 6857546"/>
              <a:gd name="connsiteX2783" fmla="*/ 2910596 w 5970060"/>
              <a:gd name="connsiteY2783" fmla="*/ 4734189 h 6857546"/>
              <a:gd name="connsiteX2784" fmla="*/ 2879269 w 5970060"/>
              <a:gd name="connsiteY2784" fmla="*/ 4713305 h 6857546"/>
              <a:gd name="connsiteX2785" fmla="*/ 2858385 w 5970060"/>
              <a:gd name="connsiteY2785" fmla="*/ 4828168 h 6857546"/>
              <a:gd name="connsiteX2786" fmla="*/ 2764406 w 5970060"/>
              <a:gd name="connsiteY2786" fmla="*/ 4814246 h 6857546"/>
              <a:gd name="connsiteX2787" fmla="*/ 2750483 w 5970060"/>
              <a:gd name="connsiteY2787" fmla="*/ 4859495 h 6857546"/>
              <a:gd name="connsiteX2788" fmla="*/ 2673907 w 5970060"/>
              <a:gd name="connsiteY2788" fmla="*/ 4932590 h 6857546"/>
              <a:gd name="connsiteX2789" fmla="*/ 2694792 w 5970060"/>
              <a:gd name="connsiteY2789" fmla="*/ 4988281 h 6857546"/>
              <a:gd name="connsiteX2790" fmla="*/ 2820097 w 5970060"/>
              <a:gd name="connsiteY2790" fmla="*/ 5103144 h 6857546"/>
              <a:gd name="connsiteX2791" fmla="*/ 2865346 w 5970060"/>
              <a:gd name="connsiteY2791" fmla="*/ 5151874 h 6857546"/>
              <a:gd name="connsiteX2792" fmla="*/ 2868827 w 5970060"/>
              <a:gd name="connsiteY2792" fmla="*/ 5179720 h 6857546"/>
              <a:gd name="connsiteX2793" fmla="*/ 2955845 w 5970060"/>
              <a:gd name="connsiteY2793" fmla="*/ 5162316 h 6857546"/>
              <a:gd name="connsiteX2794" fmla="*/ 2973248 w 5970060"/>
              <a:gd name="connsiteY2794" fmla="*/ 5019582 h 6857546"/>
              <a:gd name="connsiteX2795" fmla="*/ 3015017 w 5970060"/>
              <a:gd name="connsiteY2795" fmla="*/ 4956929 h 6857546"/>
              <a:gd name="connsiteX2796" fmla="*/ 3088112 w 5970060"/>
              <a:gd name="connsiteY2796" fmla="*/ 4932564 h 6857546"/>
              <a:gd name="connsiteX2797" fmla="*/ 3248224 w 5970060"/>
              <a:gd name="connsiteY2797" fmla="*/ 4991736 h 6857546"/>
              <a:gd name="connsiteX2798" fmla="*/ 3356126 w 5970060"/>
              <a:gd name="connsiteY2798" fmla="*/ 4803753 h 6857546"/>
              <a:gd name="connsiteX2799" fmla="*/ 3394414 w 5970060"/>
              <a:gd name="connsiteY2799" fmla="*/ 5078754 h 6857546"/>
              <a:gd name="connsiteX2800" fmla="*/ 3460547 w 5970060"/>
              <a:gd name="connsiteY2800" fmla="*/ 4967346 h 6857546"/>
              <a:gd name="connsiteX2801" fmla="*/ 3491873 w 5970060"/>
              <a:gd name="connsiteY2801" fmla="*/ 4883809 h 6857546"/>
              <a:gd name="connsiteX2802" fmla="*/ 3540603 w 5970060"/>
              <a:gd name="connsiteY2802" fmla="*/ 4817676 h 6857546"/>
              <a:gd name="connsiteX2803" fmla="*/ 3551045 w 5970060"/>
              <a:gd name="connsiteY2803" fmla="*/ 4695851 h 6857546"/>
              <a:gd name="connsiteX2804" fmla="*/ 3460547 w 5970060"/>
              <a:gd name="connsiteY2804" fmla="*/ 4591430 h 6857546"/>
              <a:gd name="connsiteX2805" fmla="*/ 3397894 w 5970060"/>
              <a:gd name="connsiteY2805" fmla="*/ 4612314 h 6857546"/>
              <a:gd name="connsiteX2806" fmla="*/ 3321319 w 5970060"/>
              <a:gd name="connsiteY2806" fmla="*/ 4560104 h 6857546"/>
              <a:gd name="connsiteX2807" fmla="*/ 3136841 w 5970060"/>
              <a:gd name="connsiteY2807" fmla="*/ 4643691 h 6857546"/>
              <a:gd name="connsiteX2808" fmla="*/ 4581461 w 5970060"/>
              <a:gd name="connsiteY2808" fmla="*/ 4702863 h 6857546"/>
              <a:gd name="connsiteX2809" fmla="*/ 5009638 w 5970060"/>
              <a:gd name="connsiteY2809" fmla="*/ 4654133 h 6857546"/>
              <a:gd name="connsiteX2810" fmla="*/ 4581461 w 5970060"/>
              <a:gd name="connsiteY2810" fmla="*/ 4702863 h 6857546"/>
              <a:gd name="connsiteX2811" fmla="*/ 2565955 w 5970060"/>
              <a:gd name="connsiteY2811" fmla="*/ 4588000 h 6857546"/>
              <a:gd name="connsiteX2812" fmla="*/ 2698222 w 5970060"/>
              <a:gd name="connsiteY2812" fmla="*/ 4904769 h 6857546"/>
              <a:gd name="connsiteX2813" fmla="*/ 2746952 w 5970060"/>
              <a:gd name="connsiteY2813" fmla="*/ 4814271 h 6857546"/>
              <a:gd name="connsiteX2814" fmla="*/ 2565955 w 5970060"/>
              <a:gd name="connsiteY2814" fmla="*/ 4588000 h 6857546"/>
              <a:gd name="connsiteX2815" fmla="*/ 4403945 w 5970060"/>
              <a:gd name="connsiteY2815" fmla="*/ 4814246 h 6857546"/>
              <a:gd name="connsiteX2816" fmla="*/ 4480520 w 5970060"/>
              <a:gd name="connsiteY2816" fmla="*/ 4692421 h 6857546"/>
              <a:gd name="connsiteX2817" fmla="*/ 4271653 w 5970060"/>
              <a:gd name="connsiteY2817" fmla="*/ 4925653 h 6857546"/>
              <a:gd name="connsiteX2818" fmla="*/ 4358670 w 5970060"/>
              <a:gd name="connsiteY2818" fmla="*/ 5165848 h 6857546"/>
              <a:gd name="connsiteX2819" fmla="*/ 4396958 w 5970060"/>
              <a:gd name="connsiteY2819" fmla="*/ 5148444 h 6857546"/>
              <a:gd name="connsiteX2820" fmla="*/ 4414362 w 5970060"/>
              <a:gd name="connsiteY2820" fmla="*/ 5231981 h 6857546"/>
              <a:gd name="connsiteX2821" fmla="*/ 4504860 w 5970060"/>
              <a:gd name="connsiteY2821" fmla="*/ 5165848 h 6857546"/>
              <a:gd name="connsiteX2822" fmla="*/ 4518783 w 5970060"/>
              <a:gd name="connsiteY2822" fmla="*/ 5245904 h 6857546"/>
              <a:gd name="connsiteX2823" fmla="*/ 4738092 w 5970060"/>
              <a:gd name="connsiteY2823" fmla="*/ 5085766 h 6857546"/>
              <a:gd name="connsiteX2824" fmla="*/ 4644088 w 5970060"/>
              <a:gd name="connsiteY2824" fmla="*/ 5002229 h 6857546"/>
              <a:gd name="connsiteX2825" fmla="*/ 4654530 w 5970060"/>
              <a:gd name="connsiteY2825" fmla="*/ 4925653 h 6857546"/>
              <a:gd name="connsiteX2826" fmla="*/ 4574474 w 5970060"/>
              <a:gd name="connsiteY2826" fmla="*/ 4713305 h 6857546"/>
              <a:gd name="connsiteX2827" fmla="*/ 4494418 w 5970060"/>
              <a:gd name="connsiteY2827" fmla="*/ 4688940 h 6857546"/>
              <a:gd name="connsiteX2828" fmla="*/ 4616243 w 5970060"/>
              <a:gd name="connsiteY2828" fmla="*/ 4876924 h 6857546"/>
              <a:gd name="connsiteX2829" fmla="*/ 4483976 w 5970060"/>
              <a:gd name="connsiteY2829" fmla="*/ 4734189 h 6857546"/>
              <a:gd name="connsiteX2830" fmla="*/ 4417842 w 5970060"/>
              <a:gd name="connsiteY2830" fmla="*/ 4821207 h 6857546"/>
              <a:gd name="connsiteX2831" fmla="*/ 4483976 w 5970060"/>
              <a:gd name="connsiteY2831" fmla="*/ 4936096 h 6857546"/>
              <a:gd name="connsiteX2832" fmla="*/ 4403945 w 5970060"/>
              <a:gd name="connsiteY2832" fmla="*/ 4814246 h 6857546"/>
              <a:gd name="connsiteX2833" fmla="*/ 4908672 w 5970060"/>
              <a:gd name="connsiteY2833" fmla="*/ 4748112 h 6857546"/>
              <a:gd name="connsiteX2834" fmla="*/ 4807732 w 5970060"/>
              <a:gd name="connsiteY2834" fmla="*/ 4699382 h 6857546"/>
              <a:gd name="connsiteX2835" fmla="*/ 4647594 w 5970060"/>
              <a:gd name="connsiteY2835" fmla="*/ 4744631 h 6857546"/>
              <a:gd name="connsiteX2836" fmla="*/ 4724170 w 5970060"/>
              <a:gd name="connsiteY2836" fmla="*/ 4838611 h 6857546"/>
              <a:gd name="connsiteX2837" fmla="*/ 4765938 w 5970060"/>
              <a:gd name="connsiteY2837" fmla="*/ 4974358 h 6857546"/>
              <a:gd name="connsiteX2838" fmla="*/ 4856437 w 5970060"/>
              <a:gd name="connsiteY2838" fmla="*/ 5134496 h 6857546"/>
              <a:gd name="connsiteX2839" fmla="*/ 4974780 w 5970060"/>
              <a:gd name="connsiteY2839" fmla="*/ 5144938 h 6857546"/>
              <a:gd name="connsiteX2840" fmla="*/ 5016549 w 5970060"/>
              <a:gd name="connsiteY2840" fmla="*/ 5169303 h 6857546"/>
              <a:gd name="connsiteX2841" fmla="*/ 5040914 w 5970060"/>
              <a:gd name="connsiteY2841" fmla="*/ 5124054 h 6857546"/>
              <a:gd name="connsiteX2842" fmla="*/ 5096605 w 5970060"/>
              <a:gd name="connsiteY2842" fmla="*/ 5141457 h 6857546"/>
              <a:gd name="connsiteX2843" fmla="*/ 5166220 w 5970060"/>
              <a:gd name="connsiteY2843" fmla="*/ 4991762 h 6857546"/>
              <a:gd name="connsiteX2844" fmla="*/ 5141855 w 5970060"/>
              <a:gd name="connsiteY2844" fmla="*/ 4904744 h 6857546"/>
              <a:gd name="connsiteX2845" fmla="*/ 4908672 w 5970060"/>
              <a:gd name="connsiteY2845" fmla="*/ 4748112 h 6857546"/>
              <a:gd name="connsiteX2846" fmla="*/ 5117540 w 5970060"/>
              <a:gd name="connsiteY2846" fmla="*/ 4810765 h 6857546"/>
              <a:gd name="connsiteX2847" fmla="*/ 4884307 w 5970060"/>
              <a:gd name="connsiteY2847" fmla="*/ 4720266 h 6857546"/>
              <a:gd name="connsiteX2848" fmla="*/ 4926076 w 5970060"/>
              <a:gd name="connsiteY2848" fmla="*/ 4744631 h 6857546"/>
              <a:gd name="connsiteX2849" fmla="*/ 5176712 w 5970060"/>
              <a:gd name="connsiteY2849" fmla="*/ 4894327 h 6857546"/>
              <a:gd name="connsiteX2850" fmla="*/ 5117540 w 5970060"/>
              <a:gd name="connsiteY2850" fmla="*/ 4810765 h 6857546"/>
              <a:gd name="connsiteX2851" fmla="*/ 2329242 w 5970060"/>
              <a:gd name="connsiteY2851" fmla="*/ 4758554 h 6857546"/>
              <a:gd name="connsiteX2852" fmla="*/ 2290954 w 5970060"/>
              <a:gd name="connsiteY2852" fmla="*/ 4768996 h 6857546"/>
              <a:gd name="connsiteX2853" fmla="*/ 2277031 w 5970060"/>
              <a:gd name="connsiteY2853" fmla="*/ 4723747 h 6857546"/>
              <a:gd name="connsiteX2854" fmla="*/ 2155207 w 5970060"/>
              <a:gd name="connsiteY2854" fmla="*/ 5002229 h 6857546"/>
              <a:gd name="connsiteX2855" fmla="*/ 2263108 w 5970060"/>
              <a:gd name="connsiteY2855" fmla="*/ 5005710 h 6857546"/>
              <a:gd name="connsiteX2856" fmla="*/ 2329242 w 5970060"/>
              <a:gd name="connsiteY2856" fmla="*/ 4758554 h 6857546"/>
              <a:gd name="connsiteX2857" fmla="*/ 3902672 w 5970060"/>
              <a:gd name="connsiteY2857" fmla="*/ 4845597 h 6857546"/>
              <a:gd name="connsiteX2858" fmla="*/ 3874827 w 5970060"/>
              <a:gd name="connsiteY2858" fmla="*/ 4796867 h 6857546"/>
              <a:gd name="connsiteX2859" fmla="*/ 3780822 w 5970060"/>
              <a:gd name="connsiteY2859" fmla="*/ 4737695 h 6857546"/>
              <a:gd name="connsiteX2860" fmla="*/ 3484937 w 5970060"/>
              <a:gd name="connsiteY2860" fmla="*/ 4950044 h 6857546"/>
              <a:gd name="connsiteX2861" fmla="*/ 3631152 w 5970060"/>
              <a:gd name="connsiteY2861" fmla="*/ 4911756 h 6857546"/>
              <a:gd name="connsiteX2862" fmla="*/ 3464053 w 5970060"/>
              <a:gd name="connsiteY2862" fmla="*/ 5315568 h 6857546"/>
              <a:gd name="connsiteX2863" fmla="*/ 3923557 w 5970060"/>
              <a:gd name="connsiteY2863" fmla="*/ 5176315 h 6857546"/>
              <a:gd name="connsiteX2864" fmla="*/ 3968806 w 5970060"/>
              <a:gd name="connsiteY2864" fmla="*/ 5075349 h 6857546"/>
              <a:gd name="connsiteX2865" fmla="*/ 4000132 w 5970060"/>
              <a:gd name="connsiteY2865" fmla="*/ 5030100 h 6857546"/>
              <a:gd name="connsiteX2866" fmla="*/ 3951402 w 5970060"/>
              <a:gd name="connsiteY2866" fmla="*/ 5012696 h 6857546"/>
              <a:gd name="connsiteX2867" fmla="*/ 4024497 w 5970060"/>
              <a:gd name="connsiteY2867" fmla="*/ 4960486 h 6857546"/>
              <a:gd name="connsiteX2868" fmla="*/ 3930518 w 5970060"/>
              <a:gd name="connsiteY2868" fmla="*/ 4911756 h 6857546"/>
              <a:gd name="connsiteX2869" fmla="*/ 3864385 w 5970060"/>
              <a:gd name="connsiteY2869" fmla="*/ 4925679 h 6857546"/>
              <a:gd name="connsiteX2870" fmla="*/ 3902672 w 5970060"/>
              <a:gd name="connsiteY2870" fmla="*/ 4845597 h 6857546"/>
              <a:gd name="connsiteX2871" fmla="*/ 4696349 w 5970060"/>
              <a:gd name="connsiteY2871" fmla="*/ 4828194 h 6857546"/>
              <a:gd name="connsiteX2872" fmla="*/ 4612812 w 5970060"/>
              <a:gd name="connsiteY2872" fmla="*/ 4741176 h 6857546"/>
              <a:gd name="connsiteX2873" fmla="*/ 4658061 w 5970060"/>
              <a:gd name="connsiteY2873" fmla="*/ 4838636 h 6857546"/>
              <a:gd name="connsiteX2874" fmla="*/ 4741598 w 5970060"/>
              <a:gd name="connsiteY2874" fmla="*/ 5071868 h 6857546"/>
              <a:gd name="connsiteX2875" fmla="*/ 4696349 w 5970060"/>
              <a:gd name="connsiteY2875" fmla="*/ 4828194 h 6857546"/>
              <a:gd name="connsiteX2876" fmla="*/ 2078606 w 5970060"/>
              <a:gd name="connsiteY2876" fmla="*/ 4859520 h 6857546"/>
              <a:gd name="connsiteX2877" fmla="*/ 1953300 w 5970060"/>
              <a:gd name="connsiteY2877" fmla="*/ 4876924 h 6857546"/>
              <a:gd name="connsiteX2878" fmla="*/ 1939377 w 5970060"/>
              <a:gd name="connsiteY2878" fmla="*/ 4970902 h 6857546"/>
              <a:gd name="connsiteX2879" fmla="*/ 2102996 w 5970060"/>
              <a:gd name="connsiteY2879" fmla="*/ 5071868 h 6857546"/>
              <a:gd name="connsiteX2880" fmla="*/ 2144764 w 5970060"/>
              <a:gd name="connsiteY2880" fmla="*/ 5012696 h 6857546"/>
              <a:gd name="connsiteX2881" fmla="*/ 2078606 w 5970060"/>
              <a:gd name="connsiteY2881" fmla="*/ 4859520 h 6857546"/>
              <a:gd name="connsiteX2882" fmla="*/ 3366593 w 5970060"/>
              <a:gd name="connsiteY2882" fmla="*/ 5211097 h 6857546"/>
              <a:gd name="connsiteX2883" fmla="*/ 3380516 w 5970060"/>
              <a:gd name="connsiteY2883" fmla="*/ 5110131 h 6857546"/>
              <a:gd name="connsiteX2884" fmla="*/ 3321344 w 5970060"/>
              <a:gd name="connsiteY2884" fmla="*/ 4838611 h 6857546"/>
              <a:gd name="connsiteX2885" fmla="*/ 3251730 w 5970060"/>
              <a:gd name="connsiteY2885" fmla="*/ 5085766 h 6857546"/>
              <a:gd name="connsiteX2886" fmla="*/ 3370099 w 5970060"/>
              <a:gd name="connsiteY2886" fmla="*/ 5346844 h 6857546"/>
              <a:gd name="connsiteX2887" fmla="*/ 3394464 w 5970060"/>
              <a:gd name="connsiteY2887" fmla="*/ 5364248 h 6857546"/>
              <a:gd name="connsiteX2888" fmla="*/ 3366593 w 5970060"/>
              <a:gd name="connsiteY2888" fmla="*/ 5211097 h 6857546"/>
              <a:gd name="connsiteX2889" fmla="*/ 5242871 w 5970060"/>
              <a:gd name="connsiteY2889" fmla="*/ 4845597 h 6857546"/>
              <a:gd name="connsiteX2890" fmla="*/ 5166295 w 5970060"/>
              <a:gd name="connsiteY2890" fmla="*/ 4842117 h 6857546"/>
              <a:gd name="connsiteX2891" fmla="*/ 5194140 w 5970060"/>
              <a:gd name="connsiteY2891" fmla="*/ 4918692 h 6857546"/>
              <a:gd name="connsiteX2892" fmla="*/ 5155853 w 5970060"/>
              <a:gd name="connsiteY2892" fmla="*/ 4911731 h 6857546"/>
              <a:gd name="connsiteX2893" fmla="*/ 5448257 w 5970060"/>
              <a:gd name="connsiteY2893" fmla="*/ 5061426 h 6857546"/>
              <a:gd name="connsiteX2894" fmla="*/ 5507430 w 5970060"/>
              <a:gd name="connsiteY2894" fmla="*/ 5165848 h 6857546"/>
              <a:gd name="connsiteX2895" fmla="*/ 5242871 w 5970060"/>
              <a:gd name="connsiteY2895" fmla="*/ 4845597 h 6857546"/>
              <a:gd name="connsiteX2896" fmla="*/ 5291601 w 5970060"/>
              <a:gd name="connsiteY2896" fmla="*/ 4852559 h 6857546"/>
              <a:gd name="connsiteX2897" fmla="*/ 5444777 w 5970060"/>
              <a:gd name="connsiteY2897" fmla="*/ 4956980 h 6857546"/>
              <a:gd name="connsiteX2898" fmla="*/ 5688451 w 5970060"/>
              <a:gd name="connsiteY2898" fmla="*/ 5037036 h 6857546"/>
              <a:gd name="connsiteX2899" fmla="*/ 5740662 w 5970060"/>
              <a:gd name="connsiteY2899" fmla="*/ 5082285 h 6857546"/>
              <a:gd name="connsiteX2900" fmla="*/ 5291601 w 5970060"/>
              <a:gd name="connsiteY2900" fmla="*/ 4852559 h 6857546"/>
              <a:gd name="connsiteX2901" fmla="*/ 1650454 w 5970060"/>
              <a:gd name="connsiteY2901" fmla="*/ 4863001 h 6857546"/>
              <a:gd name="connsiteX2902" fmla="*/ 1908051 w 5970060"/>
              <a:gd name="connsiteY2902" fmla="*/ 5172809 h 6857546"/>
              <a:gd name="connsiteX2903" fmla="*/ 1915013 w 5970060"/>
              <a:gd name="connsiteY2903" fmla="*/ 5103195 h 6857546"/>
              <a:gd name="connsiteX2904" fmla="*/ 1772304 w 5970060"/>
              <a:gd name="connsiteY2904" fmla="*/ 4998773 h 6857546"/>
              <a:gd name="connsiteX2905" fmla="*/ 1921974 w 5970060"/>
              <a:gd name="connsiteY2905" fmla="*/ 5089272 h 6857546"/>
              <a:gd name="connsiteX2906" fmla="*/ 1946339 w 5970060"/>
              <a:gd name="connsiteY2906" fmla="*/ 5061426 h 6857546"/>
              <a:gd name="connsiteX2907" fmla="*/ 1650454 w 5970060"/>
              <a:gd name="connsiteY2907" fmla="*/ 4863001 h 6857546"/>
              <a:gd name="connsiteX2908" fmla="*/ 4396983 w 5970060"/>
              <a:gd name="connsiteY2908" fmla="*/ 5162367 h 6857546"/>
              <a:gd name="connsiteX2909" fmla="*/ 4351734 w 5970060"/>
              <a:gd name="connsiteY2909" fmla="*/ 5176290 h 6857546"/>
              <a:gd name="connsiteX2910" fmla="*/ 4261236 w 5970060"/>
              <a:gd name="connsiteY2910" fmla="*/ 4918692 h 6857546"/>
              <a:gd name="connsiteX2911" fmla="*/ 4142866 w 5970060"/>
              <a:gd name="connsiteY2911" fmla="*/ 4967422 h 6857546"/>
              <a:gd name="connsiteX2912" fmla="*/ 4236871 w 5970060"/>
              <a:gd name="connsiteY2912" fmla="*/ 5075324 h 6857546"/>
              <a:gd name="connsiteX2913" fmla="*/ 4334331 w 5970060"/>
              <a:gd name="connsiteY2913" fmla="*/ 5183226 h 6857546"/>
              <a:gd name="connsiteX2914" fmla="*/ 4501430 w 5970060"/>
              <a:gd name="connsiteY2914" fmla="*/ 5426901 h 6857546"/>
              <a:gd name="connsiteX2915" fmla="*/ 4609357 w 5970060"/>
              <a:gd name="connsiteY2915" fmla="*/ 5322454 h 6857546"/>
              <a:gd name="connsiteX2916" fmla="*/ 4584992 w 5970060"/>
              <a:gd name="connsiteY2916" fmla="*/ 5385107 h 6857546"/>
              <a:gd name="connsiteX2917" fmla="*/ 4637202 w 5970060"/>
              <a:gd name="connsiteY2917" fmla="*/ 5747151 h 6857546"/>
              <a:gd name="connsiteX2918" fmla="*/ 4658087 w 5970060"/>
              <a:gd name="connsiteY2918" fmla="*/ 5204110 h 6857546"/>
              <a:gd name="connsiteX2919" fmla="*/ 4501430 w 5970060"/>
              <a:gd name="connsiteY2919" fmla="*/ 5259802 h 6857546"/>
              <a:gd name="connsiteX2920" fmla="*/ 4504910 w 5970060"/>
              <a:gd name="connsiteY2920" fmla="*/ 5179745 h 6857546"/>
              <a:gd name="connsiteX2921" fmla="*/ 4400489 w 5970060"/>
              <a:gd name="connsiteY2921" fmla="*/ 5242398 h 6857546"/>
              <a:gd name="connsiteX2922" fmla="*/ 4396983 w 5970060"/>
              <a:gd name="connsiteY2922" fmla="*/ 5162367 h 6857546"/>
              <a:gd name="connsiteX2923" fmla="*/ 3554577 w 5970060"/>
              <a:gd name="connsiteY2923" fmla="*/ 4960461 h 6857546"/>
              <a:gd name="connsiteX2924" fmla="*/ 3582422 w 5970060"/>
              <a:gd name="connsiteY2924" fmla="*/ 4922173 h 6857546"/>
              <a:gd name="connsiteX2925" fmla="*/ 3411842 w 5970060"/>
              <a:gd name="connsiteY2925" fmla="*/ 5364273 h 6857546"/>
              <a:gd name="connsiteX2926" fmla="*/ 3554577 w 5970060"/>
              <a:gd name="connsiteY2926" fmla="*/ 4960461 h 6857546"/>
              <a:gd name="connsiteX2927" fmla="*/ 2339684 w 5970060"/>
              <a:gd name="connsiteY2927" fmla="*/ 4932615 h 6857546"/>
              <a:gd name="connsiteX2928" fmla="*/ 2273550 w 5970060"/>
              <a:gd name="connsiteY2928" fmla="*/ 5019633 h 6857546"/>
              <a:gd name="connsiteX2929" fmla="*/ 2297916 w 5970060"/>
              <a:gd name="connsiteY2929" fmla="*/ 5057920 h 6857546"/>
              <a:gd name="connsiteX2930" fmla="*/ 2294435 w 5970060"/>
              <a:gd name="connsiteY2930" fmla="*/ 5120573 h 6857546"/>
              <a:gd name="connsiteX2931" fmla="*/ 2538109 w 5970060"/>
              <a:gd name="connsiteY2931" fmla="*/ 5061401 h 6857546"/>
              <a:gd name="connsiteX2932" fmla="*/ 2492860 w 5970060"/>
              <a:gd name="connsiteY2932" fmla="*/ 5019633 h 6857546"/>
              <a:gd name="connsiteX2933" fmla="*/ 2538109 w 5970060"/>
              <a:gd name="connsiteY2933" fmla="*/ 4991787 h 6857546"/>
              <a:gd name="connsiteX2934" fmla="*/ 2339684 w 5970060"/>
              <a:gd name="connsiteY2934" fmla="*/ 4932615 h 6857546"/>
              <a:gd name="connsiteX2935" fmla="*/ 5232429 w 5970060"/>
              <a:gd name="connsiteY2935" fmla="*/ 5071843 h 6857546"/>
              <a:gd name="connsiteX2936" fmla="*/ 5173256 w 5970060"/>
              <a:gd name="connsiteY2936" fmla="*/ 5023113 h 6857546"/>
              <a:gd name="connsiteX2937" fmla="*/ 5166295 w 5970060"/>
              <a:gd name="connsiteY2937" fmla="*/ 5054439 h 6857546"/>
              <a:gd name="connsiteX2938" fmla="*/ 5197622 w 5970060"/>
              <a:gd name="connsiteY2938" fmla="*/ 5346844 h 6857546"/>
              <a:gd name="connsiteX2939" fmla="*/ 5382124 w 5970060"/>
              <a:gd name="connsiteY2939" fmla="*/ 5426901 h 6857546"/>
              <a:gd name="connsiteX2940" fmla="*/ 5430854 w 5970060"/>
              <a:gd name="connsiteY2940" fmla="*/ 5468669 h 6857546"/>
              <a:gd name="connsiteX2941" fmla="*/ 5434334 w 5970060"/>
              <a:gd name="connsiteY2941" fmla="*/ 5440823 h 6857546"/>
              <a:gd name="connsiteX2942" fmla="*/ 5524833 w 5970060"/>
              <a:gd name="connsiteY2942" fmla="*/ 5238917 h 6857546"/>
              <a:gd name="connsiteX2943" fmla="*/ 5507430 w 5970060"/>
              <a:gd name="connsiteY2943" fmla="*/ 5214552 h 6857546"/>
              <a:gd name="connsiteX2944" fmla="*/ 5159334 w 5970060"/>
              <a:gd name="connsiteY2944" fmla="*/ 4936070 h 6857546"/>
              <a:gd name="connsiteX2945" fmla="*/ 5176737 w 5970060"/>
              <a:gd name="connsiteY2945" fmla="*/ 5002204 h 6857546"/>
              <a:gd name="connsiteX2946" fmla="*/ 5235909 w 5970060"/>
              <a:gd name="connsiteY2946" fmla="*/ 5057895 h 6857546"/>
              <a:gd name="connsiteX2947" fmla="*/ 5399528 w 5970060"/>
              <a:gd name="connsiteY2947" fmla="*/ 5057895 h 6857546"/>
              <a:gd name="connsiteX2948" fmla="*/ 5246352 w 5970060"/>
              <a:gd name="connsiteY2948" fmla="*/ 5071818 h 6857546"/>
              <a:gd name="connsiteX2949" fmla="*/ 5288120 w 5970060"/>
              <a:gd name="connsiteY2949" fmla="*/ 5120548 h 6857546"/>
              <a:gd name="connsiteX2950" fmla="*/ 5444777 w 5970060"/>
              <a:gd name="connsiteY2950" fmla="*/ 5141432 h 6857546"/>
              <a:gd name="connsiteX2951" fmla="*/ 5295081 w 5970060"/>
              <a:gd name="connsiteY2951" fmla="*/ 5134471 h 6857546"/>
              <a:gd name="connsiteX2952" fmla="*/ 5329888 w 5970060"/>
              <a:gd name="connsiteY2952" fmla="*/ 5186681 h 6857546"/>
              <a:gd name="connsiteX2953" fmla="*/ 5441271 w 5970060"/>
              <a:gd name="connsiteY2953" fmla="*/ 5207565 h 6857546"/>
              <a:gd name="connsiteX2954" fmla="*/ 5333369 w 5970060"/>
              <a:gd name="connsiteY2954" fmla="*/ 5204085 h 6857546"/>
              <a:gd name="connsiteX2955" fmla="*/ 5343811 w 5970060"/>
              <a:gd name="connsiteY2955" fmla="*/ 5231931 h 6857546"/>
              <a:gd name="connsiteX2956" fmla="*/ 5476103 w 5970060"/>
              <a:gd name="connsiteY2956" fmla="*/ 5277180 h 6857546"/>
              <a:gd name="connsiteX2957" fmla="*/ 5354253 w 5970060"/>
              <a:gd name="connsiteY2957" fmla="*/ 5252815 h 6857546"/>
              <a:gd name="connsiteX2958" fmla="*/ 5382099 w 5970060"/>
              <a:gd name="connsiteY2958" fmla="*/ 5364222 h 6857546"/>
              <a:gd name="connsiteX2959" fmla="*/ 5319446 w 5970060"/>
              <a:gd name="connsiteY2959" fmla="*/ 5207565 h 6857546"/>
              <a:gd name="connsiteX2960" fmla="*/ 5288120 w 5970060"/>
              <a:gd name="connsiteY2960" fmla="*/ 5311987 h 6857546"/>
              <a:gd name="connsiteX2961" fmla="*/ 5309004 w 5970060"/>
              <a:gd name="connsiteY2961" fmla="*/ 5186681 h 6857546"/>
              <a:gd name="connsiteX2962" fmla="*/ 5277678 w 5970060"/>
              <a:gd name="connsiteY2962" fmla="*/ 5141432 h 6857546"/>
              <a:gd name="connsiteX2963" fmla="*/ 5225467 w 5970060"/>
              <a:gd name="connsiteY2963" fmla="*/ 5266738 h 6857546"/>
              <a:gd name="connsiteX2964" fmla="*/ 5274197 w 5970060"/>
              <a:gd name="connsiteY2964" fmla="*/ 5127509 h 6857546"/>
              <a:gd name="connsiteX2965" fmla="*/ 5239390 w 5970060"/>
              <a:gd name="connsiteY2965" fmla="*/ 5085741 h 6857546"/>
              <a:gd name="connsiteX2966" fmla="*/ 5194140 w 5970060"/>
              <a:gd name="connsiteY2966" fmla="*/ 5186706 h 6857546"/>
              <a:gd name="connsiteX2967" fmla="*/ 5232429 w 5970060"/>
              <a:gd name="connsiteY2967" fmla="*/ 5071843 h 6857546"/>
              <a:gd name="connsiteX2968" fmla="*/ 3088112 w 5970060"/>
              <a:gd name="connsiteY2968" fmla="*/ 4946538 h 6857546"/>
              <a:gd name="connsiteX2969" fmla="*/ 3008055 w 5970060"/>
              <a:gd name="connsiteY2969" fmla="*/ 4974383 h 6857546"/>
              <a:gd name="connsiteX2970" fmla="*/ 2955845 w 5970060"/>
              <a:gd name="connsiteY2970" fmla="*/ 5103195 h 6857546"/>
              <a:gd name="connsiteX2971" fmla="*/ 3032420 w 5970060"/>
              <a:gd name="connsiteY2971" fmla="*/ 5214577 h 6857546"/>
              <a:gd name="connsiteX2972" fmla="*/ 3088112 w 5970060"/>
              <a:gd name="connsiteY2972" fmla="*/ 5186731 h 6857546"/>
              <a:gd name="connsiteX2973" fmla="*/ 3018497 w 5970060"/>
              <a:gd name="connsiteY2973" fmla="*/ 5134521 h 6857546"/>
              <a:gd name="connsiteX2974" fmla="*/ 3147309 w 5970060"/>
              <a:gd name="connsiteY2974" fmla="*/ 5169328 h 6857546"/>
              <a:gd name="connsiteX2975" fmla="*/ 3042862 w 5970060"/>
              <a:gd name="connsiteY2975" fmla="*/ 5064882 h 6857546"/>
              <a:gd name="connsiteX2976" fmla="*/ 3227365 w 5970060"/>
              <a:gd name="connsiteY2976" fmla="*/ 5169328 h 6857546"/>
              <a:gd name="connsiteX2977" fmla="*/ 3133361 w 5970060"/>
              <a:gd name="connsiteY2977" fmla="*/ 5064882 h 6857546"/>
              <a:gd name="connsiteX2978" fmla="*/ 3251730 w 5970060"/>
              <a:gd name="connsiteY2978" fmla="*/ 5169328 h 6857546"/>
              <a:gd name="connsiteX2979" fmla="*/ 3164712 w 5970060"/>
              <a:gd name="connsiteY2979" fmla="*/ 5044023 h 6857546"/>
              <a:gd name="connsiteX2980" fmla="*/ 3237807 w 5970060"/>
              <a:gd name="connsiteY2980" fmla="*/ 5092753 h 6857546"/>
              <a:gd name="connsiteX2981" fmla="*/ 3244769 w 5970060"/>
              <a:gd name="connsiteY2981" fmla="*/ 5012696 h 6857546"/>
              <a:gd name="connsiteX2982" fmla="*/ 3088112 w 5970060"/>
              <a:gd name="connsiteY2982" fmla="*/ 4946538 h 6857546"/>
              <a:gd name="connsiteX2983" fmla="*/ 2677338 w 5970060"/>
              <a:gd name="connsiteY2983" fmla="*/ 4984825 h 6857546"/>
              <a:gd name="connsiteX2984" fmla="*/ 2847917 w 5970060"/>
              <a:gd name="connsiteY2984" fmla="*/ 5221539 h 6857546"/>
              <a:gd name="connsiteX2985" fmla="*/ 2677338 w 5970060"/>
              <a:gd name="connsiteY2985" fmla="*/ 4984825 h 6857546"/>
              <a:gd name="connsiteX2986" fmla="*/ 2277031 w 5970060"/>
              <a:gd name="connsiteY2986" fmla="*/ 5131040 h 6857546"/>
              <a:gd name="connsiteX2987" fmla="*/ 2190014 w 5970060"/>
              <a:gd name="connsiteY2987" fmla="*/ 5002229 h 6857546"/>
              <a:gd name="connsiteX2988" fmla="*/ 2155207 w 5970060"/>
              <a:gd name="connsiteY2988" fmla="*/ 5158886 h 6857546"/>
              <a:gd name="connsiteX2989" fmla="*/ 2277031 w 5970060"/>
              <a:gd name="connsiteY2989" fmla="*/ 5131040 h 6857546"/>
              <a:gd name="connsiteX2990" fmla="*/ 1925455 w 5970060"/>
              <a:gd name="connsiteY2990" fmla="*/ 5110131 h 6857546"/>
              <a:gd name="connsiteX2991" fmla="*/ 1928935 w 5970060"/>
              <a:gd name="connsiteY2991" fmla="*/ 5155380 h 6857546"/>
              <a:gd name="connsiteX2992" fmla="*/ 1921974 w 5970060"/>
              <a:gd name="connsiteY2992" fmla="*/ 5190187 h 6857546"/>
              <a:gd name="connsiteX2993" fmla="*/ 1970704 w 5970060"/>
              <a:gd name="connsiteY2993" fmla="*/ 5256320 h 6857546"/>
              <a:gd name="connsiteX2994" fmla="*/ 2158687 w 5970060"/>
              <a:gd name="connsiteY2994" fmla="*/ 5183226 h 6857546"/>
              <a:gd name="connsiteX2995" fmla="*/ 2102996 w 5970060"/>
              <a:gd name="connsiteY2995" fmla="*/ 5085766 h 6857546"/>
              <a:gd name="connsiteX2996" fmla="*/ 1925455 w 5970060"/>
              <a:gd name="connsiteY2996" fmla="*/ 5110131 h 6857546"/>
              <a:gd name="connsiteX2997" fmla="*/ 2454547 w 5970060"/>
              <a:gd name="connsiteY2997" fmla="*/ 5266788 h 6857546"/>
              <a:gd name="connsiteX2998" fmla="*/ 2287448 w 5970060"/>
              <a:gd name="connsiteY2998" fmla="*/ 5134521 h 6857546"/>
              <a:gd name="connsiteX2999" fmla="*/ 2249160 w 5970060"/>
              <a:gd name="connsiteY2999" fmla="*/ 5176290 h 6857546"/>
              <a:gd name="connsiteX3000" fmla="*/ 2266564 w 5970060"/>
              <a:gd name="connsiteY3000" fmla="*/ 5325985 h 6857546"/>
              <a:gd name="connsiteX3001" fmla="*/ 2332697 w 5970060"/>
              <a:gd name="connsiteY3001" fmla="*/ 5374715 h 6857546"/>
              <a:gd name="connsiteX3002" fmla="*/ 2423196 w 5970060"/>
              <a:gd name="connsiteY3002" fmla="*/ 5319024 h 6857546"/>
              <a:gd name="connsiteX3003" fmla="*/ 2416234 w 5970060"/>
              <a:gd name="connsiteY3003" fmla="*/ 5294659 h 6857546"/>
              <a:gd name="connsiteX3004" fmla="*/ 2454547 w 5970060"/>
              <a:gd name="connsiteY3004" fmla="*/ 5266788 h 6857546"/>
              <a:gd name="connsiteX3005" fmla="*/ 2802668 w 5970060"/>
              <a:gd name="connsiteY3005" fmla="*/ 5287672 h 6857546"/>
              <a:gd name="connsiteX3006" fmla="*/ 2830514 w 5970060"/>
              <a:gd name="connsiteY3006" fmla="*/ 5228500 h 6857546"/>
              <a:gd name="connsiteX3007" fmla="*/ 2729548 w 5970060"/>
              <a:gd name="connsiteY3007" fmla="*/ 5165848 h 6857546"/>
              <a:gd name="connsiteX3008" fmla="*/ 2694741 w 5970060"/>
              <a:gd name="connsiteY3008" fmla="*/ 5169328 h 6857546"/>
              <a:gd name="connsiteX3009" fmla="*/ 2545046 w 5970060"/>
              <a:gd name="connsiteY3009" fmla="*/ 5273749 h 6857546"/>
              <a:gd name="connsiteX3010" fmla="*/ 2499796 w 5970060"/>
              <a:gd name="connsiteY3010" fmla="*/ 5329441 h 6857546"/>
              <a:gd name="connsiteX3011" fmla="*/ 2558968 w 5970060"/>
              <a:gd name="connsiteY3011" fmla="*/ 5392093 h 6857546"/>
              <a:gd name="connsiteX3012" fmla="*/ 2478912 w 5970060"/>
              <a:gd name="connsiteY3012" fmla="*/ 5461707 h 6857546"/>
              <a:gd name="connsiteX3013" fmla="*/ 2583334 w 5970060"/>
              <a:gd name="connsiteY3013" fmla="*/ 5517399 h 6857546"/>
              <a:gd name="connsiteX3014" fmla="*/ 2506758 w 5970060"/>
              <a:gd name="connsiteY3014" fmla="*/ 5583557 h 6857546"/>
              <a:gd name="connsiteX3015" fmla="*/ 2586814 w 5970060"/>
              <a:gd name="connsiteY3015" fmla="*/ 5712344 h 6857546"/>
              <a:gd name="connsiteX3016" fmla="*/ 2736510 w 5970060"/>
              <a:gd name="connsiteY3016" fmla="*/ 5750631 h 6857546"/>
              <a:gd name="connsiteX3017" fmla="*/ 2990627 w 5970060"/>
              <a:gd name="connsiteY3017" fmla="*/ 5681017 h 6857546"/>
              <a:gd name="connsiteX3018" fmla="*/ 3035876 w 5970060"/>
              <a:gd name="connsiteY3018" fmla="*/ 5548725 h 6857546"/>
              <a:gd name="connsiteX3019" fmla="*/ 2962781 w 5970060"/>
              <a:gd name="connsiteY3019" fmla="*/ 5520880 h 6857546"/>
              <a:gd name="connsiteX3020" fmla="*/ 2739990 w 5970060"/>
              <a:gd name="connsiteY3020" fmla="*/ 5614858 h 6857546"/>
              <a:gd name="connsiteX3021" fmla="*/ 2945377 w 5970060"/>
              <a:gd name="connsiteY3021" fmla="*/ 5506957 h 6857546"/>
              <a:gd name="connsiteX3022" fmla="*/ 2722587 w 5970060"/>
              <a:gd name="connsiteY3022" fmla="*/ 5513918 h 6857546"/>
              <a:gd name="connsiteX3023" fmla="*/ 2931454 w 5970060"/>
              <a:gd name="connsiteY3023" fmla="*/ 5493034 h 6857546"/>
              <a:gd name="connsiteX3024" fmla="*/ 2921012 w 5970060"/>
              <a:gd name="connsiteY3024" fmla="*/ 5412978 h 6857546"/>
              <a:gd name="connsiteX3025" fmla="*/ 2802668 w 5970060"/>
              <a:gd name="connsiteY3025" fmla="*/ 5287672 h 6857546"/>
              <a:gd name="connsiteX3026" fmla="*/ 3021978 w 5970060"/>
              <a:gd name="connsiteY3026" fmla="*/ 5228500 h 6857546"/>
              <a:gd name="connsiteX3027" fmla="*/ 2959325 w 5970060"/>
              <a:gd name="connsiteY3027" fmla="*/ 5176290 h 6857546"/>
              <a:gd name="connsiteX3028" fmla="*/ 2858360 w 5970060"/>
              <a:gd name="connsiteY3028" fmla="*/ 5231981 h 6857546"/>
              <a:gd name="connsiteX3029" fmla="*/ 2921012 w 5970060"/>
              <a:gd name="connsiteY3029" fmla="*/ 5399080 h 6857546"/>
              <a:gd name="connsiteX3030" fmla="*/ 3008030 w 5970060"/>
              <a:gd name="connsiteY3030" fmla="*/ 5336427 h 6857546"/>
              <a:gd name="connsiteX3031" fmla="*/ 2893167 w 5970060"/>
              <a:gd name="connsiteY3031" fmla="*/ 5284217 h 6857546"/>
              <a:gd name="connsiteX3032" fmla="*/ 3008030 w 5970060"/>
              <a:gd name="connsiteY3032" fmla="*/ 5322504 h 6857546"/>
              <a:gd name="connsiteX3033" fmla="*/ 3001069 w 5970060"/>
              <a:gd name="connsiteY3033" fmla="*/ 5287697 h 6857546"/>
              <a:gd name="connsiteX3034" fmla="*/ 2917532 w 5970060"/>
              <a:gd name="connsiteY3034" fmla="*/ 5245929 h 6857546"/>
              <a:gd name="connsiteX3035" fmla="*/ 3077669 w 5970060"/>
              <a:gd name="connsiteY3035" fmla="*/ 5259851 h 6857546"/>
              <a:gd name="connsiteX3036" fmla="*/ 3021978 w 5970060"/>
              <a:gd name="connsiteY3036" fmla="*/ 5228500 h 6857546"/>
              <a:gd name="connsiteX3037" fmla="*/ 4522289 w 5970060"/>
              <a:gd name="connsiteY3037" fmla="*/ 6116156 h 6857546"/>
              <a:gd name="connsiteX3038" fmla="*/ 4536212 w 5970060"/>
              <a:gd name="connsiteY3038" fmla="*/ 6217096 h 6857546"/>
              <a:gd name="connsiteX3039" fmla="*/ 4501404 w 5970060"/>
              <a:gd name="connsiteY3039" fmla="*/ 6095272 h 6857546"/>
              <a:gd name="connsiteX3040" fmla="*/ 4257730 w 5970060"/>
              <a:gd name="connsiteY3040" fmla="*/ 5841155 h 6857546"/>
              <a:gd name="connsiteX3041" fmla="*/ 4097592 w 5970060"/>
              <a:gd name="connsiteY3041" fmla="*/ 5893366 h 6857546"/>
              <a:gd name="connsiteX3042" fmla="*/ 4215936 w 5970060"/>
              <a:gd name="connsiteY3042" fmla="*/ 5945576 h 6857546"/>
              <a:gd name="connsiteX3043" fmla="*/ 4215936 w 5970060"/>
              <a:gd name="connsiteY3043" fmla="*/ 5900327 h 6857546"/>
              <a:gd name="connsiteX3044" fmla="*/ 4229859 w 5970060"/>
              <a:gd name="connsiteY3044" fmla="*/ 5949056 h 6857546"/>
              <a:gd name="connsiteX3045" fmla="*/ 4285550 w 5970060"/>
              <a:gd name="connsiteY3045" fmla="*/ 5973422 h 6857546"/>
              <a:gd name="connsiteX3046" fmla="*/ 4285550 w 5970060"/>
              <a:gd name="connsiteY3046" fmla="*/ 5907288 h 6857546"/>
              <a:gd name="connsiteX3047" fmla="*/ 4299473 w 5970060"/>
              <a:gd name="connsiteY3047" fmla="*/ 5980383 h 6857546"/>
              <a:gd name="connsiteX3048" fmla="*/ 4337761 w 5970060"/>
              <a:gd name="connsiteY3048" fmla="*/ 5994306 h 6857546"/>
              <a:gd name="connsiteX3049" fmla="*/ 4341242 w 5970060"/>
              <a:gd name="connsiteY3049" fmla="*/ 5931653 h 6857546"/>
              <a:gd name="connsiteX3050" fmla="*/ 4351684 w 5970060"/>
              <a:gd name="connsiteY3050" fmla="*/ 6008229 h 6857546"/>
              <a:gd name="connsiteX3051" fmla="*/ 4386491 w 5970060"/>
              <a:gd name="connsiteY3051" fmla="*/ 6025632 h 6857546"/>
              <a:gd name="connsiteX3052" fmla="*/ 4396933 w 5970060"/>
              <a:gd name="connsiteY3052" fmla="*/ 5945576 h 6857546"/>
              <a:gd name="connsiteX3053" fmla="*/ 4400413 w 5970060"/>
              <a:gd name="connsiteY3053" fmla="*/ 6043036 h 6857546"/>
              <a:gd name="connsiteX3054" fmla="*/ 4501354 w 5970060"/>
              <a:gd name="connsiteY3054" fmla="*/ 6171822 h 6857546"/>
              <a:gd name="connsiteX3055" fmla="*/ 4382985 w 5970060"/>
              <a:gd name="connsiteY3055" fmla="*/ 6049997 h 6857546"/>
              <a:gd name="connsiteX3056" fmla="*/ 4330774 w 5970060"/>
              <a:gd name="connsiteY3056" fmla="*/ 6081324 h 6857546"/>
              <a:gd name="connsiteX3057" fmla="*/ 4376024 w 5970060"/>
              <a:gd name="connsiteY3057" fmla="*/ 6039555 h 6857546"/>
              <a:gd name="connsiteX3058" fmla="*/ 4348178 w 5970060"/>
              <a:gd name="connsiteY3058" fmla="*/ 6022152 h 6857546"/>
              <a:gd name="connsiteX3059" fmla="*/ 4282044 w 5970060"/>
              <a:gd name="connsiteY3059" fmla="*/ 6070881 h 6857546"/>
              <a:gd name="connsiteX3060" fmla="*/ 4330774 w 5970060"/>
              <a:gd name="connsiteY3060" fmla="*/ 6011709 h 6857546"/>
              <a:gd name="connsiteX3061" fmla="*/ 4285525 w 5970060"/>
              <a:gd name="connsiteY3061" fmla="*/ 5990825 h 6857546"/>
              <a:gd name="connsiteX3062" fmla="*/ 4233314 w 5970060"/>
              <a:gd name="connsiteY3062" fmla="*/ 6015190 h 6857546"/>
              <a:gd name="connsiteX3063" fmla="*/ 4271602 w 5970060"/>
              <a:gd name="connsiteY3063" fmla="*/ 5980383 h 6857546"/>
              <a:gd name="connsiteX3064" fmla="*/ 4132348 w 5970060"/>
              <a:gd name="connsiteY3064" fmla="*/ 5962979 h 6857546"/>
              <a:gd name="connsiteX3065" fmla="*/ 4362101 w 5970060"/>
              <a:gd name="connsiteY3065" fmla="*/ 6119637 h 6857546"/>
              <a:gd name="connsiteX3066" fmla="*/ 4536161 w 5970060"/>
              <a:gd name="connsiteY3066" fmla="*/ 6474719 h 6857546"/>
              <a:gd name="connsiteX3067" fmla="*/ 4581410 w 5970060"/>
              <a:gd name="connsiteY3067" fmla="*/ 6471238 h 6857546"/>
              <a:gd name="connsiteX3068" fmla="*/ 4574449 w 5970060"/>
              <a:gd name="connsiteY3068" fmla="*/ 6241512 h 6857546"/>
              <a:gd name="connsiteX3069" fmla="*/ 3944391 w 5970060"/>
              <a:gd name="connsiteY3069" fmla="*/ 5176315 h 6857546"/>
              <a:gd name="connsiteX3070" fmla="*/ 3892180 w 5970060"/>
              <a:gd name="connsiteY3070" fmla="*/ 5221564 h 6857546"/>
              <a:gd name="connsiteX3071" fmla="*/ 4452624 w 5970060"/>
              <a:gd name="connsiteY3071" fmla="*/ 5785489 h 6857546"/>
              <a:gd name="connsiteX3072" fmla="*/ 4480470 w 5970060"/>
              <a:gd name="connsiteY3072" fmla="*/ 5907339 h 6857546"/>
              <a:gd name="connsiteX3073" fmla="*/ 4414336 w 5970060"/>
              <a:gd name="connsiteY3073" fmla="*/ 5736759 h 6857546"/>
              <a:gd name="connsiteX3074" fmla="*/ 4142816 w 5970060"/>
              <a:gd name="connsiteY3074" fmla="*/ 5604492 h 6857546"/>
              <a:gd name="connsiteX3075" fmla="*/ 4522289 w 5970060"/>
              <a:gd name="connsiteY3075" fmla="*/ 6116156 h 6857546"/>
              <a:gd name="connsiteX3076" fmla="*/ 2068164 w 5970060"/>
              <a:gd name="connsiteY3076" fmla="*/ 5360767 h 6857546"/>
              <a:gd name="connsiteX3077" fmla="*/ 2127336 w 5970060"/>
              <a:gd name="connsiteY3077" fmla="*/ 5378171 h 6857546"/>
              <a:gd name="connsiteX3078" fmla="*/ 2203911 w 5970060"/>
              <a:gd name="connsiteY3078" fmla="*/ 5301595 h 6857546"/>
              <a:gd name="connsiteX3079" fmla="*/ 2256122 w 5970060"/>
              <a:gd name="connsiteY3079" fmla="*/ 5318999 h 6857546"/>
              <a:gd name="connsiteX3080" fmla="*/ 2235237 w 5970060"/>
              <a:gd name="connsiteY3080" fmla="*/ 5179745 h 6857546"/>
              <a:gd name="connsiteX3081" fmla="*/ 2176066 w 5970060"/>
              <a:gd name="connsiteY3081" fmla="*/ 5183226 h 6857546"/>
              <a:gd name="connsiteX3082" fmla="*/ 2068164 w 5970060"/>
              <a:gd name="connsiteY3082" fmla="*/ 5360767 h 6857546"/>
              <a:gd name="connsiteX3083" fmla="*/ 3049824 w 5970060"/>
              <a:gd name="connsiteY3083" fmla="*/ 5218058 h 6857546"/>
              <a:gd name="connsiteX3084" fmla="*/ 3108996 w 5970060"/>
              <a:gd name="connsiteY3084" fmla="*/ 5273749 h 6857546"/>
              <a:gd name="connsiteX3085" fmla="*/ 3014991 w 5970060"/>
              <a:gd name="connsiteY3085" fmla="*/ 5284191 h 6857546"/>
              <a:gd name="connsiteX3086" fmla="*/ 3383997 w 5970060"/>
              <a:gd name="connsiteY3086" fmla="*/ 5378171 h 6857546"/>
              <a:gd name="connsiteX3087" fmla="*/ 3185571 w 5970060"/>
              <a:gd name="connsiteY3087" fmla="*/ 5388612 h 6857546"/>
              <a:gd name="connsiteX3088" fmla="*/ 3370074 w 5970060"/>
              <a:gd name="connsiteY3088" fmla="*/ 5364248 h 6857546"/>
              <a:gd name="connsiteX3089" fmla="*/ 3248224 w 5970060"/>
              <a:gd name="connsiteY3089" fmla="*/ 5353805 h 6857546"/>
              <a:gd name="connsiteX3090" fmla="*/ 3345684 w 5970060"/>
              <a:gd name="connsiteY3090" fmla="*/ 5339883 h 6857546"/>
              <a:gd name="connsiteX3091" fmla="*/ 3237782 w 5970060"/>
              <a:gd name="connsiteY3091" fmla="*/ 5312037 h 6857546"/>
              <a:gd name="connsiteX3092" fmla="*/ 3321319 w 5970060"/>
              <a:gd name="connsiteY3092" fmla="*/ 5308556 h 6857546"/>
              <a:gd name="connsiteX3093" fmla="*/ 3150739 w 5970060"/>
              <a:gd name="connsiteY3093" fmla="*/ 5249384 h 6857546"/>
              <a:gd name="connsiteX3094" fmla="*/ 3296954 w 5970060"/>
              <a:gd name="connsiteY3094" fmla="*/ 5270269 h 6857546"/>
              <a:gd name="connsiteX3095" fmla="*/ 3258666 w 5970060"/>
              <a:gd name="connsiteY3095" fmla="*/ 5190212 h 6857546"/>
              <a:gd name="connsiteX3096" fmla="*/ 3049824 w 5970060"/>
              <a:gd name="connsiteY3096" fmla="*/ 5218058 h 6857546"/>
              <a:gd name="connsiteX3097" fmla="*/ 1904570 w 5970060"/>
              <a:gd name="connsiteY3097" fmla="*/ 5291153 h 6857546"/>
              <a:gd name="connsiteX3098" fmla="*/ 1855840 w 5970060"/>
              <a:gd name="connsiteY3098" fmla="*/ 5190212 h 6857546"/>
              <a:gd name="connsiteX3099" fmla="*/ 1772304 w 5970060"/>
              <a:gd name="connsiteY3099" fmla="*/ 5235461 h 6857546"/>
              <a:gd name="connsiteX3100" fmla="*/ 1723574 w 5970060"/>
              <a:gd name="connsiteY3100" fmla="*/ 5273749 h 6857546"/>
              <a:gd name="connsiteX3101" fmla="*/ 1765342 w 5970060"/>
              <a:gd name="connsiteY3101" fmla="*/ 5385157 h 6857546"/>
              <a:gd name="connsiteX3102" fmla="*/ 1827995 w 5970060"/>
              <a:gd name="connsiteY3102" fmla="*/ 5381676 h 6857546"/>
              <a:gd name="connsiteX3103" fmla="*/ 1904570 w 5970060"/>
              <a:gd name="connsiteY3103" fmla="*/ 5291153 h 6857546"/>
              <a:gd name="connsiteX3104" fmla="*/ 4153308 w 5970060"/>
              <a:gd name="connsiteY3104" fmla="*/ 5228500 h 6857546"/>
              <a:gd name="connsiteX3105" fmla="*/ 4358696 w 5970060"/>
              <a:gd name="connsiteY3105" fmla="*/ 5343363 h 6857546"/>
              <a:gd name="connsiteX3106" fmla="*/ 4153308 w 5970060"/>
              <a:gd name="connsiteY3106" fmla="*/ 5228500 h 6857546"/>
              <a:gd name="connsiteX3107" fmla="*/ 4912153 w 5970060"/>
              <a:gd name="connsiteY3107" fmla="*/ 5312037 h 6857546"/>
              <a:gd name="connsiteX3108" fmla="*/ 4950441 w 5970060"/>
              <a:gd name="connsiteY3108" fmla="*/ 5308556 h 6857546"/>
              <a:gd name="connsiteX3109" fmla="*/ 4849500 w 5970060"/>
              <a:gd name="connsiteY3109" fmla="*/ 5249384 h 6857546"/>
              <a:gd name="connsiteX3110" fmla="*/ 4713727 w 5970060"/>
              <a:gd name="connsiteY3110" fmla="*/ 5426926 h 6857546"/>
              <a:gd name="connsiteX3111" fmla="*/ 4710247 w 5970060"/>
              <a:gd name="connsiteY3111" fmla="*/ 5628832 h 6857546"/>
              <a:gd name="connsiteX3112" fmla="*/ 4912153 w 5970060"/>
              <a:gd name="connsiteY3112" fmla="*/ 5312037 h 6857546"/>
              <a:gd name="connsiteX3113" fmla="*/ 3756458 w 5970060"/>
              <a:gd name="connsiteY3113" fmla="*/ 5256346 h 6857546"/>
              <a:gd name="connsiteX3114" fmla="*/ 3446649 w 5970060"/>
              <a:gd name="connsiteY3114" fmla="*/ 5353805 h 6857546"/>
              <a:gd name="connsiteX3115" fmla="*/ 3568499 w 5970060"/>
              <a:gd name="connsiteY3115" fmla="*/ 5357286 h 6857546"/>
              <a:gd name="connsiteX3116" fmla="*/ 3773886 w 5970060"/>
              <a:gd name="connsiteY3116" fmla="*/ 5287672 h 6857546"/>
              <a:gd name="connsiteX3117" fmla="*/ 3551096 w 5970060"/>
              <a:gd name="connsiteY3117" fmla="*/ 5374690 h 6857546"/>
              <a:gd name="connsiteX3118" fmla="*/ 3418804 w 5970060"/>
              <a:gd name="connsiteY3118" fmla="*/ 5371209 h 6857546"/>
              <a:gd name="connsiteX3119" fmla="*/ 3739054 w 5970060"/>
              <a:gd name="connsiteY3119" fmla="*/ 5486098 h 6857546"/>
              <a:gd name="connsiteX3120" fmla="*/ 3443169 w 5970060"/>
              <a:gd name="connsiteY3120" fmla="*/ 5426926 h 6857546"/>
              <a:gd name="connsiteX3121" fmla="*/ 3592839 w 5970060"/>
              <a:gd name="connsiteY3121" fmla="*/ 5600986 h 6857546"/>
              <a:gd name="connsiteX3122" fmla="*/ 3488418 w 5970060"/>
              <a:gd name="connsiteY3122" fmla="*/ 5513968 h 6857546"/>
              <a:gd name="connsiteX3123" fmla="*/ 3457091 w 5970060"/>
              <a:gd name="connsiteY3123" fmla="*/ 5493084 h 6857546"/>
              <a:gd name="connsiteX3124" fmla="*/ 3749496 w 5970060"/>
              <a:gd name="connsiteY3124" fmla="*/ 5757643 h 6857546"/>
              <a:gd name="connsiteX3125" fmla="*/ 3923557 w 5970060"/>
              <a:gd name="connsiteY3125" fmla="*/ 5688029 h 6857546"/>
              <a:gd name="connsiteX3126" fmla="*/ 3913115 w 5970060"/>
              <a:gd name="connsiteY3126" fmla="*/ 5646261 h 6857546"/>
              <a:gd name="connsiteX3127" fmla="*/ 3947921 w 5970060"/>
              <a:gd name="connsiteY3127" fmla="*/ 5649741 h 6857546"/>
              <a:gd name="connsiteX3128" fmla="*/ 3923557 w 5970060"/>
              <a:gd name="connsiteY3128" fmla="*/ 5601011 h 6857546"/>
              <a:gd name="connsiteX3129" fmla="*/ 4014055 w 5970060"/>
              <a:gd name="connsiteY3129" fmla="*/ 5573166 h 6857546"/>
              <a:gd name="connsiteX3130" fmla="*/ 3972286 w 5970060"/>
              <a:gd name="connsiteY3130" fmla="*/ 5538359 h 6857546"/>
              <a:gd name="connsiteX3131" fmla="*/ 4010574 w 5970060"/>
              <a:gd name="connsiteY3131" fmla="*/ 5493110 h 6857546"/>
              <a:gd name="connsiteX3132" fmla="*/ 3927012 w 5970060"/>
              <a:gd name="connsiteY3132" fmla="*/ 5423495 h 6857546"/>
              <a:gd name="connsiteX3133" fmla="*/ 3958338 w 5970060"/>
              <a:gd name="connsiteY3133" fmla="*/ 5392169 h 6857546"/>
              <a:gd name="connsiteX3134" fmla="*/ 3756458 w 5970060"/>
              <a:gd name="connsiteY3134" fmla="*/ 5256346 h 6857546"/>
              <a:gd name="connsiteX3135" fmla="*/ 1720068 w 5970060"/>
              <a:gd name="connsiteY3135" fmla="*/ 5423445 h 6857546"/>
              <a:gd name="connsiteX3136" fmla="*/ 1751394 w 5970060"/>
              <a:gd name="connsiteY3136" fmla="*/ 5385157 h 6857546"/>
              <a:gd name="connsiteX3137" fmla="*/ 1692222 w 5970060"/>
              <a:gd name="connsiteY3137" fmla="*/ 5266788 h 6857546"/>
              <a:gd name="connsiteX3138" fmla="*/ 1619127 w 5970060"/>
              <a:gd name="connsiteY3138" fmla="*/ 5305076 h 6857546"/>
              <a:gd name="connsiteX3139" fmla="*/ 1584320 w 5970060"/>
              <a:gd name="connsiteY3139" fmla="*/ 5367728 h 6857546"/>
              <a:gd name="connsiteX3140" fmla="*/ 1702664 w 5970060"/>
              <a:gd name="connsiteY3140" fmla="*/ 5461707 h 6857546"/>
              <a:gd name="connsiteX3141" fmla="*/ 1720068 w 5970060"/>
              <a:gd name="connsiteY3141" fmla="*/ 5423445 h 6857546"/>
              <a:gd name="connsiteX3142" fmla="*/ 1956781 w 5970060"/>
              <a:gd name="connsiteY3142" fmla="*/ 5287672 h 6857546"/>
              <a:gd name="connsiteX3143" fmla="*/ 1838412 w 5970060"/>
              <a:gd name="connsiteY3143" fmla="*/ 5388612 h 6857546"/>
              <a:gd name="connsiteX3144" fmla="*/ 1883661 w 5970060"/>
              <a:gd name="connsiteY3144" fmla="*/ 5458227 h 6857546"/>
              <a:gd name="connsiteX3145" fmla="*/ 2005486 w 5970060"/>
              <a:gd name="connsiteY3145" fmla="*/ 5454746 h 6857546"/>
              <a:gd name="connsiteX3146" fmla="*/ 2029851 w 5970060"/>
              <a:gd name="connsiteY3146" fmla="*/ 5406016 h 6857546"/>
              <a:gd name="connsiteX3147" fmla="*/ 2040293 w 5970060"/>
              <a:gd name="connsiteY3147" fmla="*/ 5346844 h 6857546"/>
              <a:gd name="connsiteX3148" fmla="*/ 1956781 w 5970060"/>
              <a:gd name="connsiteY3148" fmla="*/ 5287672 h 6857546"/>
              <a:gd name="connsiteX3149" fmla="*/ 2346645 w 5970060"/>
              <a:gd name="connsiteY3149" fmla="*/ 5451291 h 6857546"/>
              <a:gd name="connsiteX3150" fmla="*/ 2200430 w 5970060"/>
              <a:gd name="connsiteY3150" fmla="*/ 5315518 h 6857546"/>
              <a:gd name="connsiteX3151" fmla="*/ 2179546 w 5970060"/>
              <a:gd name="connsiteY3151" fmla="*/ 5353805 h 6857546"/>
              <a:gd name="connsiteX3152" fmla="*/ 2238718 w 5970060"/>
              <a:gd name="connsiteY3152" fmla="*/ 5576596 h 6857546"/>
              <a:gd name="connsiteX3153" fmla="*/ 2301371 w 5970060"/>
              <a:gd name="connsiteY3153" fmla="*/ 5555712 h 6857546"/>
              <a:gd name="connsiteX3154" fmla="*/ 2346645 w 5970060"/>
              <a:gd name="connsiteY3154" fmla="*/ 5451291 h 6857546"/>
              <a:gd name="connsiteX3155" fmla="*/ 2332723 w 5970060"/>
              <a:gd name="connsiteY3155" fmla="*/ 5392093 h 6857546"/>
              <a:gd name="connsiteX3156" fmla="*/ 2398856 w 5970060"/>
              <a:gd name="connsiteY3156" fmla="*/ 5388612 h 6857546"/>
              <a:gd name="connsiteX3157" fmla="*/ 2510264 w 5970060"/>
              <a:gd name="connsiteY3157" fmla="*/ 5364248 h 6857546"/>
              <a:gd name="connsiteX3158" fmla="*/ 2485899 w 5970060"/>
              <a:gd name="connsiteY3158" fmla="*/ 5329441 h 6857546"/>
              <a:gd name="connsiteX3159" fmla="*/ 2332723 w 5970060"/>
              <a:gd name="connsiteY3159" fmla="*/ 5392093 h 6857546"/>
              <a:gd name="connsiteX3160" fmla="*/ 3021978 w 5970060"/>
              <a:gd name="connsiteY3160" fmla="*/ 5353805 h 6857546"/>
              <a:gd name="connsiteX3161" fmla="*/ 2959325 w 5970060"/>
              <a:gd name="connsiteY3161" fmla="*/ 5506982 h 6857546"/>
              <a:gd name="connsiteX3162" fmla="*/ 3328306 w 5970060"/>
              <a:gd name="connsiteY3162" fmla="*/ 5458252 h 6857546"/>
              <a:gd name="connsiteX3163" fmla="*/ 3070708 w 5970060"/>
              <a:gd name="connsiteY3163" fmla="*/ 5479136 h 6857546"/>
              <a:gd name="connsiteX3164" fmla="*/ 3370074 w 5970060"/>
              <a:gd name="connsiteY3164" fmla="*/ 5406042 h 6857546"/>
              <a:gd name="connsiteX3165" fmla="*/ 3021978 w 5970060"/>
              <a:gd name="connsiteY3165" fmla="*/ 5353805 h 6857546"/>
              <a:gd name="connsiteX3166" fmla="*/ 2482418 w 5970060"/>
              <a:gd name="connsiteY3166" fmla="*/ 5381651 h 6857546"/>
              <a:gd name="connsiteX3167" fmla="*/ 2343190 w 5970060"/>
              <a:gd name="connsiteY3167" fmla="*/ 5412978 h 6857546"/>
              <a:gd name="connsiteX3168" fmla="*/ 2353632 w 5970060"/>
              <a:gd name="connsiteY3168" fmla="*/ 5444304 h 6857546"/>
              <a:gd name="connsiteX3169" fmla="*/ 2475482 w 5970060"/>
              <a:gd name="connsiteY3169" fmla="*/ 5447784 h 6857546"/>
              <a:gd name="connsiteX3170" fmla="*/ 2541615 w 5970060"/>
              <a:gd name="connsiteY3170" fmla="*/ 5392093 h 6857546"/>
              <a:gd name="connsiteX3171" fmla="*/ 2482418 w 5970060"/>
              <a:gd name="connsiteY3171" fmla="*/ 5381651 h 6857546"/>
              <a:gd name="connsiteX3172" fmla="*/ 2019434 w 5970060"/>
              <a:gd name="connsiteY3172" fmla="*/ 5458252 h 6857546"/>
              <a:gd name="connsiteX3173" fmla="*/ 2123855 w 5970060"/>
              <a:gd name="connsiteY3173" fmla="*/ 5392119 h 6857546"/>
              <a:gd name="connsiteX3174" fmla="*/ 2019434 w 5970060"/>
              <a:gd name="connsiteY3174" fmla="*/ 5458252 h 6857546"/>
              <a:gd name="connsiteX3175" fmla="*/ 3453611 w 5970060"/>
              <a:gd name="connsiteY3175" fmla="*/ 5587038 h 6857546"/>
              <a:gd name="connsiteX3176" fmla="*/ 3397920 w 5970060"/>
              <a:gd name="connsiteY3176" fmla="*/ 5388612 h 6857546"/>
              <a:gd name="connsiteX3177" fmla="*/ 3338748 w 5970060"/>
              <a:gd name="connsiteY3177" fmla="*/ 5917730 h 6857546"/>
              <a:gd name="connsiteX3178" fmla="*/ 3453611 w 5970060"/>
              <a:gd name="connsiteY3178" fmla="*/ 5587038 h 6857546"/>
              <a:gd name="connsiteX3179" fmla="*/ 1866257 w 5970060"/>
              <a:gd name="connsiteY3179" fmla="*/ 5496540 h 6857546"/>
              <a:gd name="connsiteX3180" fmla="*/ 1838412 w 5970060"/>
              <a:gd name="connsiteY3180" fmla="*/ 5402535 h 6857546"/>
              <a:gd name="connsiteX3181" fmla="*/ 1720043 w 5970060"/>
              <a:gd name="connsiteY3181" fmla="*/ 5482592 h 6857546"/>
              <a:gd name="connsiteX3182" fmla="*/ 1866257 w 5970060"/>
              <a:gd name="connsiteY3182" fmla="*/ 5496540 h 6857546"/>
              <a:gd name="connsiteX3183" fmla="*/ 2451067 w 5970060"/>
              <a:gd name="connsiteY3183" fmla="*/ 5444329 h 6857546"/>
              <a:gd name="connsiteX3184" fmla="*/ 2315294 w 5970060"/>
              <a:gd name="connsiteY3184" fmla="*/ 5555712 h 6857546"/>
              <a:gd name="connsiteX3185" fmla="*/ 2440624 w 5970060"/>
              <a:gd name="connsiteY3185" fmla="*/ 5684498 h 6857546"/>
              <a:gd name="connsiteX3186" fmla="*/ 2531123 w 5970060"/>
              <a:gd name="connsiteY3186" fmla="*/ 5649691 h 6857546"/>
              <a:gd name="connsiteX3187" fmla="*/ 2489354 w 5970060"/>
              <a:gd name="connsiteY3187" fmla="*/ 5569634 h 6857546"/>
              <a:gd name="connsiteX3188" fmla="*/ 2562449 w 5970060"/>
              <a:gd name="connsiteY3188" fmla="*/ 5520904 h 6857546"/>
              <a:gd name="connsiteX3189" fmla="*/ 2451067 w 5970060"/>
              <a:gd name="connsiteY3189" fmla="*/ 5444329 h 6857546"/>
              <a:gd name="connsiteX3190" fmla="*/ 1556449 w 5970060"/>
              <a:gd name="connsiteY3190" fmla="*/ 5496540 h 6857546"/>
              <a:gd name="connsiteX3191" fmla="*/ 1455509 w 5970060"/>
              <a:gd name="connsiteY3191" fmla="*/ 5447810 h 6857546"/>
              <a:gd name="connsiteX3192" fmla="*/ 1549488 w 5970060"/>
              <a:gd name="connsiteY3192" fmla="*/ 5545270 h 6857546"/>
              <a:gd name="connsiteX3193" fmla="*/ 1556449 w 5970060"/>
              <a:gd name="connsiteY3193" fmla="*/ 5496540 h 6857546"/>
              <a:gd name="connsiteX3194" fmla="*/ 1563411 w 5970060"/>
              <a:gd name="connsiteY3194" fmla="*/ 5538308 h 6857546"/>
              <a:gd name="connsiteX3195" fmla="*/ 1580814 w 5970060"/>
              <a:gd name="connsiteY3195" fmla="*/ 5566154 h 6857546"/>
              <a:gd name="connsiteX3196" fmla="*/ 1709626 w 5970060"/>
              <a:gd name="connsiteY3196" fmla="*/ 5635768 h 6857546"/>
              <a:gd name="connsiteX3197" fmla="*/ 1761836 w 5970060"/>
              <a:gd name="connsiteY3197" fmla="*/ 5538308 h 6857546"/>
              <a:gd name="connsiteX3198" fmla="*/ 1706145 w 5970060"/>
              <a:gd name="connsiteY3198" fmla="*/ 5475655 h 6857546"/>
              <a:gd name="connsiteX3199" fmla="*/ 1563411 w 5970060"/>
              <a:gd name="connsiteY3199" fmla="*/ 5538308 h 6857546"/>
              <a:gd name="connsiteX3200" fmla="*/ 1883686 w 5970060"/>
              <a:gd name="connsiteY3200" fmla="*/ 5475655 h 6857546"/>
              <a:gd name="connsiteX3201" fmla="*/ 1848879 w 5970060"/>
              <a:gd name="connsiteY3201" fmla="*/ 5538308 h 6857546"/>
              <a:gd name="connsiteX3202" fmla="*/ 1925455 w 5970060"/>
              <a:gd name="connsiteY3202" fmla="*/ 5656677 h 6857546"/>
              <a:gd name="connsiteX3203" fmla="*/ 1984627 w 5970060"/>
              <a:gd name="connsiteY3203" fmla="*/ 5614909 h 6857546"/>
              <a:gd name="connsiteX3204" fmla="*/ 2022914 w 5970060"/>
              <a:gd name="connsiteY3204" fmla="*/ 5500046 h 6857546"/>
              <a:gd name="connsiteX3205" fmla="*/ 2005511 w 5970060"/>
              <a:gd name="connsiteY3205" fmla="*/ 5468719 h 6857546"/>
              <a:gd name="connsiteX3206" fmla="*/ 1883686 w 5970060"/>
              <a:gd name="connsiteY3206" fmla="*/ 5475655 h 6857546"/>
              <a:gd name="connsiteX3207" fmla="*/ 3108996 w 5970060"/>
              <a:gd name="connsiteY3207" fmla="*/ 5555712 h 6857546"/>
              <a:gd name="connsiteX3208" fmla="*/ 3060266 w 5970060"/>
              <a:gd name="connsiteY3208" fmla="*/ 5555712 h 6857546"/>
              <a:gd name="connsiteX3209" fmla="*/ 2997613 w 5970060"/>
              <a:gd name="connsiteY3209" fmla="*/ 5667095 h 6857546"/>
              <a:gd name="connsiteX3210" fmla="*/ 3112476 w 5970060"/>
              <a:gd name="connsiteY3210" fmla="*/ 5747151 h 6857546"/>
              <a:gd name="connsiteX3211" fmla="*/ 3283056 w 5970060"/>
              <a:gd name="connsiteY3211" fmla="*/ 5663613 h 6857546"/>
              <a:gd name="connsiteX3212" fmla="*/ 3154245 w 5970060"/>
              <a:gd name="connsiteY3212" fmla="*/ 5715824 h 6857546"/>
              <a:gd name="connsiteX3213" fmla="*/ 3293498 w 5970060"/>
              <a:gd name="connsiteY3213" fmla="*/ 5600961 h 6857546"/>
              <a:gd name="connsiteX3214" fmla="*/ 3189052 w 5970060"/>
              <a:gd name="connsiteY3214" fmla="*/ 5649691 h 6857546"/>
              <a:gd name="connsiteX3215" fmla="*/ 3307421 w 5970060"/>
              <a:gd name="connsiteY3215" fmla="*/ 5545270 h 6857546"/>
              <a:gd name="connsiteX3216" fmla="*/ 3150764 w 5970060"/>
              <a:gd name="connsiteY3216" fmla="*/ 5618364 h 6857546"/>
              <a:gd name="connsiteX3217" fmla="*/ 3338748 w 5970060"/>
              <a:gd name="connsiteY3217" fmla="*/ 5472150 h 6857546"/>
              <a:gd name="connsiteX3218" fmla="*/ 3108996 w 5970060"/>
              <a:gd name="connsiteY3218" fmla="*/ 5555712 h 6857546"/>
              <a:gd name="connsiteX3219" fmla="*/ 2029876 w 5970060"/>
              <a:gd name="connsiteY3219" fmla="*/ 5517424 h 6857546"/>
              <a:gd name="connsiteX3220" fmla="*/ 1988107 w 5970060"/>
              <a:gd name="connsiteY3220" fmla="*/ 5541789 h 6857546"/>
              <a:gd name="connsiteX3221" fmla="*/ 1998549 w 5970060"/>
              <a:gd name="connsiteY3221" fmla="*/ 5632313 h 6857546"/>
              <a:gd name="connsiteX3222" fmla="*/ 2203936 w 5970060"/>
              <a:gd name="connsiteY3222" fmla="*/ 5691484 h 6857546"/>
              <a:gd name="connsiteX3223" fmla="*/ 2231782 w 5970060"/>
              <a:gd name="connsiteY3223" fmla="*/ 5590544 h 6857546"/>
              <a:gd name="connsiteX3224" fmla="*/ 2127361 w 5970060"/>
              <a:gd name="connsiteY3224" fmla="*/ 5489578 h 6857546"/>
              <a:gd name="connsiteX3225" fmla="*/ 2029876 w 5970060"/>
              <a:gd name="connsiteY3225" fmla="*/ 5517424 h 6857546"/>
              <a:gd name="connsiteX3226" fmla="*/ 1361530 w 5970060"/>
              <a:gd name="connsiteY3226" fmla="*/ 5534827 h 6857546"/>
              <a:gd name="connsiteX3227" fmla="*/ 1375453 w 5970060"/>
              <a:gd name="connsiteY3227" fmla="*/ 5604442 h 6857546"/>
              <a:gd name="connsiteX3228" fmla="*/ 1413740 w 5970060"/>
              <a:gd name="connsiteY3228" fmla="*/ 5667095 h 6857546"/>
              <a:gd name="connsiteX3229" fmla="*/ 1546032 w 5970060"/>
              <a:gd name="connsiteY3229" fmla="*/ 5559193 h 6857546"/>
              <a:gd name="connsiteX3230" fmla="*/ 1361530 w 5970060"/>
              <a:gd name="connsiteY3230" fmla="*/ 5534827 h 6857546"/>
              <a:gd name="connsiteX3231" fmla="*/ 1775759 w 5970060"/>
              <a:gd name="connsiteY3231" fmla="*/ 5545270 h 6857546"/>
              <a:gd name="connsiteX3232" fmla="*/ 1737471 w 5970060"/>
              <a:gd name="connsiteY3232" fmla="*/ 5708888 h 6857546"/>
              <a:gd name="connsiteX3233" fmla="*/ 1810566 w 5970060"/>
              <a:gd name="connsiteY3233" fmla="*/ 5715849 h 6857546"/>
              <a:gd name="connsiteX3234" fmla="*/ 1831450 w 5970060"/>
              <a:gd name="connsiteY3234" fmla="*/ 5538308 h 6857546"/>
              <a:gd name="connsiteX3235" fmla="*/ 1775759 w 5970060"/>
              <a:gd name="connsiteY3235" fmla="*/ 5545270 h 6857546"/>
              <a:gd name="connsiteX3236" fmla="*/ 4814693 w 5970060"/>
              <a:gd name="connsiteY3236" fmla="*/ 5614883 h 6857546"/>
              <a:gd name="connsiteX3237" fmla="*/ 4745079 w 5970060"/>
              <a:gd name="connsiteY3237" fmla="*/ 6060465 h 6857546"/>
              <a:gd name="connsiteX3238" fmla="*/ 4783367 w 5970060"/>
              <a:gd name="connsiteY3238" fmla="*/ 5942096 h 6857546"/>
              <a:gd name="connsiteX3239" fmla="*/ 4769444 w 5970060"/>
              <a:gd name="connsiteY3239" fmla="*/ 5799386 h 6857546"/>
              <a:gd name="connsiteX3240" fmla="*/ 4786848 w 5970060"/>
              <a:gd name="connsiteY3240" fmla="*/ 5917730 h 6857546"/>
              <a:gd name="connsiteX3241" fmla="*/ 4825135 w 5970060"/>
              <a:gd name="connsiteY3241" fmla="*/ 5844635 h 6857546"/>
              <a:gd name="connsiteX3242" fmla="*/ 4811212 w 5970060"/>
              <a:gd name="connsiteY3242" fmla="*/ 5708863 h 6857546"/>
              <a:gd name="connsiteX3243" fmla="*/ 4835578 w 5970060"/>
              <a:gd name="connsiteY3243" fmla="*/ 5820271 h 6857546"/>
              <a:gd name="connsiteX3244" fmla="*/ 4887788 w 5970060"/>
              <a:gd name="connsiteY3244" fmla="*/ 5670575 h 6857546"/>
              <a:gd name="connsiteX3245" fmla="*/ 4898230 w 5970060"/>
              <a:gd name="connsiteY3245" fmla="*/ 5719305 h 6857546"/>
              <a:gd name="connsiteX3246" fmla="*/ 5020080 w 5970060"/>
              <a:gd name="connsiteY3246" fmla="*/ 5552206 h 6857546"/>
              <a:gd name="connsiteX3247" fmla="*/ 4814693 w 5970060"/>
              <a:gd name="connsiteY3247" fmla="*/ 5614883 h 6857546"/>
              <a:gd name="connsiteX3248" fmla="*/ 1507719 w 5970060"/>
              <a:gd name="connsiteY3248" fmla="*/ 5632287 h 6857546"/>
              <a:gd name="connsiteX3249" fmla="*/ 1413715 w 5970060"/>
              <a:gd name="connsiteY3249" fmla="*/ 5743670 h 6857546"/>
              <a:gd name="connsiteX3250" fmla="*/ 1483329 w 5970060"/>
              <a:gd name="connsiteY3250" fmla="*/ 5771515 h 6857546"/>
              <a:gd name="connsiteX3251" fmla="*/ 1556424 w 5970060"/>
              <a:gd name="connsiteY3251" fmla="*/ 5698421 h 6857546"/>
              <a:gd name="connsiteX3252" fmla="*/ 1566866 w 5970060"/>
              <a:gd name="connsiteY3252" fmla="*/ 5566129 h 6857546"/>
              <a:gd name="connsiteX3253" fmla="*/ 1507719 w 5970060"/>
              <a:gd name="connsiteY3253" fmla="*/ 5632287 h 6857546"/>
              <a:gd name="connsiteX3254" fmla="*/ 2266589 w 5970060"/>
              <a:gd name="connsiteY3254" fmla="*/ 5573115 h 6857546"/>
              <a:gd name="connsiteX3255" fmla="*/ 2217859 w 5970060"/>
              <a:gd name="connsiteY3255" fmla="*/ 5687979 h 6857546"/>
              <a:gd name="connsiteX3256" fmla="*/ 2419765 w 5970060"/>
              <a:gd name="connsiteY3256" fmla="*/ 5691459 h 6857546"/>
              <a:gd name="connsiteX3257" fmla="*/ 2384958 w 5970060"/>
              <a:gd name="connsiteY3257" fmla="*/ 5587038 h 6857546"/>
              <a:gd name="connsiteX3258" fmla="*/ 2266589 w 5970060"/>
              <a:gd name="connsiteY3258" fmla="*/ 5573115 h 6857546"/>
              <a:gd name="connsiteX3259" fmla="*/ 3947921 w 5970060"/>
              <a:gd name="connsiteY3259" fmla="*/ 5600961 h 6857546"/>
              <a:gd name="connsiteX3260" fmla="*/ 3968806 w 5970060"/>
              <a:gd name="connsiteY3260" fmla="*/ 5670575 h 6857546"/>
              <a:gd name="connsiteX3261" fmla="*/ 4080188 w 5970060"/>
              <a:gd name="connsiteY3261" fmla="*/ 5747151 h 6857546"/>
              <a:gd name="connsiteX3262" fmla="*/ 3947921 w 5970060"/>
              <a:gd name="connsiteY3262" fmla="*/ 5600961 h 6857546"/>
              <a:gd name="connsiteX3263" fmla="*/ 3704247 w 5970060"/>
              <a:gd name="connsiteY3263" fmla="*/ 5945601 h 6857546"/>
              <a:gd name="connsiteX3264" fmla="*/ 3634633 w 5970060"/>
              <a:gd name="connsiteY3264" fmla="*/ 5754137 h 6857546"/>
              <a:gd name="connsiteX3265" fmla="*/ 3464053 w 5970060"/>
              <a:gd name="connsiteY3265" fmla="*/ 5600961 h 6857546"/>
              <a:gd name="connsiteX3266" fmla="*/ 3356151 w 5970060"/>
              <a:gd name="connsiteY3266" fmla="*/ 5862039 h 6857546"/>
              <a:gd name="connsiteX3267" fmla="*/ 3349190 w 5970060"/>
              <a:gd name="connsiteY3267" fmla="*/ 5945576 h 6857546"/>
              <a:gd name="connsiteX3268" fmla="*/ 3265653 w 5970060"/>
              <a:gd name="connsiteY3268" fmla="*/ 5729747 h 6857546"/>
              <a:gd name="connsiteX3269" fmla="*/ 3209961 w 5970060"/>
              <a:gd name="connsiteY3269" fmla="*/ 5879443 h 6857546"/>
              <a:gd name="connsiteX3270" fmla="*/ 3265653 w 5970060"/>
              <a:gd name="connsiteY3270" fmla="*/ 6088310 h 6857546"/>
              <a:gd name="connsiteX3271" fmla="*/ 3377035 w 5970060"/>
              <a:gd name="connsiteY3271" fmla="*/ 6147482 h 6857546"/>
              <a:gd name="connsiteX3272" fmla="*/ 3411842 w 5970060"/>
              <a:gd name="connsiteY3272" fmla="*/ 6130078 h 6857546"/>
              <a:gd name="connsiteX3273" fmla="*/ 3488418 w 5970060"/>
              <a:gd name="connsiteY3273" fmla="*/ 6119637 h 6857546"/>
              <a:gd name="connsiteX3274" fmla="*/ 3558032 w 5970060"/>
              <a:gd name="connsiteY3274" fmla="*/ 6140521 h 6857546"/>
              <a:gd name="connsiteX3275" fmla="*/ 3610242 w 5970060"/>
              <a:gd name="connsiteY3275" fmla="*/ 6063945 h 6857546"/>
              <a:gd name="connsiteX3276" fmla="*/ 3613723 w 5970060"/>
              <a:gd name="connsiteY3276" fmla="*/ 6025657 h 6857546"/>
              <a:gd name="connsiteX3277" fmla="*/ 3704247 w 5970060"/>
              <a:gd name="connsiteY3277" fmla="*/ 5945601 h 6857546"/>
              <a:gd name="connsiteX3278" fmla="*/ 1580814 w 5970060"/>
              <a:gd name="connsiteY3278" fmla="*/ 5611403 h 6857546"/>
              <a:gd name="connsiteX3279" fmla="*/ 1636505 w 5970060"/>
              <a:gd name="connsiteY3279" fmla="*/ 5736734 h 6857546"/>
              <a:gd name="connsiteX3280" fmla="*/ 1619102 w 5970060"/>
              <a:gd name="connsiteY3280" fmla="*/ 5646210 h 6857546"/>
              <a:gd name="connsiteX3281" fmla="*/ 1580814 w 5970060"/>
              <a:gd name="connsiteY3281" fmla="*/ 5611403 h 6857546"/>
              <a:gd name="connsiteX3282" fmla="*/ 4946985 w 5970060"/>
              <a:gd name="connsiteY3282" fmla="*/ 5830713 h 6857546"/>
              <a:gd name="connsiteX3283" fmla="*/ 4825135 w 5970060"/>
              <a:gd name="connsiteY3283" fmla="*/ 5872481 h 6857546"/>
              <a:gd name="connsiteX3284" fmla="*/ 4807732 w 5970060"/>
              <a:gd name="connsiteY3284" fmla="*/ 5931653 h 6857546"/>
              <a:gd name="connsiteX3285" fmla="*/ 4915634 w 5970060"/>
              <a:gd name="connsiteY3285" fmla="*/ 5917730 h 6857546"/>
              <a:gd name="connsiteX3286" fmla="*/ 4797265 w 5970060"/>
              <a:gd name="connsiteY3286" fmla="*/ 5945576 h 6857546"/>
              <a:gd name="connsiteX3287" fmla="*/ 4755496 w 5970060"/>
              <a:gd name="connsiteY3287" fmla="*/ 6164886 h 6857546"/>
              <a:gd name="connsiteX3288" fmla="*/ 5009613 w 5970060"/>
              <a:gd name="connsiteY3288" fmla="*/ 5837674 h 6857546"/>
              <a:gd name="connsiteX3289" fmla="*/ 5047901 w 5970060"/>
              <a:gd name="connsiteY3289" fmla="*/ 5670575 h 6857546"/>
              <a:gd name="connsiteX3290" fmla="*/ 5061823 w 5970060"/>
              <a:gd name="connsiteY3290" fmla="*/ 5639249 h 6857546"/>
              <a:gd name="connsiteX3291" fmla="*/ 4866879 w 5970060"/>
              <a:gd name="connsiteY3291" fmla="*/ 5799386 h 6857546"/>
              <a:gd name="connsiteX3292" fmla="*/ 4964339 w 5970060"/>
              <a:gd name="connsiteY3292" fmla="*/ 5775021 h 6857546"/>
              <a:gd name="connsiteX3293" fmla="*/ 4852956 w 5970060"/>
              <a:gd name="connsiteY3293" fmla="*/ 5809828 h 6857546"/>
              <a:gd name="connsiteX3294" fmla="*/ 4832072 w 5970060"/>
              <a:gd name="connsiteY3294" fmla="*/ 5858558 h 6857546"/>
              <a:gd name="connsiteX3295" fmla="*/ 4946985 w 5970060"/>
              <a:gd name="connsiteY3295" fmla="*/ 5830713 h 6857546"/>
              <a:gd name="connsiteX3296" fmla="*/ 2604243 w 5970060"/>
              <a:gd name="connsiteY3296" fmla="*/ 5768060 h 6857546"/>
              <a:gd name="connsiteX3297" fmla="*/ 2548552 w 5970060"/>
              <a:gd name="connsiteY3297" fmla="*/ 5670600 h 6857546"/>
              <a:gd name="connsiteX3298" fmla="*/ 2433663 w 5970060"/>
              <a:gd name="connsiteY3298" fmla="*/ 5698446 h 6857546"/>
              <a:gd name="connsiteX3299" fmla="*/ 2350126 w 5970060"/>
              <a:gd name="connsiteY3299" fmla="*/ 5781983 h 6857546"/>
              <a:gd name="connsiteX3300" fmla="*/ 2471951 w 5970060"/>
              <a:gd name="connsiteY3300" fmla="*/ 5924717 h 6857546"/>
              <a:gd name="connsiteX3301" fmla="*/ 2558968 w 5970060"/>
              <a:gd name="connsiteY3301" fmla="*/ 5848142 h 6857546"/>
              <a:gd name="connsiteX3302" fmla="*/ 2593775 w 5970060"/>
              <a:gd name="connsiteY3302" fmla="*/ 5841180 h 6857546"/>
              <a:gd name="connsiteX3303" fmla="*/ 2604243 w 5970060"/>
              <a:gd name="connsiteY3303" fmla="*/ 5768060 h 6857546"/>
              <a:gd name="connsiteX3304" fmla="*/ 1800124 w 5970060"/>
              <a:gd name="connsiteY3304" fmla="*/ 5914250 h 6857546"/>
              <a:gd name="connsiteX3305" fmla="*/ 1845373 w 5970060"/>
              <a:gd name="connsiteY3305" fmla="*/ 5886404 h 6857546"/>
              <a:gd name="connsiteX3306" fmla="*/ 1852335 w 5970060"/>
              <a:gd name="connsiteY3306" fmla="*/ 5928173 h 6857546"/>
              <a:gd name="connsiteX3307" fmla="*/ 1995044 w 5970060"/>
              <a:gd name="connsiteY3307" fmla="*/ 5754112 h 6857546"/>
              <a:gd name="connsiteX3308" fmla="*/ 2047254 w 5970060"/>
              <a:gd name="connsiteY3308" fmla="*/ 5694940 h 6857546"/>
              <a:gd name="connsiteX3309" fmla="*/ 2002005 w 5970060"/>
              <a:gd name="connsiteY3309" fmla="*/ 5670575 h 6857546"/>
              <a:gd name="connsiteX3310" fmla="*/ 1800124 w 5970060"/>
              <a:gd name="connsiteY3310" fmla="*/ 5914250 h 6857546"/>
              <a:gd name="connsiteX3311" fmla="*/ 3105515 w 5970060"/>
              <a:gd name="connsiteY3311" fmla="*/ 5761099 h 6857546"/>
              <a:gd name="connsiteX3312" fmla="*/ 3081150 w 5970060"/>
              <a:gd name="connsiteY3312" fmla="*/ 5764579 h 6857546"/>
              <a:gd name="connsiteX3313" fmla="*/ 2997613 w 5970060"/>
              <a:gd name="connsiteY3313" fmla="*/ 5698446 h 6857546"/>
              <a:gd name="connsiteX3314" fmla="*/ 2893192 w 5970060"/>
              <a:gd name="connsiteY3314" fmla="*/ 5736734 h 6857546"/>
              <a:gd name="connsiteX3315" fmla="*/ 2813136 w 5970060"/>
              <a:gd name="connsiteY3315" fmla="*/ 5872506 h 6857546"/>
              <a:gd name="connsiteX3316" fmla="*/ 2875788 w 5970060"/>
              <a:gd name="connsiteY3316" fmla="*/ 6063970 h 6857546"/>
              <a:gd name="connsiteX3317" fmla="*/ 2959351 w 5970060"/>
              <a:gd name="connsiteY3317" fmla="*/ 6032644 h 6857546"/>
              <a:gd name="connsiteX3318" fmla="*/ 2994158 w 5970060"/>
              <a:gd name="connsiteY3318" fmla="*/ 6098778 h 6857546"/>
              <a:gd name="connsiteX3319" fmla="*/ 3084656 w 5970060"/>
              <a:gd name="connsiteY3319" fmla="*/ 6098778 h 6857546"/>
              <a:gd name="connsiteX3320" fmla="*/ 3192558 w 5970060"/>
              <a:gd name="connsiteY3320" fmla="*/ 6001293 h 6857546"/>
              <a:gd name="connsiteX3321" fmla="*/ 3129905 w 5970060"/>
              <a:gd name="connsiteY3321" fmla="*/ 5879468 h 6857546"/>
              <a:gd name="connsiteX3322" fmla="*/ 3164712 w 5970060"/>
              <a:gd name="connsiteY3322" fmla="*/ 5785464 h 6857546"/>
              <a:gd name="connsiteX3323" fmla="*/ 3105515 w 5970060"/>
              <a:gd name="connsiteY3323" fmla="*/ 5761099 h 6857546"/>
              <a:gd name="connsiteX3324" fmla="*/ 2092529 w 5970060"/>
              <a:gd name="connsiteY3324" fmla="*/ 5712369 h 6857546"/>
              <a:gd name="connsiteX3325" fmla="*/ 2061202 w 5970060"/>
              <a:gd name="connsiteY3325" fmla="*/ 5701926 h 6857546"/>
              <a:gd name="connsiteX3326" fmla="*/ 2019434 w 5970060"/>
              <a:gd name="connsiteY3326" fmla="*/ 5729772 h 6857546"/>
              <a:gd name="connsiteX3327" fmla="*/ 2026395 w 5970060"/>
              <a:gd name="connsiteY3327" fmla="*/ 5806348 h 6857546"/>
              <a:gd name="connsiteX3328" fmla="*/ 2022914 w 5970060"/>
              <a:gd name="connsiteY3328" fmla="*/ 5855078 h 6857546"/>
              <a:gd name="connsiteX3329" fmla="*/ 2102971 w 5970060"/>
              <a:gd name="connsiteY3329" fmla="*/ 5896846 h 6857546"/>
              <a:gd name="connsiteX3330" fmla="*/ 2263108 w 5970060"/>
              <a:gd name="connsiteY3330" fmla="*/ 5771541 h 6857546"/>
              <a:gd name="connsiteX3331" fmla="*/ 2207417 w 5970060"/>
              <a:gd name="connsiteY3331" fmla="*/ 5705382 h 6857546"/>
              <a:gd name="connsiteX3332" fmla="*/ 2092529 w 5970060"/>
              <a:gd name="connsiteY3332" fmla="*/ 5712369 h 6857546"/>
              <a:gd name="connsiteX3333" fmla="*/ 3756458 w 5970060"/>
              <a:gd name="connsiteY3333" fmla="*/ 5771541 h 6857546"/>
              <a:gd name="connsiteX3334" fmla="*/ 4010574 w 5970060"/>
              <a:gd name="connsiteY3334" fmla="*/ 5994331 h 6857546"/>
              <a:gd name="connsiteX3335" fmla="*/ 3864359 w 5970060"/>
              <a:gd name="connsiteY3335" fmla="*/ 5740215 h 6857546"/>
              <a:gd name="connsiteX3336" fmla="*/ 3756458 w 5970060"/>
              <a:gd name="connsiteY3336" fmla="*/ 5771541 h 6857546"/>
              <a:gd name="connsiteX3337" fmla="*/ 2224821 w 5970060"/>
              <a:gd name="connsiteY3337" fmla="*/ 5851597 h 6857546"/>
              <a:gd name="connsiteX3338" fmla="*/ 2294435 w 5970060"/>
              <a:gd name="connsiteY3338" fmla="*/ 6004773 h 6857546"/>
              <a:gd name="connsiteX3339" fmla="*/ 2384933 w 5970060"/>
              <a:gd name="connsiteY3339" fmla="*/ 5914275 h 6857546"/>
              <a:gd name="connsiteX3340" fmla="*/ 2336203 w 5970060"/>
              <a:gd name="connsiteY3340" fmla="*/ 5778502 h 6857546"/>
              <a:gd name="connsiteX3341" fmla="*/ 2280512 w 5970060"/>
              <a:gd name="connsiteY3341" fmla="*/ 5778502 h 6857546"/>
              <a:gd name="connsiteX3342" fmla="*/ 2224821 w 5970060"/>
              <a:gd name="connsiteY3342" fmla="*/ 5851597 h 6857546"/>
              <a:gd name="connsiteX3343" fmla="*/ 3202975 w 5970060"/>
              <a:gd name="connsiteY3343" fmla="*/ 5983889 h 6857546"/>
              <a:gd name="connsiteX3344" fmla="*/ 3209936 w 5970060"/>
              <a:gd name="connsiteY3344" fmla="*/ 5778502 h 6857546"/>
              <a:gd name="connsiteX3345" fmla="*/ 3202975 w 5970060"/>
              <a:gd name="connsiteY3345" fmla="*/ 5983889 h 6857546"/>
              <a:gd name="connsiteX3346" fmla="*/ 2576397 w 5970060"/>
              <a:gd name="connsiteY3346" fmla="*/ 6053503 h 6857546"/>
              <a:gd name="connsiteX3347" fmla="*/ 2802668 w 5970060"/>
              <a:gd name="connsiteY3347" fmla="*/ 5851597 h 6857546"/>
              <a:gd name="connsiteX3348" fmla="*/ 2833995 w 5970060"/>
              <a:gd name="connsiteY3348" fmla="*/ 5788944 h 6857546"/>
              <a:gd name="connsiteX3349" fmla="*/ 2576397 w 5970060"/>
              <a:gd name="connsiteY3349" fmla="*/ 6053503 h 6857546"/>
              <a:gd name="connsiteX3350" fmla="*/ 2830514 w 5970060"/>
              <a:gd name="connsiteY3350" fmla="*/ 6022177 h 6857546"/>
              <a:gd name="connsiteX3351" fmla="*/ 2799188 w 5970060"/>
              <a:gd name="connsiteY3351" fmla="*/ 5924717 h 6857546"/>
              <a:gd name="connsiteX3352" fmla="*/ 2534629 w 5970060"/>
              <a:gd name="connsiteY3352" fmla="*/ 6335466 h 6857546"/>
              <a:gd name="connsiteX3353" fmla="*/ 2534629 w 5970060"/>
              <a:gd name="connsiteY3353" fmla="*/ 6398143 h 6857546"/>
              <a:gd name="connsiteX3354" fmla="*/ 2405817 w 5970060"/>
              <a:gd name="connsiteY3354" fmla="*/ 6575685 h 6857546"/>
              <a:gd name="connsiteX3355" fmla="*/ 2694741 w 5970060"/>
              <a:gd name="connsiteY3355" fmla="*/ 6481681 h 6857546"/>
              <a:gd name="connsiteX3356" fmla="*/ 2687780 w 5970060"/>
              <a:gd name="connsiteY3356" fmla="*/ 6565217 h 6857546"/>
              <a:gd name="connsiteX3357" fmla="*/ 2806124 w 5970060"/>
              <a:gd name="connsiteY3357" fmla="*/ 6488642 h 6857546"/>
              <a:gd name="connsiteX3358" fmla="*/ 2806124 w 5970060"/>
              <a:gd name="connsiteY3358" fmla="*/ 6565217 h 6857546"/>
              <a:gd name="connsiteX3359" fmla="*/ 2900103 w 5970060"/>
              <a:gd name="connsiteY3359" fmla="*/ 6439912 h 6857546"/>
              <a:gd name="connsiteX3360" fmla="*/ 2917507 w 5970060"/>
              <a:gd name="connsiteY3360" fmla="*/ 6502565 h 6857546"/>
              <a:gd name="connsiteX3361" fmla="*/ 3001043 w 5970060"/>
              <a:gd name="connsiteY3361" fmla="*/ 6123117 h 6857546"/>
              <a:gd name="connsiteX3362" fmla="*/ 2948833 w 5970060"/>
              <a:gd name="connsiteY3362" fmla="*/ 6050022 h 6857546"/>
              <a:gd name="connsiteX3363" fmla="*/ 2896622 w 5970060"/>
              <a:gd name="connsiteY3363" fmla="*/ 6074388 h 6857546"/>
              <a:gd name="connsiteX3364" fmla="*/ 2955794 w 5970060"/>
              <a:gd name="connsiteY3364" fmla="*/ 6224058 h 6857546"/>
              <a:gd name="connsiteX3365" fmla="*/ 2886180 w 5970060"/>
              <a:gd name="connsiteY3365" fmla="*/ 6091791 h 6857546"/>
              <a:gd name="connsiteX3366" fmla="*/ 2924468 w 5970060"/>
              <a:gd name="connsiteY3366" fmla="*/ 6321543 h 6857546"/>
              <a:gd name="connsiteX3367" fmla="*/ 2868776 w 5970060"/>
              <a:gd name="connsiteY3367" fmla="*/ 6185770 h 6857546"/>
              <a:gd name="connsiteX3368" fmla="*/ 2861815 w 5970060"/>
              <a:gd name="connsiteY3368" fmla="*/ 6387676 h 6857546"/>
              <a:gd name="connsiteX3369" fmla="*/ 2823527 w 5970060"/>
              <a:gd name="connsiteY3369" fmla="*/ 6255410 h 6857546"/>
              <a:gd name="connsiteX3370" fmla="*/ 2802643 w 5970060"/>
              <a:gd name="connsiteY3370" fmla="*/ 6425989 h 6857546"/>
              <a:gd name="connsiteX3371" fmla="*/ 2795682 w 5970060"/>
              <a:gd name="connsiteY3371" fmla="*/ 6307620 h 6857546"/>
              <a:gd name="connsiteX3372" fmla="*/ 2684299 w 5970060"/>
              <a:gd name="connsiteY3372" fmla="*/ 6432950 h 6857546"/>
              <a:gd name="connsiteX3373" fmla="*/ 2729548 w 5970060"/>
              <a:gd name="connsiteY3373" fmla="*/ 6363311 h 6857546"/>
              <a:gd name="connsiteX3374" fmla="*/ 2628608 w 5970060"/>
              <a:gd name="connsiteY3374" fmla="*/ 6394638 h 6857546"/>
              <a:gd name="connsiteX3375" fmla="*/ 2795707 w 5970060"/>
              <a:gd name="connsiteY3375" fmla="*/ 6272813 h 6857546"/>
              <a:gd name="connsiteX3376" fmla="*/ 2663440 w 5970060"/>
              <a:gd name="connsiteY3376" fmla="*/ 6297178 h 6857546"/>
              <a:gd name="connsiteX3377" fmla="*/ 2806149 w 5970060"/>
              <a:gd name="connsiteY3377" fmla="*/ 6258890 h 6857546"/>
              <a:gd name="connsiteX3378" fmla="*/ 2844437 w 5970060"/>
              <a:gd name="connsiteY3378" fmla="*/ 6189276 h 6857546"/>
              <a:gd name="connsiteX3379" fmla="*/ 2656454 w 5970060"/>
              <a:gd name="connsiteY3379" fmla="*/ 6224083 h 6857546"/>
              <a:gd name="connsiteX3380" fmla="*/ 2854879 w 5970060"/>
              <a:gd name="connsiteY3380" fmla="*/ 6171872 h 6857546"/>
              <a:gd name="connsiteX3381" fmla="*/ 2868802 w 5970060"/>
              <a:gd name="connsiteY3381" fmla="*/ 6116181 h 6857546"/>
              <a:gd name="connsiteX3382" fmla="*/ 2663415 w 5970060"/>
              <a:gd name="connsiteY3382" fmla="*/ 6157949 h 6857546"/>
              <a:gd name="connsiteX3383" fmla="*/ 2872282 w 5970060"/>
              <a:gd name="connsiteY3383" fmla="*/ 6102259 h 6857546"/>
              <a:gd name="connsiteX3384" fmla="*/ 2830514 w 5970060"/>
              <a:gd name="connsiteY3384" fmla="*/ 6022177 h 6857546"/>
              <a:gd name="connsiteX3385" fmla="*/ 3509328 w 5970060"/>
              <a:gd name="connsiteY3385" fmla="*/ 6144001 h 6857546"/>
              <a:gd name="connsiteX3386" fmla="*/ 3711234 w 5970060"/>
              <a:gd name="connsiteY3386" fmla="*/ 6443368 h 6857546"/>
              <a:gd name="connsiteX3387" fmla="*/ 3867890 w 5970060"/>
              <a:gd name="connsiteY3387" fmla="*/ 6554775 h 6857546"/>
              <a:gd name="connsiteX3388" fmla="*/ 3853968 w 5970060"/>
              <a:gd name="connsiteY3388" fmla="*/ 6408561 h 6857546"/>
              <a:gd name="connsiteX3389" fmla="*/ 3920101 w 5970060"/>
              <a:gd name="connsiteY3389" fmla="*/ 6432925 h 6857546"/>
              <a:gd name="connsiteX3390" fmla="*/ 3892256 w 5970060"/>
              <a:gd name="connsiteY3390" fmla="*/ 6314556 h 6857546"/>
              <a:gd name="connsiteX3391" fmla="*/ 3944466 w 5970060"/>
              <a:gd name="connsiteY3391" fmla="*/ 6342402 h 6857546"/>
              <a:gd name="connsiteX3392" fmla="*/ 3902698 w 5970060"/>
              <a:gd name="connsiteY3392" fmla="*/ 6224058 h 6857546"/>
              <a:gd name="connsiteX3393" fmla="*/ 3958389 w 5970060"/>
              <a:gd name="connsiteY3393" fmla="*/ 6248423 h 6857546"/>
              <a:gd name="connsiteX3394" fmla="*/ 3714714 w 5970060"/>
              <a:gd name="connsiteY3394" fmla="*/ 5956018 h 6857546"/>
              <a:gd name="connsiteX3395" fmla="*/ 3627697 w 5970060"/>
              <a:gd name="connsiteY3395" fmla="*/ 6029113 h 6857546"/>
              <a:gd name="connsiteX3396" fmla="*/ 3624216 w 5970060"/>
              <a:gd name="connsiteY3396" fmla="*/ 6067401 h 6857546"/>
              <a:gd name="connsiteX3397" fmla="*/ 3638139 w 5970060"/>
              <a:gd name="connsiteY3397" fmla="*/ 6081324 h 6857546"/>
              <a:gd name="connsiteX3398" fmla="*/ 3787834 w 5970060"/>
              <a:gd name="connsiteY3398" fmla="*/ 6067401 h 6857546"/>
              <a:gd name="connsiteX3399" fmla="*/ 3655568 w 5970060"/>
              <a:gd name="connsiteY3399" fmla="*/ 6095247 h 6857546"/>
              <a:gd name="connsiteX3400" fmla="*/ 3808744 w 5970060"/>
              <a:gd name="connsiteY3400" fmla="*/ 6123092 h 6857546"/>
              <a:gd name="connsiteX3401" fmla="*/ 3700842 w 5970060"/>
              <a:gd name="connsiteY3401" fmla="*/ 6133534 h 6857546"/>
              <a:gd name="connsiteX3402" fmla="*/ 3711284 w 5970060"/>
              <a:gd name="connsiteY3402" fmla="*/ 6161380 h 6857546"/>
              <a:gd name="connsiteX3403" fmla="*/ 3854018 w 5970060"/>
              <a:gd name="connsiteY3403" fmla="*/ 6175303 h 6857546"/>
              <a:gd name="connsiteX3404" fmla="*/ 3721726 w 5970060"/>
              <a:gd name="connsiteY3404" fmla="*/ 6178783 h 6857546"/>
              <a:gd name="connsiteX3405" fmla="*/ 3746091 w 5970060"/>
              <a:gd name="connsiteY3405" fmla="*/ 6220552 h 6857546"/>
              <a:gd name="connsiteX3406" fmla="*/ 3853993 w 5970060"/>
              <a:gd name="connsiteY3406" fmla="*/ 6248423 h 6857546"/>
              <a:gd name="connsiteX3407" fmla="*/ 3749547 w 5970060"/>
              <a:gd name="connsiteY3407" fmla="*/ 6237980 h 6857546"/>
              <a:gd name="connsiteX3408" fmla="*/ 3766950 w 5970060"/>
              <a:gd name="connsiteY3408" fmla="*/ 6272788 h 6857546"/>
              <a:gd name="connsiteX3409" fmla="*/ 3857448 w 5970060"/>
              <a:gd name="connsiteY3409" fmla="*/ 6304114 h 6857546"/>
              <a:gd name="connsiteX3410" fmla="*/ 3773911 w 5970060"/>
              <a:gd name="connsiteY3410" fmla="*/ 6290191 h 6857546"/>
              <a:gd name="connsiteX3411" fmla="*/ 3867890 w 5970060"/>
              <a:gd name="connsiteY3411" fmla="*/ 6370248 h 6857546"/>
              <a:gd name="connsiteX3412" fmla="*/ 3787834 w 5970060"/>
              <a:gd name="connsiteY3412" fmla="*/ 6328479 h 6857546"/>
              <a:gd name="connsiteX3413" fmla="*/ 3794796 w 5970060"/>
              <a:gd name="connsiteY3413" fmla="*/ 6394612 h 6857546"/>
              <a:gd name="connsiteX3414" fmla="*/ 3746066 w 5970060"/>
              <a:gd name="connsiteY3414" fmla="*/ 6265801 h 6857546"/>
              <a:gd name="connsiteX3415" fmla="*/ 3697336 w 5970060"/>
              <a:gd name="connsiteY3415" fmla="*/ 6349338 h 6857546"/>
              <a:gd name="connsiteX3416" fmla="*/ 3721701 w 5970060"/>
              <a:gd name="connsiteY3416" fmla="*/ 6210109 h 6857546"/>
              <a:gd name="connsiteX3417" fmla="*/ 3655568 w 5970060"/>
              <a:gd name="connsiteY3417" fmla="*/ 6311075 h 6857546"/>
              <a:gd name="connsiteX3418" fmla="*/ 3714739 w 5970060"/>
              <a:gd name="connsiteY3418" fmla="*/ 6192706 h 6857546"/>
              <a:gd name="connsiteX3419" fmla="*/ 3679932 w 5970060"/>
              <a:gd name="connsiteY3419" fmla="*/ 6143976 h 6857546"/>
              <a:gd name="connsiteX3420" fmla="*/ 3610318 w 5970060"/>
              <a:gd name="connsiteY3420" fmla="*/ 6279749 h 6857546"/>
              <a:gd name="connsiteX3421" fmla="*/ 3672971 w 5970060"/>
              <a:gd name="connsiteY3421" fmla="*/ 6133534 h 6857546"/>
              <a:gd name="connsiteX3422" fmla="*/ 3645125 w 5970060"/>
              <a:gd name="connsiteY3422" fmla="*/ 6102208 h 6857546"/>
              <a:gd name="connsiteX3423" fmla="*/ 3578992 w 5970060"/>
              <a:gd name="connsiteY3423" fmla="*/ 6220552 h 6857546"/>
              <a:gd name="connsiteX3424" fmla="*/ 3634683 w 5970060"/>
              <a:gd name="connsiteY3424" fmla="*/ 6091766 h 6857546"/>
              <a:gd name="connsiteX3425" fmla="*/ 3585954 w 5970060"/>
              <a:gd name="connsiteY3425" fmla="*/ 6077843 h 6857546"/>
              <a:gd name="connsiteX3426" fmla="*/ 3561588 w 5970060"/>
              <a:gd name="connsiteY3426" fmla="*/ 6154419 h 6857546"/>
              <a:gd name="connsiteX3427" fmla="*/ 3509328 w 5970060"/>
              <a:gd name="connsiteY3427" fmla="*/ 6144001 h 6857546"/>
              <a:gd name="connsiteX3428" fmla="*/ 1998549 w 5970060"/>
              <a:gd name="connsiteY3428" fmla="*/ 6025657 h 6857546"/>
              <a:gd name="connsiteX3429" fmla="*/ 2210898 w 5970060"/>
              <a:gd name="connsiteY3429" fmla="*/ 5990850 h 6857546"/>
              <a:gd name="connsiteX3430" fmla="*/ 1998549 w 5970060"/>
              <a:gd name="connsiteY3430" fmla="*/ 6025657 h 6857546"/>
              <a:gd name="connsiteX3431" fmla="*/ 3283056 w 5970060"/>
              <a:gd name="connsiteY3431" fmla="*/ 6728811 h 6857546"/>
              <a:gd name="connsiteX3432" fmla="*/ 3324825 w 5970060"/>
              <a:gd name="connsiteY3432" fmla="*/ 6631351 h 6857546"/>
              <a:gd name="connsiteX3433" fmla="*/ 3338748 w 5970060"/>
              <a:gd name="connsiteY3433" fmla="*/ 6568698 h 6857546"/>
              <a:gd name="connsiteX3434" fmla="*/ 3387477 w 5970060"/>
              <a:gd name="connsiteY3434" fmla="*/ 6634832 h 6857546"/>
              <a:gd name="connsiteX3435" fmla="*/ 3436207 w 5970060"/>
              <a:gd name="connsiteY3435" fmla="*/ 6457290 h 6857546"/>
              <a:gd name="connsiteX3436" fmla="*/ 3474495 w 5970060"/>
              <a:gd name="connsiteY3436" fmla="*/ 6512981 h 6857546"/>
              <a:gd name="connsiteX3437" fmla="*/ 3411842 w 5970060"/>
              <a:gd name="connsiteY3437" fmla="*/ 6147482 h 6857546"/>
              <a:gd name="connsiteX3438" fmla="*/ 3338748 w 5970060"/>
              <a:gd name="connsiteY3438" fmla="*/ 6133559 h 6857546"/>
              <a:gd name="connsiteX3439" fmla="*/ 3272614 w 5970060"/>
              <a:gd name="connsiteY3439" fmla="*/ 6109195 h 6857546"/>
              <a:gd name="connsiteX3440" fmla="*/ 3237807 w 5970060"/>
              <a:gd name="connsiteY3440" fmla="*/ 6084829 h 6857546"/>
              <a:gd name="connsiteX3441" fmla="*/ 3373580 w 5970060"/>
              <a:gd name="connsiteY3441" fmla="*/ 6279774 h 6857546"/>
              <a:gd name="connsiteX3442" fmla="*/ 3310927 w 5970060"/>
              <a:gd name="connsiteY3442" fmla="*/ 6224083 h 6857546"/>
              <a:gd name="connsiteX3443" fmla="*/ 3248275 w 5970060"/>
              <a:gd name="connsiteY3443" fmla="*/ 6182315 h 6857546"/>
              <a:gd name="connsiteX3444" fmla="*/ 3366644 w 5970060"/>
              <a:gd name="connsiteY3444" fmla="*/ 6363311 h 6857546"/>
              <a:gd name="connsiteX3445" fmla="*/ 3248275 w 5970060"/>
              <a:gd name="connsiteY3445" fmla="*/ 6251929 h 6857546"/>
              <a:gd name="connsiteX3446" fmla="*/ 3335292 w 5970060"/>
              <a:gd name="connsiteY3446" fmla="*/ 6443393 h 6857546"/>
              <a:gd name="connsiteX3447" fmla="*/ 3269159 w 5970060"/>
              <a:gd name="connsiteY3447" fmla="*/ 6349414 h 6857546"/>
              <a:gd name="connsiteX3448" fmla="*/ 3244794 w 5970060"/>
              <a:gd name="connsiteY3448" fmla="*/ 6332010 h 6857546"/>
              <a:gd name="connsiteX3449" fmla="*/ 3307446 w 5970060"/>
              <a:gd name="connsiteY3449" fmla="*/ 6516513 h 6857546"/>
              <a:gd name="connsiteX3450" fmla="*/ 3234352 w 5970060"/>
              <a:gd name="connsiteY3450" fmla="*/ 6405130 h 6857546"/>
              <a:gd name="connsiteX3451" fmla="*/ 3262197 w 5970060"/>
              <a:gd name="connsiteY3451" fmla="*/ 6551320 h 6857546"/>
              <a:gd name="connsiteX3452" fmla="*/ 3220429 w 5970060"/>
              <a:gd name="connsiteY3452" fmla="*/ 6471263 h 6857546"/>
              <a:gd name="connsiteX3453" fmla="*/ 3171699 w 5970060"/>
              <a:gd name="connsiteY3453" fmla="*/ 6582672 h 6857546"/>
              <a:gd name="connsiteX3454" fmla="*/ 3203025 w 5970060"/>
              <a:gd name="connsiteY3454" fmla="*/ 6481706 h 6857546"/>
              <a:gd name="connsiteX3455" fmla="*/ 3109046 w 5970060"/>
              <a:gd name="connsiteY3455" fmla="*/ 6537397 h 6857546"/>
              <a:gd name="connsiteX3456" fmla="*/ 3209987 w 5970060"/>
              <a:gd name="connsiteY3456" fmla="*/ 6457340 h 6857546"/>
              <a:gd name="connsiteX3457" fmla="*/ 3206506 w 5970060"/>
              <a:gd name="connsiteY3457" fmla="*/ 6008279 h 6857546"/>
              <a:gd name="connsiteX3458" fmla="*/ 3157776 w 5970060"/>
              <a:gd name="connsiteY3458" fmla="*/ 6095322 h 6857546"/>
              <a:gd name="connsiteX3459" fmla="*/ 3112527 w 5970060"/>
              <a:gd name="connsiteY3459" fmla="*/ 6109245 h 6857546"/>
              <a:gd name="connsiteX3460" fmla="*/ 3028990 w 5970060"/>
              <a:gd name="connsiteY3460" fmla="*/ 6272863 h 6857546"/>
              <a:gd name="connsiteX3461" fmla="*/ 3015067 w 5970060"/>
              <a:gd name="connsiteY3461" fmla="*/ 6363361 h 6857546"/>
              <a:gd name="connsiteX3462" fmla="*/ 2983741 w 5970060"/>
              <a:gd name="connsiteY3462" fmla="*/ 6436457 h 6857546"/>
              <a:gd name="connsiteX3463" fmla="*/ 3025509 w 5970060"/>
              <a:gd name="connsiteY3463" fmla="*/ 6638362 h 6857546"/>
              <a:gd name="connsiteX3464" fmla="*/ 3084681 w 5970060"/>
              <a:gd name="connsiteY3464" fmla="*/ 6843750 h 6857546"/>
              <a:gd name="connsiteX3465" fmla="*/ 3199544 w 5970060"/>
              <a:gd name="connsiteY3465" fmla="*/ 6742809 h 6857546"/>
              <a:gd name="connsiteX3466" fmla="*/ 3241313 w 5970060"/>
              <a:gd name="connsiteY3466" fmla="*/ 6648805 h 6857546"/>
              <a:gd name="connsiteX3467" fmla="*/ 3283056 w 5970060"/>
              <a:gd name="connsiteY3467" fmla="*/ 6728811 h 6857546"/>
              <a:gd name="connsiteX3468" fmla="*/ 2047279 w 5970060"/>
              <a:gd name="connsiteY3468" fmla="*/ 6251929 h 6857546"/>
              <a:gd name="connsiteX3469" fmla="*/ 2235263 w 5970060"/>
              <a:gd name="connsiteY3469" fmla="*/ 6060465 h 6857546"/>
              <a:gd name="connsiteX3470" fmla="*/ 2228301 w 5970060"/>
              <a:gd name="connsiteY3470" fmla="*/ 6011735 h 6857546"/>
              <a:gd name="connsiteX3471" fmla="*/ 2113438 w 5970060"/>
              <a:gd name="connsiteY3471" fmla="*/ 6077868 h 6857546"/>
              <a:gd name="connsiteX3472" fmla="*/ 2040343 w 5970060"/>
              <a:gd name="connsiteY3472" fmla="*/ 6070907 h 6857546"/>
              <a:gd name="connsiteX3473" fmla="*/ 1984652 w 5970060"/>
              <a:gd name="connsiteY3473" fmla="*/ 6150963 h 6857546"/>
              <a:gd name="connsiteX3474" fmla="*/ 2022940 w 5970060"/>
              <a:gd name="connsiteY3474" fmla="*/ 6182289 h 6857546"/>
              <a:gd name="connsiteX3475" fmla="*/ 2012497 w 5970060"/>
              <a:gd name="connsiteY3475" fmla="*/ 6224058 h 6857546"/>
              <a:gd name="connsiteX3476" fmla="*/ 2047279 w 5970060"/>
              <a:gd name="connsiteY3476" fmla="*/ 6251929 h 6857546"/>
              <a:gd name="connsiteX3477" fmla="*/ 2266589 w 5970060"/>
              <a:gd name="connsiteY3477" fmla="*/ 6032619 h 6857546"/>
              <a:gd name="connsiteX3478" fmla="*/ 2402362 w 5970060"/>
              <a:gd name="connsiteY3478" fmla="*/ 6144001 h 6857546"/>
              <a:gd name="connsiteX3479" fmla="*/ 2266589 w 5970060"/>
              <a:gd name="connsiteY3479" fmla="*/ 6032619 h 6857546"/>
              <a:gd name="connsiteX3480" fmla="*/ 2106451 w 5970060"/>
              <a:gd name="connsiteY3480" fmla="*/ 6269332 h 6857546"/>
              <a:gd name="connsiteX3481" fmla="*/ 2176066 w 5970060"/>
              <a:gd name="connsiteY3481" fmla="*/ 6307620 h 6857546"/>
              <a:gd name="connsiteX3482" fmla="*/ 2273525 w 5970060"/>
              <a:gd name="connsiteY3482" fmla="*/ 6325023 h 6857546"/>
              <a:gd name="connsiteX3483" fmla="*/ 2287448 w 5970060"/>
              <a:gd name="connsiteY3483" fmla="*/ 6133559 h 6857546"/>
              <a:gd name="connsiteX3484" fmla="*/ 2256122 w 5970060"/>
              <a:gd name="connsiteY3484" fmla="*/ 6060465 h 6857546"/>
              <a:gd name="connsiteX3485" fmla="*/ 2106451 w 5970060"/>
              <a:gd name="connsiteY3485" fmla="*/ 6269332 h 6857546"/>
              <a:gd name="connsiteX3486" fmla="*/ 3091592 w 5970060"/>
              <a:gd name="connsiteY3486" fmla="*/ 6109195 h 6857546"/>
              <a:gd name="connsiteX3487" fmla="*/ 3008055 w 5970060"/>
              <a:gd name="connsiteY3487" fmla="*/ 6105714 h 6857546"/>
              <a:gd name="connsiteX3488" fmla="*/ 3035901 w 5970060"/>
              <a:gd name="connsiteY3488" fmla="*/ 6210135 h 6857546"/>
              <a:gd name="connsiteX3489" fmla="*/ 3091592 w 5970060"/>
              <a:gd name="connsiteY3489" fmla="*/ 6109195 h 6857546"/>
              <a:gd name="connsiteX3490" fmla="*/ 2301396 w 5970060"/>
              <a:gd name="connsiteY3490" fmla="*/ 6140521 h 6857546"/>
              <a:gd name="connsiteX3491" fmla="*/ 2297916 w 5970060"/>
              <a:gd name="connsiteY3491" fmla="*/ 6290216 h 6857546"/>
              <a:gd name="connsiteX3492" fmla="*/ 2311838 w 5970060"/>
              <a:gd name="connsiteY3492" fmla="*/ 6300659 h 6857546"/>
              <a:gd name="connsiteX3493" fmla="*/ 2388414 w 5970060"/>
              <a:gd name="connsiteY3493" fmla="*/ 6276294 h 6857546"/>
              <a:gd name="connsiteX3494" fmla="*/ 2381452 w 5970060"/>
              <a:gd name="connsiteY3494" fmla="*/ 6161430 h 6857546"/>
              <a:gd name="connsiteX3495" fmla="*/ 2301396 w 5970060"/>
              <a:gd name="connsiteY3495" fmla="*/ 6140521 h 6857546"/>
              <a:gd name="connsiteX3496" fmla="*/ 2113413 w 5970060"/>
              <a:gd name="connsiteY3496" fmla="*/ 5430406 h 6857546"/>
              <a:gd name="connsiteX3497" fmla="*/ 2029876 w 5970060"/>
              <a:gd name="connsiteY3497" fmla="*/ 5468694 h 6857546"/>
              <a:gd name="connsiteX3498" fmla="*/ 2036837 w 5970060"/>
              <a:gd name="connsiteY3498" fmla="*/ 5489578 h 6857546"/>
              <a:gd name="connsiteX3499" fmla="*/ 2120374 w 5970060"/>
              <a:gd name="connsiteY3499" fmla="*/ 5472175 h 6857546"/>
              <a:gd name="connsiteX3500" fmla="*/ 2113413 w 5970060"/>
              <a:gd name="connsiteY3500" fmla="*/ 5430406 h 6857546"/>
              <a:gd name="connsiteX3501" fmla="*/ 3561538 w 5970060"/>
              <a:gd name="connsiteY3501" fmla="*/ 4793362 h 6857546"/>
              <a:gd name="connsiteX3502" fmla="*/ 3631152 w 5970060"/>
              <a:gd name="connsiteY3502" fmla="*/ 4748112 h 6857546"/>
              <a:gd name="connsiteX3503" fmla="*/ 3565019 w 5970060"/>
              <a:gd name="connsiteY3503" fmla="*/ 4720266 h 6857546"/>
              <a:gd name="connsiteX3504" fmla="*/ 3561538 w 5970060"/>
              <a:gd name="connsiteY3504" fmla="*/ 4793362 h 6857546"/>
              <a:gd name="connsiteX3505" fmla="*/ 1995069 w 5970060"/>
              <a:gd name="connsiteY3505" fmla="*/ 5284191 h 6857546"/>
              <a:gd name="connsiteX3506" fmla="*/ 2047279 w 5970060"/>
              <a:gd name="connsiteY3506" fmla="*/ 5332922 h 6857546"/>
              <a:gd name="connsiteX3507" fmla="*/ 2057721 w 5970060"/>
              <a:gd name="connsiteY3507" fmla="*/ 5277230 h 6857546"/>
              <a:gd name="connsiteX3508" fmla="*/ 1995069 w 5970060"/>
              <a:gd name="connsiteY3508" fmla="*/ 5284191 h 6857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Lst>
            <a:rect l="l" t="t" r="r" b="b"/>
            <a:pathLst>
              <a:path w="5970060" h="6857546">
                <a:moveTo>
                  <a:pt x="595699" y="0"/>
                </a:moveTo>
                <a:cubicBezTo>
                  <a:pt x="606519" y="7819"/>
                  <a:pt x="593984" y="28829"/>
                  <a:pt x="595699" y="41768"/>
                </a:cubicBezTo>
                <a:cubicBezTo>
                  <a:pt x="599558" y="70951"/>
                  <a:pt x="623746" y="86286"/>
                  <a:pt x="637467" y="104421"/>
                </a:cubicBezTo>
                <a:cubicBezTo>
                  <a:pt x="670710" y="117713"/>
                  <a:pt x="697724" y="124776"/>
                  <a:pt x="721029" y="142709"/>
                </a:cubicBezTo>
                <a:cubicBezTo>
                  <a:pt x="797252" y="201427"/>
                  <a:pt x="786255" y="339066"/>
                  <a:pt x="881142" y="379422"/>
                </a:cubicBezTo>
                <a:cubicBezTo>
                  <a:pt x="899907" y="376496"/>
                  <a:pt x="902455" y="358311"/>
                  <a:pt x="922910" y="355057"/>
                </a:cubicBezTo>
                <a:cubicBezTo>
                  <a:pt x="938397" y="352585"/>
                  <a:pt x="952295" y="364390"/>
                  <a:pt x="968159" y="362019"/>
                </a:cubicBezTo>
                <a:cubicBezTo>
                  <a:pt x="988842" y="358942"/>
                  <a:pt x="989826" y="343480"/>
                  <a:pt x="1009928" y="334173"/>
                </a:cubicBezTo>
                <a:cubicBezTo>
                  <a:pt x="973431" y="272454"/>
                  <a:pt x="967024" y="169142"/>
                  <a:pt x="1030812" y="139228"/>
                </a:cubicBezTo>
                <a:cubicBezTo>
                  <a:pt x="1115131" y="99679"/>
                  <a:pt x="1142901" y="220647"/>
                  <a:pt x="1051696" y="194920"/>
                </a:cubicBezTo>
                <a:cubicBezTo>
                  <a:pt x="1032578" y="242489"/>
                  <a:pt x="1074548" y="287663"/>
                  <a:pt x="1086504" y="327212"/>
                </a:cubicBezTo>
                <a:cubicBezTo>
                  <a:pt x="1107161" y="326985"/>
                  <a:pt x="1113189" y="307992"/>
                  <a:pt x="1131753" y="302847"/>
                </a:cubicBezTo>
                <a:cubicBezTo>
                  <a:pt x="1181718" y="289000"/>
                  <a:pt x="1233954" y="325219"/>
                  <a:pt x="1246616" y="368980"/>
                </a:cubicBezTo>
                <a:cubicBezTo>
                  <a:pt x="1249340" y="384467"/>
                  <a:pt x="1241975" y="389864"/>
                  <a:pt x="1243135" y="403787"/>
                </a:cubicBezTo>
                <a:cubicBezTo>
                  <a:pt x="1294841" y="393622"/>
                  <a:pt x="1333432" y="411757"/>
                  <a:pt x="1371921" y="424671"/>
                </a:cubicBezTo>
                <a:cubicBezTo>
                  <a:pt x="1337417" y="334123"/>
                  <a:pt x="1253325" y="97485"/>
                  <a:pt x="1389325" y="45224"/>
                </a:cubicBezTo>
                <a:cubicBezTo>
                  <a:pt x="1397623" y="60130"/>
                  <a:pt x="1404837" y="76122"/>
                  <a:pt x="1410209" y="93954"/>
                </a:cubicBezTo>
                <a:cubicBezTo>
                  <a:pt x="1428445" y="91961"/>
                  <a:pt x="1423981" y="70371"/>
                  <a:pt x="1431093" y="59147"/>
                </a:cubicBezTo>
                <a:cubicBezTo>
                  <a:pt x="1442343" y="41441"/>
                  <a:pt x="1460124" y="29409"/>
                  <a:pt x="1476343" y="17378"/>
                </a:cubicBezTo>
                <a:cubicBezTo>
                  <a:pt x="1488096" y="61871"/>
                  <a:pt x="1493090" y="96426"/>
                  <a:pt x="1514630" y="132267"/>
                </a:cubicBezTo>
                <a:cubicBezTo>
                  <a:pt x="1528831" y="155900"/>
                  <a:pt x="1556500" y="175675"/>
                  <a:pt x="1556399" y="208842"/>
                </a:cubicBezTo>
                <a:cubicBezTo>
                  <a:pt x="1556298" y="244532"/>
                  <a:pt x="1531050" y="270562"/>
                  <a:pt x="1525072" y="309783"/>
                </a:cubicBezTo>
                <a:cubicBezTo>
                  <a:pt x="1519927" y="343531"/>
                  <a:pt x="1530445" y="396801"/>
                  <a:pt x="1552918" y="421191"/>
                </a:cubicBezTo>
                <a:cubicBezTo>
                  <a:pt x="1574837" y="423385"/>
                  <a:pt x="1582151" y="410976"/>
                  <a:pt x="1594687" y="403787"/>
                </a:cubicBezTo>
                <a:cubicBezTo>
                  <a:pt x="1636531" y="406057"/>
                  <a:pt x="1655649" y="431002"/>
                  <a:pt x="1681704" y="449036"/>
                </a:cubicBezTo>
                <a:cubicBezTo>
                  <a:pt x="1704556" y="410774"/>
                  <a:pt x="1739918" y="364062"/>
                  <a:pt x="1803529" y="386384"/>
                </a:cubicBezTo>
                <a:cubicBezTo>
                  <a:pt x="1855412" y="404569"/>
                  <a:pt x="1891480" y="431835"/>
                  <a:pt x="1866182" y="508208"/>
                </a:cubicBezTo>
                <a:cubicBezTo>
                  <a:pt x="1932492" y="507729"/>
                  <a:pt x="2002383" y="543772"/>
                  <a:pt x="2015877" y="595226"/>
                </a:cubicBezTo>
                <a:cubicBezTo>
                  <a:pt x="2001803" y="602011"/>
                  <a:pt x="1982508" y="603625"/>
                  <a:pt x="1974109" y="616110"/>
                </a:cubicBezTo>
                <a:cubicBezTo>
                  <a:pt x="2005309" y="660830"/>
                  <a:pt x="1967324" y="699193"/>
                  <a:pt x="1921898" y="706609"/>
                </a:cubicBezTo>
                <a:cubicBezTo>
                  <a:pt x="1945759" y="745174"/>
                  <a:pt x="1982407" y="770447"/>
                  <a:pt x="1970628" y="828433"/>
                </a:cubicBezTo>
                <a:cubicBezTo>
                  <a:pt x="1961523" y="873304"/>
                  <a:pt x="1911153" y="902638"/>
                  <a:pt x="1876649" y="922412"/>
                </a:cubicBezTo>
                <a:cubicBezTo>
                  <a:pt x="1861137" y="901402"/>
                  <a:pt x="1829584" y="891767"/>
                  <a:pt x="1793112" y="901528"/>
                </a:cubicBezTo>
                <a:cubicBezTo>
                  <a:pt x="1826809" y="951368"/>
                  <a:pt x="1872210" y="989529"/>
                  <a:pt x="1911456" y="1033820"/>
                </a:cubicBezTo>
                <a:cubicBezTo>
                  <a:pt x="1916400" y="959414"/>
                  <a:pt x="1940058" y="886647"/>
                  <a:pt x="2022839" y="901528"/>
                </a:cubicBezTo>
                <a:cubicBezTo>
                  <a:pt x="1989974" y="950157"/>
                  <a:pt x="1977615" y="1059018"/>
                  <a:pt x="1988032" y="1155645"/>
                </a:cubicBezTo>
                <a:cubicBezTo>
                  <a:pt x="1995725" y="1227100"/>
                  <a:pt x="2036408" y="1286651"/>
                  <a:pt x="2005435" y="1354070"/>
                </a:cubicBezTo>
                <a:cubicBezTo>
                  <a:pt x="2050382" y="1404263"/>
                  <a:pt x="2078934" y="1470876"/>
                  <a:pt x="2113337" y="1531612"/>
                </a:cubicBezTo>
                <a:cubicBezTo>
                  <a:pt x="2105493" y="1422121"/>
                  <a:pt x="2027581" y="1267330"/>
                  <a:pt x="2088972" y="1152189"/>
                </a:cubicBezTo>
                <a:cubicBezTo>
                  <a:pt x="2092730" y="1092135"/>
                  <a:pt x="2101205" y="1036796"/>
                  <a:pt x="2130741" y="1002494"/>
                </a:cubicBezTo>
                <a:cubicBezTo>
                  <a:pt x="2147615" y="1004209"/>
                  <a:pt x="2147589" y="1022798"/>
                  <a:pt x="2162067" y="1026859"/>
                </a:cubicBezTo>
                <a:cubicBezTo>
                  <a:pt x="2183456" y="957724"/>
                  <a:pt x="2215186" y="898955"/>
                  <a:pt x="2273475" y="866746"/>
                </a:cubicBezTo>
                <a:cubicBezTo>
                  <a:pt x="2280184" y="888589"/>
                  <a:pt x="2264521" y="918074"/>
                  <a:pt x="2266513" y="946803"/>
                </a:cubicBezTo>
                <a:cubicBezTo>
                  <a:pt x="2305835" y="925590"/>
                  <a:pt x="2330755" y="861096"/>
                  <a:pt x="2384857" y="852798"/>
                </a:cubicBezTo>
                <a:cubicBezTo>
                  <a:pt x="2414191" y="848309"/>
                  <a:pt x="2443348" y="862206"/>
                  <a:pt x="2475356" y="870202"/>
                </a:cubicBezTo>
                <a:cubicBezTo>
                  <a:pt x="2434495" y="906169"/>
                  <a:pt x="2387682" y="915678"/>
                  <a:pt x="2384857" y="988546"/>
                </a:cubicBezTo>
                <a:cubicBezTo>
                  <a:pt x="2382940" y="1037881"/>
                  <a:pt x="2402765" y="1076900"/>
                  <a:pt x="2402261" y="1124319"/>
                </a:cubicBezTo>
                <a:cubicBezTo>
                  <a:pt x="2400949" y="1245513"/>
                  <a:pt x="2352825" y="1322164"/>
                  <a:pt x="2290853" y="1385397"/>
                </a:cubicBezTo>
                <a:cubicBezTo>
                  <a:pt x="2276577" y="1399975"/>
                  <a:pt x="2254154" y="1412309"/>
                  <a:pt x="2238643" y="1430646"/>
                </a:cubicBezTo>
                <a:cubicBezTo>
                  <a:pt x="2196420" y="1480561"/>
                  <a:pt x="2190089" y="1614241"/>
                  <a:pt x="2259527" y="1636033"/>
                </a:cubicBezTo>
                <a:cubicBezTo>
                  <a:pt x="2279276" y="1521195"/>
                  <a:pt x="2304499" y="1411805"/>
                  <a:pt x="2454472" y="1427165"/>
                </a:cubicBezTo>
                <a:cubicBezTo>
                  <a:pt x="2393408" y="1483285"/>
                  <a:pt x="2333126" y="1554867"/>
                  <a:pt x="2353531" y="1681282"/>
                </a:cubicBezTo>
                <a:cubicBezTo>
                  <a:pt x="2374088" y="1701334"/>
                  <a:pt x="2417823" y="1698206"/>
                  <a:pt x="2450991" y="1705647"/>
                </a:cubicBezTo>
                <a:cubicBezTo>
                  <a:pt x="2467259" y="1719545"/>
                  <a:pt x="2476112" y="1740883"/>
                  <a:pt x="2499721" y="1747415"/>
                </a:cubicBezTo>
                <a:cubicBezTo>
                  <a:pt x="2552436" y="1616788"/>
                  <a:pt x="2624723" y="1505733"/>
                  <a:pt x="2719030" y="1416723"/>
                </a:cubicBezTo>
                <a:cubicBezTo>
                  <a:pt x="2658496" y="1371651"/>
                  <a:pt x="2637890" y="1286701"/>
                  <a:pt x="2538009" y="1280950"/>
                </a:cubicBezTo>
                <a:cubicBezTo>
                  <a:pt x="2565324" y="1254542"/>
                  <a:pt x="2621545" y="1274544"/>
                  <a:pt x="2666820" y="1270508"/>
                </a:cubicBezTo>
                <a:cubicBezTo>
                  <a:pt x="2623109" y="1181876"/>
                  <a:pt x="2691361" y="1127572"/>
                  <a:pt x="2708588" y="1051199"/>
                </a:cubicBezTo>
                <a:cubicBezTo>
                  <a:pt x="2735198" y="1058236"/>
                  <a:pt x="2741832" y="1085249"/>
                  <a:pt x="2764280" y="1096448"/>
                </a:cubicBezTo>
                <a:cubicBezTo>
                  <a:pt x="2773208" y="1077531"/>
                  <a:pt x="2767079" y="1043556"/>
                  <a:pt x="2781683" y="1030314"/>
                </a:cubicBezTo>
                <a:cubicBezTo>
                  <a:pt x="2847917" y="1025547"/>
                  <a:pt x="2876898" y="1058084"/>
                  <a:pt x="2900027" y="1096448"/>
                </a:cubicBezTo>
                <a:cubicBezTo>
                  <a:pt x="2928655" y="1037477"/>
                  <a:pt x="3021322" y="1000703"/>
                  <a:pt x="3101933" y="1026834"/>
                </a:cubicBezTo>
                <a:cubicBezTo>
                  <a:pt x="3101933" y="1044237"/>
                  <a:pt x="3101933" y="1061641"/>
                  <a:pt x="3101933" y="1079044"/>
                </a:cubicBezTo>
                <a:cubicBezTo>
                  <a:pt x="3133840" y="1086586"/>
                  <a:pt x="3158457" y="1101417"/>
                  <a:pt x="3171548" y="1127774"/>
                </a:cubicBezTo>
                <a:cubicBezTo>
                  <a:pt x="3153160" y="1162758"/>
                  <a:pt x="3153993" y="1216961"/>
                  <a:pt x="3136740" y="1253079"/>
                </a:cubicBezTo>
                <a:cubicBezTo>
                  <a:pt x="3185395" y="1270584"/>
                  <a:pt x="3227567" y="1294545"/>
                  <a:pt x="3220277" y="1367968"/>
                </a:cubicBezTo>
                <a:cubicBezTo>
                  <a:pt x="3221690" y="1382774"/>
                  <a:pt x="3238009" y="1382723"/>
                  <a:pt x="3237681" y="1399294"/>
                </a:cubicBezTo>
                <a:cubicBezTo>
                  <a:pt x="3210289" y="1435716"/>
                  <a:pt x="3187085" y="1476349"/>
                  <a:pt x="3115856" y="1468909"/>
                </a:cubicBezTo>
                <a:cubicBezTo>
                  <a:pt x="3122414" y="1499478"/>
                  <a:pt x="3140675" y="1518370"/>
                  <a:pt x="3147183" y="1548965"/>
                </a:cubicBezTo>
                <a:cubicBezTo>
                  <a:pt x="3103598" y="1512493"/>
                  <a:pt x="3016252" y="1519782"/>
                  <a:pt x="2952238" y="1503716"/>
                </a:cubicBezTo>
                <a:cubicBezTo>
                  <a:pt x="2959603" y="1531158"/>
                  <a:pt x="2978141" y="1547426"/>
                  <a:pt x="2987045" y="1573330"/>
                </a:cubicBezTo>
                <a:cubicBezTo>
                  <a:pt x="2898665" y="1552622"/>
                  <a:pt x="2832532" y="1509693"/>
                  <a:pt x="2771216" y="1461947"/>
                </a:cubicBezTo>
                <a:cubicBezTo>
                  <a:pt x="2682760" y="1520362"/>
                  <a:pt x="2629566" y="1627558"/>
                  <a:pt x="2579752" y="1729987"/>
                </a:cubicBezTo>
                <a:cubicBezTo>
                  <a:pt x="2564265" y="1761843"/>
                  <a:pt x="2538387" y="1798466"/>
                  <a:pt x="2544945" y="1834408"/>
                </a:cubicBezTo>
                <a:cubicBezTo>
                  <a:pt x="2573850" y="1816676"/>
                  <a:pt x="2582224" y="1778918"/>
                  <a:pt x="2600636" y="1750871"/>
                </a:cubicBezTo>
                <a:cubicBezTo>
                  <a:pt x="2648887" y="1677297"/>
                  <a:pt x="2735778" y="1595349"/>
                  <a:pt x="2854753" y="1597695"/>
                </a:cubicBezTo>
                <a:cubicBezTo>
                  <a:pt x="2916699" y="1598905"/>
                  <a:pt x="2944116" y="1646475"/>
                  <a:pt x="2962655" y="1698635"/>
                </a:cubicBezTo>
                <a:cubicBezTo>
                  <a:pt x="2943637" y="1695028"/>
                  <a:pt x="2921265" y="1692683"/>
                  <a:pt x="2910444" y="1705596"/>
                </a:cubicBezTo>
                <a:cubicBezTo>
                  <a:pt x="2932943" y="1722546"/>
                  <a:pt x="2959577" y="1735359"/>
                  <a:pt x="2966135" y="1768249"/>
                </a:cubicBezTo>
                <a:cubicBezTo>
                  <a:pt x="2963563" y="1778641"/>
                  <a:pt x="2946184" y="1761691"/>
                  <a:pt x="2934809" y="1761288"/>
                </a:cubicBezTo>
                <a:cubicBezTo>
                  <a:pt x="2865069" y="1758791"/>
                  <a:pt x="2842495" y="1837460"/>
                  <a:pt x="2767710" y="1834383"/>
                </a:cubicBezTo>
                <a:cubicBezTo>
                  <a:pt x="2748743" y="1833601"/>
                  <a:pt x="2726421" y="1817358"/>
                  <a:pt x="2694615" y="1816979"/>
                </a:cubicBezTo>
                <a:cubicBezTo>
                  <a:pt x="2627725" y="1816172"/>
                  <a:pt x="2595364" y="1886215"/>
                  <a:pt x="2586688" y="1938829"/>
                </a:cubicBezTo>
                <a:cubicBezTo>
                  <a:pt x="2625909" y="1956485"/>
                  <a:pt x="2656958" y="1982287"/>
                  <a:pt x="2691109" y="2004962"/>
                </a:cubicBezTo>
                <a:cubicBezTo>
                  <a:pt x="2689192" y="2019289"/>
                  <a:pt x="2681146" y="2027486"/>
                  <a:pt x="2680667" y="2043250"/>
                </a:cubicBezTo>
                <a:cubicBezTo>
                  <a:pt x="2708311" y="2048068"/>
                  <a:pt x="2718072" y="2070818"/>
                  <a:pt x="2722435" y="2098942"/>
                </a:cubicBezTo>
                <a:cubicBezTo>
                  <a:pt x="2702964" y="2089836"/>
                  <a:pt x="2688108" y="2106307"/>
                  <a:pt x="2673706" y="2112864"/>
                </a:cubicBezTo>
                <a:cubicBezTo>
                  <a:pt x="2679507" y="2131428"/>
                  <a:pt x="2690327" y="2144973"/>
                  <a:pt x="2698071" y="2161594"/>
                </a:cubicBezTo>
                <a:cubicBezTo>
                  <a:pt x="2672571" y="2211535"/>
                  <a:pt x="2606563" y="2220943"/>
                  <a:pt x="2537958" y="2227728"/>
                </a:cubicBezTo>
                <a:cubicBezTo>
                  <a:pt x="2573118" y="2268134"/>
                  <a:pt x="2615114" y="2300923"/>
                  <a:pt x="2607572" y="2391346"/>
                </a:cubicBezTo>
                <a:cubicBezTo>
                  <a:pt x="2605226" y="2419393"/>
                  <a:pt x="2591354" y="2442195"/>
                  <a:pt x="2583207" y="2467922"/>
                </a:cubicBezTo>
                <a:cubicBezTo>
                  <a:pt x="2562853" y="2466862"/>
                  <a:pt x="2543709" y="2435889"/>
                  <a:pt x="2517074" y="2429634"/>
                </a:cubicBezTo>
                <a:cubicBezTo>
                  <a:pt x="2514854" y="2456294"/>
                  <a:pt x="2525170" y="2495439"/>
                  <a:pt x="2506632" y="2520132"/>
                </a:cubicBezTo>
                <a:cubicBezTo>
                  <a:pt x="2415528" y="2533172"/>
                  <a:pt x="2341677" y="2505957"/>
                  <a:pt x="2297764" y="2460960"/>
                </a:cubicBezTo>
                <a:cubicBezTo>
                  <a:pt x="2292291" y="2533223"/>
                  <a:pt x="2268733" y="2587426"/>
                  <a:pt x="2269918" y="2666347"/>
                </a:cubicBezTo>
                <a:cubicBezTo>
                  <a:pt x="2298849" y="2644378"/>
                  <a:pt x="2310880" y="2606999"/>
                  <a:pt x="2346494" y="2589746"/>
                </a:cubicBezTo>
                <a:cubicBezTo>
                  <a:pt x="2373760" y="2576555"/>
                  <a:pt x="2407306" y="2577413"/>
                  <a:pt x="2447434" y="2572343"/>
                </a:cubicBezTo>
                <a:cubicBezTo>
                  <a:pt x="2344375" y="2635071"/>
                  <a:pt x="2299177" y="2814605"/>
                  <a:pt x="2308181" y="2979636"/>
                </a:cubicBezTo>
                <a:cubicBezTo>
                  <a:pt x="2309644" y="3006195"/>
                  <a:pt x="2322709" y="3030888"/>
                  <a:pt x="2325585" y="3056211"/>
                </a:cubicBezTo>
                <a:cubicBezTo>
                  <a:pt x="2380847" y="3043020"/>
                  <a:pt x="2372751" y="2966470"/>
                  <a:pt x="2443929" y="2969194"/>
                </a:cubicBezTo>
                <a:cubicBezTo>
                  <a:pt x="2419286" y="2883160"/>
                  <a:pt x="2378527" y="2731598"/>
                  <a:pt x="2461332" y="2680270"/>
                </a:cubicBezTo>
                <a:cubicBezTo>
                  <a:pt x="2463400" y="2687484"/>
                  <a:pt x="2457044" y="2703121"/>
                  <a:pt x="2464813" y="2704635"/>
                </a:cubicBezTo>
                <a:cubicBezTo>
                  <a:pt x="2480224" y="2665490"/>
                  <a:pt x="2497224" y="2609420"/>
                  <a:pt x="2530946" y="2600189"/>
                </a:cubicBezTo>
                <a:cubicBezTo>
                  <a:pt x="2534730" y="2616129"/>
                  <a:pt x="2535310" y="2635273"/>
                  <a:pt x="2544869" y="2645438"/>
                </a:cubicBezTo>
                <a:cubicBezTo>
                  <a:pt x="2570672" y="2605082"/>
                  <a:pt x="2584847" y="2553149"/>
                  <a:pt x="2628406" y="2530549"/>
                </a:cubicBezTo>
                <a:cubicBezTo>
                  <a:pt x="2629264" y="2541294"/>
                  <a:pt x="2631937" y="2550223"/>
                  <a:pt x="2635368" y="2558395"/>
                </a:cubicBezTo>
                <a:cubicBezTo>
                  <a:pt x="2685132" y="2520284"/>
                  <a:pt x="2733433" y="2465021"/>
                  <a:pt x="2826831" y="2481819"/>
                </a:cubicBezTo>
                <a:cubicBezTo>
                  <a:pt x="2787838" y="2510724"/>
                  <a:pt x="2762085" y="2548735"/>
                  <a:pt x="2767660" y="2614086"/>
                </a:cubicBezTo>
                <a:cubicBezTo>
                  <a:pt x="2772124" y="2666574"/>
                  <a:pt x="2804182" y="2721761"/>
                  <a:pt x="2805947" y="2781185"/>
                </a:cubicBezTo>
                <a:cubicBezTo>
                  <a:pt x="2809150" y="2889819"/>
                  <a:pt x="2768441" y="2974011"/>
                  <a:pt x="2687603" y="3021379"/>
                </a:cubicBezTo>
                <a:cubicBezTo>
                  <a:pt x="2689192" y="3040700"/>
                  <a:pt x="2700643" y="3050108"/>
                  <a:pt x="2708488" y="3063148"/>
                </a:cubicBezTo>
                <a:cubicBezTo>
                  <a:pt x="2751467" y="3039968"/>
                  <a:pt x="2772956" y="2995349"/>
                  <a:pt x="2830337" y="2986572"/>
                </a:cubicBezTo>
                <a:cubicBezTo>
                  <a:pt x="2846530" y="2841971"/>
                  <a:pt x="2970802" y="2675629"/>
                  <a:pt x="3129704" y="2760301"/>
                </a:cubicBezTo>
                <a:cubicBezTo>
                  <a:pt x="2974938" y="2747110"/>
                  <a:pt x="2953045" y="2866765"/>
                  <a:pt x="2917355" y="2972649"/>
                </a:cubicBezTo>
                <a:cubicBezTo>
                  <a:pt x="2927646" y="3009953"/>
                  <a:pt x="2977637" y="3007507"/>
                  <a:pt x="3025257" y="3007456"/>
                </a:cubicBezTo>
                <a:cubicBezTo>
                  <a:pt x="3001397" y="3055026"/>
                  <a:pt x="3045763" y="3077676"/>
                  <a:pt x="3067025" y="3101435"/>
                </a:cubicBezTo>
                <a:cubicBezTo>
                  <a:pt x="3063545" y="3147870"/>
                  <a:pt x="3042181" y="3176397"/>
                  <a:pt x="3028738" y="3212843"/>
                </a:cubicBezTo>
                <a:cubicBezTo>
                  <a:pt x="3073432" y="3190849"/>
                  <a:pt x="3143803" y="3154226"/>
                  <a:pt x="3192356" y="3195440"/>
                </a:cubicBezTo>
                <a:cubicBezTo>
                  <a:pt x="3205346" y="3197785"/>
                  <a:pt x="3217427" y="3181340"/>
                  <a:pt x="3223683" y="3188478"/>
                </a:cubicBezTo>
                <a:cubicBezTo>
                  <a:pt x="3245626" y="3188428"/>
                  <a:pt x="3249536" y="3211557"/>
                  <a:pt x="3265451" y="3230247"/>
                </a:cubicBezTo>
                <a:cubicBezTo>
                  <a:pt x="3285099" y="3253325"/>
                  <a:pt x="3318847" y="3270098"/>
                  <a:pt x="3321142" y="3296380"/>
                </a:cubicBezTo>
                <a:cubicBezTo>
                  <a:pt x="3323059" y="3318551"/>
                  <a:pt x="3299148" y="3334063"/>
                  <a:pt x="3307220" y="3362514"/>
                </a:cubicBezTo>
                <a:cubicBezTo>
                  <a:pt x="3353931" y="3331566"/>
                  <a:pt x="3433509" y="3318525"/>
                  <a:pt x="3509126" y="3327706"/>
                </a:cubicBezTo>
                <a:cubicBezTo>
                  <a:pt x="3499919" y="3298625"/>
                  <a:pt x="3481406" y="3278850"/>
                  <a:pt x="3488241" y="3233727"/>
                </a:cubicBezTo>
                <a:cubicBezTo>
                  <a:pt x="3398500" y="3253376"/>
                  <a:pt x="3367249" y="3170495"/>
                  <a:pt x="3362936" y="3104916"/>
                </a:cubicBezTo>
                <a:cubicBezTo>
                  <a:pt x="3325052" y="3065569"/>
                  <a:pt x="3244189" y="3076389"/>
                  <a:pt x="3202798" y="3104916"/>
                </a:cubicBezTo>
                <a:cubicBezTo>
                  <a:pt x="3219697" y="3037118"/>
                  <a:pt x="3280711" y="3013409"/>
                  <a:pt x="3369897" y="3017898"/>
                </a:cubicBezTo>
                <a:cubicBezTo>
                  <a:pt x="3374513" y="3001226"/>
                  <a:pt x="3371840" y="2987278"/>
                  <a:pt x="3380340" y="2969168"/>
                </a:cubicBezTo>
                <a:cubicBezTo>
                  <a:pt x="3349517" y="2941298"/>
                  <a:pt x="3306286" y="2953707"/>
                  <a:pt x="3261970" y="2948284"/>
                </a:cubicBezTo>
                <a:cubicBezTo>
                  <a:pt x="3222094" y="2943391"/>
                  <a:pt x="3184764" y="2914663"/>
                  <a:pt x="3143601" y="2920439"/>
                </a:cubicBezTo>
                <a:cubicBezTo>
                  <a:pt x="3161206" y="2892770"/>
                  <a:pt x="3185647" y="2871961"/>
                  <a:pt x="3223657" y="2864747"/>
                </a:cubicBezTo>
                <a:cubicBezTo>
                  <a:pt x="3225044" y="2841669"/>
                  <a:pt x="3187614" y="2841568"/>
                  <a:pt x="3195812" y="2822979"/>
                </a:cubicBezTo>
                <a:cubicBezTo>
                  <a:pt x="3286007" y="2780555"/>
                  <a:pt x="3382786" y="2840710"/>
                  <a:pt x="3436006" y="2892593"/>
                </a:cubicBezTo>
                <a:cubicBezTo>
                  <a:pt x="3451820" y="2908029"/>
                  <a:pt x="3457899" y="2931562"/>
                  <a:pt x="3491697" y="2930881"/>
                </a:cubicBezTo>
                <a:cubicBezTo>
                  <a:pt x="3498583" y="2911056"/>
                  <a:pt x="3499062" y="2884875"/>
                  <a:pt x="3498658" y="2857786"/>
                </a:cubicBezTo>
                <a:cubicBezTo>
                  <a:pt x="3486652" y="2836145"/>
                  <a:pt x="3456890" y="2832261"/>
                  <a:pt x="3463851" y="2791653"/>
                </a:cubicBezTo>
                <a:cubicBezTo>
                  <a:pt x="3423470" y="2794906"/>
                  <a:pt x="3406874" y="2774375"/>
                  <a:pt x="3397718" y="2746403"/>
                </a:cubicBezTo>
                <a:cubicBezTo>
                  <a:pt x="3326187" y="2759015"/>
                  <a:pt x="3322681" y="2658478"/>
                  <a:pt x="3380314" y="2652424"/>
                </a:cubicBezTo>
                <a:cubicBezTo>
                  <a:pt x="3372571" y="2623292"/>
                  <a:pt x="3341522" y="2615297"/>
                  <a:pt x="3348988" y="2586291"/>
                </a:cubicBezTo>
                <a:cubicBezTo>
                  <a:pt x="3354890" y="2563389"/>
                  <a:pt x="3401173" y="2556175"/>
                  <a:pt x="3408160" y="2530600"/>
                </a:cubicBezTo>
                <a:cubicBezTo>
                  <a:pt x="3379280" y="2488705"/>
                  <a:pt x="3339428" y="2457782"/>
                  <a:pt x="3289791" y="2436621"/>
                </a:cubicBezTo>
                <a:cubicBezTo>
                  <a:pt x="3277785" y="2518594"/>
                  <a:pt x="3221766" y="2556579"/>
                  <a:pt x="3174927" y="2603720"/>
                </a:cubicBezTo>
                <a:cubicBezTo>
                  <a:pt x="3172834" y="2612068"/>
                  <a:pt x="3169933" y="2619610"/>
                  <a:pt x="3171447" y="2631565"/>
                </a:cubicBezTo>
                <a:cubicBezTo>
                  <a:pt x="3150588" y="2615297"/>
                  <a:pt x="3148166" y="2580565"/>
                  <a:pt x="3143601" y="2548028"/>
                </a:cubicBezTo>
                <a:cubicBezTo>
                  <a:pt x="3077669" y="2577362"/>
                  <a:pt x="3003616" y="2551534"/>
                  <a:pt x="2962579" y="2516702"/>
                </a:cubicBezTo>
                <a:cubicBezTo>
                  <a:pt x="2967952" y="2486107"/>
                  <a:pt x="2979302" y="2461465"/>
                  <a:pt x="3000867" y="2447088"/>
                </a:cubicBezTo>
                <a:cubicBezTo>
                  <a:pt x="2932564" y="2414450"/>
                  <a:pt x="2887113" y="2358960"/>
                  <a:pt x="2833768" y="2311315"/>
                </a:cubicBezTo>
                <a:cubicBezTo>
                  <a:pt x="2855005" y="2304707"/>
                  <a:pt x="2879773" y="2301630"/>
                  <a:pt x="2903382" y="2297392"/>
                </a:cubicBezTo>
                <a:cubicBezTo>
                  <a:pt x="2886054" y="2261349"/>
                  <a:pt x="2855661" y="2238372"/>
                  <a:pt x="2847690" y="2192971"/>
                </a:cubicBezTo>
                <a:cubicBezTo>
                  <a:pt x="2899876" y="2217992"/>
                  <a:pt x="2988029" y="2185026"/>
                  <a:pt x="3056558" y="2206894"/>
                </a:cubicBezTo>
                <a:cubicBezTo>
                  <a:pt x="3043190" y="2168329"/>
                  <a:pt x="3048235" y="2126510"/>
                  <a:pt x="3063520" y="2092031"/>
                </a:cubicBezTo>
                <a:cubicBezTo>
                  <a:pt x="3080040" y="2088071"/>
                  <a:pt x="3093156" y="2115084"/>
                  <a:pt x="3115730" y="2116396"/>
                </a:cubicBezTo>
                <a:cubicBezTo>
                  <a:pt x="3124533" y="2084590"/>
                  <a:pt x="3137068" y="2056517"/>
                  <a:pt x="3154018" y="2032858"/>
                </a:cubicBezTo>
                <a:cubicBezTo>
                  <a:pt x="3169303" y="2045419"/>
                  <a:pt x="3182923" y="2059645"/>
                  <a:pt x="3199267" y="2071146"/>
                </a:cubicBezTo>
                <a:cubicBezTo>
                  <a:pt x="3213190" y="2066480"/>
                  <a:pt x="3217427" y="2052179"/>
                  <a:pt x="3230594" y="2046781"/>
                </a:cubicBezTo>
                <a:cubicBezTo>
                  <a:pt x="3267822" y="2066405"/>
                  <a:pt x="3277860" y="2113218"/>
                  <a:pt x="3282804" y="2165125"/>
                </a:cubicBezTo>
                <a:cubicBezTo>
                  <a:pt x="3327927" y="2134833"/>
                  <a:pt x="3343540" y="2075005"/>
                  <a:pt x="3408110" y="2064185"/>
                </a:cubicBezTo>
                <a:cubicBezTo>
                  <a:pt x="3404730" y="2129259"/>
                  <a:pt x="3396028" y="2189011"/>
                  <a:pt x="3366341" y="2227803"/>
                </a:cubicBezTo>
                <a:cubicBezTo>
                  <a:pt x="3409522" y="2228005"/>
                  <a:pt x="3474798" y="2225659"/>
                  <a:pt x="3505569" y="2248688"/>
                </a:cubicBezTo>
                <a:cubicBezTo>
                  <a:pt x="3459008" y="2247906"/>
                  <a:pt x="3450483" y="2286950"/>
                  <a:pt x="3428994" y="2314821"/>
                </a:cubicBezTo>
                <a:cubicBezTo>
                  <a:pt x="3400997" y="2351116"/>
                  <a:pt x="3361473" y="2358027"/>
                  <a:pt x="3317586" y="2380980"/>
                </a:cubicBezTo>
                <a:cubicBezTo>
                  <a:pt x="3367123" y="2417325"/>
                  <a:pt x="3410607" y="2459699"/>
                  <a:pt x="3456839" y="2499349"/>
                </a:cubicBezTo>
                <a:cubicBezTo>
                  <a:pt x="3467710" y="2477733"/>
                  <a:pt x="3484534" y="2462070"/>
                  <a:pt x="3502089" y="2447138"/>
                </a:cubicBezTo>
                <a:cubicBezTo>
                  <a:pt x="3489956" y="2330762"/>
                  <a:pt x="3540074" y="2249142"/>
                  <a:pt x="3644798" y="2238271"/>
                </a:cubicBezTo>
                <a:cubicBezTo>
                  <a:pt x="3599347" y="2286774"/>
                  <a:pt x="3588728" y="2390438"/>
                  <a:pt x="3613471" y="2471503"/>
                </a:cubicBezTo>
                <a:cubicBezTo>
                  <a:pt x="3628706" y="2472134"/>
                  <a:pt x="3631379" y="2460178"/>
                  <a:pt x="3644798" y="2468023"/>
                </a:cubicBezTo>
                <a:cubicBezTo>
                  <a:pt x="3678646" y="2492211"/>
                  <a:pt x="3730024" y="2498819"/>
                  <a:pt x="3721373" y="2565482"/>
                </a:cubicBezTo>
                <a:cubicBezTo>
                  <a:pt x="3795981" y="2569669"/>
                  <a:pt x="3805515" y="2749254"/>
                  <a:pt x="3700489" y="2715178"/>
                </a:cubicBezTo>
                <a:cubicBezTo>
                  <a:pt x="3721171" y="2746681"/>
                  <a:pt x="3737289" y="2782345"/>
                  <a:pt x="3714412" y="2823080"/>
                </a:cubicBezTo>
                <a:cubicBezTo>
                  <a:pt x="3732975" y="2833522"/>
                  <a:pt x="3761729" y="2833774"/>
                  <a:pt x="3784026" y="2840483"/>
                </a:cubicBezTo>
                <a:cubicBezTo>
                  <a:pt x="3800874" y="2784212"/>
                  <a:pt x="3837750" y="2747992"/>
                  <a:pt x="3839717" y="2676865"/>
                </a:cubicBezTo>
                <a:cubicBezTo>
                  <a:pt x="3902647" y="2749556"/>
                  <a:pt x="3938312" y="2922885"/>
                  <a:pt x="3864082" y="3007557"/>
                </a:cubicBezTo>
                <a:cubicBezTo>
                  <a:pt x="3868143" y="3041784"/>
                  <a:pt x="3910567" y="3037673"/>
                  <a:pt x="3933696" y="3052806"/>
                </a:cubicBezTo>
                <a:cubicBezTo>
                  <a:pt x="3933394" y="2907928"/>
                  <a:pt x="4013475" y="2679437"/>
                  <a:pt x="3937177" y="2551534"/>
                </a:cubicBezTo>
                <a:cubicBezTo>
                  <a:pt x="4105739" y="2540462"/>
                  <a:pt x="4077389" y="2735280"/>
                  <a:pt x="4034636" y="2854381"/>
                </a:cubicBezTo>
                <a:cubicBezTo>
                  <a:pt x="4068031" y="2835035"/>
                  <a:pt x="4086116" y="2794982"/>
                  <a:pt x="4104251" y="2760402"/>
                </a:cubicBezTo>
                <a:cubicBezTo>
                  <a:pt x="4132021" y="2707460"/>
                  <a:pt x="4158202" y="2654644"/>
                  <a:pt x="4146019" y="2568938"/>
                </a:cubicBezTo>
                <a:cubicBezTo>
                  <a:pt x="4141378" y="2536275"/>
                  <a:pt x="4120443" y="2506563"/>
                  <a:pt x="4118173" y="2471453"/>
                </a:cubicBezTo>
                <a:cubicBezTo>
                  <a:pt x="4115878" y="2436167"/>
                  <a:pt x="4125160" y="2392784"/>
                  <a:pt x="4135577" y="2360070"/>
                </a:cubicBezTo>
                <a:cubicBezTo>
                  <a:pt x="4150711" y="2312601"/>
                  <a:pt x="4188570" y="2279106"/>
                  <a:pt x="4163423" y="2224297"/>
                </a:cubicBezTo>
                <a:cubicBezTo>
                  <a:pt x="4195884" y="2235925"/>
                  <a:pt x="4210942" y="2264956"/>
                  <a:pt x="4219114" y="2300873"/>
                </a:cubicBezTo>
                <a:cubicBezTo>
                  <a:pt x="4240805" y="2279636"/>
                  <a:pt x="4237577" y="2229317"/>
                  <a:pt x="4229556" y="2196452"/>
                </a:cubicBezTo>
                <a:cubicBezTo>
                  <a:pt x="4273494" y="2230427"/>
                  <a:pt x="4311328" y="2282662"/>
                  <a:pt x="4316574" y="2349628"/>
                </a:cubicBezTo>
                <a:cubicBezTo>
                  <a:pt x="4325099" y="2458135"/>
                  <a:pt x="4276596" y="2568509"/>
                  <a:pt x="4243479" y="2642033"/>
                </a:cubicBezTo>
                <a:cubicBezTo>
                  <a:pt x="4333776" y="2591916"/>
                  <a:pt x="4407526" y="2525278"/>
                  <a:pt x="4504557" y="2481895"/>
                </a:cubicBezTo>
                <a:cubicBezTo>
                  <a:pt x="4475173" y="2393717"/>
                  <a:pt x="4535934" y="2313636"/>
                  <a:pt x="4518480" y="2238220"/>
                </a:cubicBezTo>
                <a:cubicBezTo>
                  <a:pt x="4534143" y="2230780"/>
                  <a:pt x="4537069" y="2265965"/>
                  <a:pt x="4556768" y="2266066"/>
                </a:cubicBezTo>
                <a:cubicBezTo>
                  <a:pt x="4583479" y="2239910"/>
                  <a:pt x="4606305" y="2166538"/>
                  <a:pt x="4654228" y="2144241"/>
                </a:cubicBezTo>
                <a:cubicBezTo>
                  <a:pt x="4711079" y="2117808"/>
                  <a:pt x="4816963" y="2148933"/>
                  <a:pt x="4796962" y="2234740"/>
                </a:cubicBezTo>
                <a:cubicBezTo>
                  <a:pt x="4830382" y="2243088"/>
                  <a:pt x="4859211" y="2256027"/>
                  <a:pt x="4904889" y="2252143"/>
                </a:cubicBezTo>
                <a:cubicBezTo>
                  <a:pt x="4922116" y="2252698"/>
                  <a:pt x="4919594" y="2276886"/>
                  <a:pt x="4932735" y="2297392"/>
                </a:cubicBezTo>
                <a:cubicBezTo>
                  <a:pt x="4953518" y="2329854"/>
                  <a:pt x="4984062" y="2337975"/>
                  <a:pt x="4936215" y="2367006"/>
                </a:cubicBezTo>
                <a:cubicBezTo>
                  <a:pt x="4934652" y="2387134"/>
                  <a:pt x="4952963" y="2387386"/>
                  <a:pt x="4953619" y="2405294"/>
                </a:cubicBezTo>
                <a:cubicBezTo>
                  <a:pt x="4940377" y="2443103"/>
                  <a:pt x="4894724" y="2448500"/>
                  <a:pt x="4863121" y="2467947"/>
                </a:cubicBezTo>
                <a:cubicBezTo>
                  <a:pt x="4867635" y="2484291"/>
                  <a:pt x="4890764" y="2490925"/>
                  <a:pt x="4901408" y="2513196"/>
                </a:cubicBezTo>
                <a:cubicBezTo>
                  <a:pt x="4904385" y="2519401"/>
                  <a:pt x="4901156" y="2527800"/>
                  <a:pt x="4904889" y="2534080"/>
                </a:cubicBezTo>
                <a:cubicBezTo>
                  <a:pt x="4916466" y="2553552"/>
                  <a:pt x="4935963" y="2562481"/>
                  <a:pt x="4936215" y="2582810"/>
                </a:cubicBezTo>
                <a:cubicBezTo>
                  <a:pt x="4936468" y="2602862"/>
                  <a:pt x="4918761" y="2613632"/>
                  <a:pt x="4911850" y="2635021"/>
                </a:cubicBezTo>
                <a:cubicBezTo>
                  <a:pt x="4933819" y="2661832"/>
                  <a:pt x="4926908" y="2714875"/>
                  <a:pt x="4877043" y="2708115"/>
                </a:cubicBezTo>
                <a:cubicBezTo>
                  <a:pt x="4869224" y="2720046"/>
                  <a:pt x="4861178" y="2731699"/>
                  <a:pt x="4849198" y="2739442"/>
                </a:cubicBezTo>
                <a:cubicBezTo>
                  <a:pt x="4775977" y="2745874"/>
                  <a:pt x="4717990" y="2739568"/>
                  <a:pt x="4685579" y="2690712"/>
                </a:cubicBezTo>
                <a:cubicBezTo>
                  <a:pt x="4678113" y="2706476"/>
                  <a:pt x="4677836" y="2729378"/>
                  <a:pt x="4671656" y="2746403"/>
                </a:cubicBezTo>
                <a:cubicBezTo>
                  <a:pt x="4656624" y="2739593"/>
                  <a:pt x="4658364" y="2725998"/>
                  <a:pt x="4650772" y="2715077"/>
                </a:cubicBezTo>
                <a:cubicBezTo>
                  <a:pt x="4611450" y="2658503"/>
                  <a:pt x="4527207" y="2642663"/>
                  <a:pt x="4518480" y="2554939"/>
                </a:cubicBezTo>
                <a:cubicBezTo>
                  <a:pt x="4433102" y="2585585"/>
                  <a:pt x="4362630" y="2631162"/>
                  <a:pt x="4302651" y="2687206"/>
                </a:cubicBezTo>
                <a:cubicBezTo>
                  <a:pt x="4323838" y="2694722"/>
                  <a:pt x="4339451" y="2681481"/>
                  <a:pt x="4358342" y="2680245"/>
                </a:cubicBezTo>
                <a:cubicBezTo>
                  <a:pt x="4458703" y="2673687"/>
                  <a:pt x="4528392" y="2740148"/>
                  <a:pt x="4539364" y="2819498"/>
                </a:cubicBezTo>
                <a:cubicBezTo>
                  <a:pt x="4513385" y="2814126"/>
                  <a:pt x="4490786" y="2805424"/>
                  <a:pt x="4459308" y="2805575"/>
                </a:cubicBezTo>
                <a:cubicBezTo>
                  <a:pt x="4470936" y="2839197"/>
                  <a:pt x="4507357" y="2848025"/>
                  <a:pt x="4511519" y="2889112"/>
                </a:cubicBezTo>
                <a:cubicBezTo>
                  <a:pt x="4397563" y="2902102"/>
                  <a:pt x="4290872" y="2907802"/>
                  <a:pt x="4219114" y="2850825"/>
                </a:cubicBezTo>
                <a:cubicBezTo>
                  <a:pt x="4141908" y="2846713"/>
                  <a:pt x="4108513" y="2886414"/>
                  <a:pt x="4079861" y="2930881"/>
                </a:cubicBezTo>
                <a:cubicBezTo>
                  <a:pt x="4099812" y="2949218"/>
                  <a:pt x="4126598" y="2960744"/>
                  <a:pt x="4121629" y="3003976"/>
                </a:cubicBezTo>
                <a:cubicBezTo>
                  <a:pt x="4159589" y="3003648"/>
                  <a:pt x="4177522" y="2983293"/>
                  <a:pt x="4201686" y="2969168"/>
                </a:cubicBezTo>
                <a:cubicBezTo>
                  <a:pt x="4230237" y="2992852"/>
                  <a:pt x="4284012" y="2991263"/>
                  <a:pt x="4285248" y="3042264"/>
                </a:cubicBezTo>
                <a:cubicBezTo>
                  <a:pt x="4455172" y="3025541"/>
                  <a:pt x="4632536" y="3030585"/>
                  <a:pt x="4629863" y="3205882"/>
                </a:cubicBezTo>
                <a:cubicBezTo>
                  <a:pt x="4604993" y="3177607"/>
                  <a:pt x="4587035" y="3142397"/>
                  <a:pt x="4539364" y="3132787"/>
                </a:cubicBezTo>
                <a:cubicBezTo>
                  <a:pt x="4477847" y="3120378"/>
                  <a:pt x="4412646" y="3139193"/>
                  <a:pt x="4365304" y="3160633"/>
                </a:cubicBezTo>
                <a:cubicBezTo>
                  <a:pt x="4380614" y="3181315"/>
                  <a:pt x="4381547" y="3216324"/>
                  <a:pt x="4389669" y="3244195"/>
                </a:cubicBezTo>
                <a:cubicBezTo>
                  <a:pt x="4367750" y="3289545"/>
                  <a:pt x="4349893" y="3339006"/>
                  <a:pt x="4271325" y="3327732"/>
                </a:cubicBezTo>
                <a:cubicBezTo>
                  <a:pt x="4292966" y="3375402"/>
                  <a:pt x="4289662" y="3452709"/>
                  <a:pt x="4253921" y="3480908"/>
                </a:cubicBezTo>
                <a:cubicBezTo>
                  <a:pt x="4330219" y="3496269"/>
                  <a:pt x="4378268" y="3539903"/>
                  <a:pt x="4414059" y="3595771"/>
                </a:cubicBezTo>
                <a:cubicBezTo>
                  <a:pt x="4364345" y="3591912"/>
                  <a:pt x="4317079" y="3591484"/>
                  <a:pt x="4271325" y="3599252"/>
                </a:cubicBezTo>
                <a:cubicBezTo>
                  <a:pt x="4278412" y="3625811"/>
                  <a:pt x="4303887" y="3633983"/>
                  <a:pt x="4306132" y="3665385"/>
                </a:cubicBezTo>
                <a:cubicBezTo>
                  <a:pt x="4234096" y="3641575"/>
                  <a:pt x="4126825" y="3672347"/>
                  <a:pt x="4079861" y="3613175"/>
                </a:cubicBezTo>
                <a:cubicBezTo>
                  <a:pt x="4061852" y="3641601"/>
                  <a:pt x="4038874" y="3665032"/>
                  <a:pt x="4010246" y="3682789"/>
                </a:cubicBezTo>
                <a:cubicBezTo>
                  <a:pt x="4037133" y="3709273"/>
                  <a:pt x="4072899" y="3726878"/>
                  <a:pt x="4065938" y="3787210"/>
                </a:cubicBezTo>
                <a:cubicBezTo>
                  <a:pt x="4054361" y="3803479"/>
                  <a:pt x="4029819" y="3806783"/>
                  <a:pt x="4020689" y="3825498"/>
                </a:cubicBezTo>
                <a:cubicBezTo>
                  <a:pt x="4020235" y="3844490"/>
                  <a:pt x="4035065" y="3848249"/>
                  <a:pt x="4034611" y="3867266"/>
                </a:cubicBezTo>
                <a:cubicBezTo>
                  <a:pt x="3985251" y="3901771"/>
                  <a:pt x="3906834" y="3894002"/>
                  <a:pt x="3874499" y="3849863"/>
                </a:cubicBezTo>
                <a:cubicBezTo>
                  <a:pt x="3882217" y="3912515"/>
                  <a:pt x="3856440" y="3964449"/>
                  <a:pt x="3804885" y="3978674"/>
                </a:cubicBezTo>
                <a:cubicBezTo>
                  <a:pt x="3788339" y="3976631"/>
                  <a:pt x="3792273" y="3954158"/>
                  <a:pt x="3777039" y="3950829"/>
                </a:cubicBezTo>
                <a:cubicBezTo>
                  <a:pt x="3754894" y="3950728"/>
                  <a:pt x="3753708" y="3971587"/>
                  <a:pt x="3728309" y="3968232"/>
                </a:cubicBezTo>
                <a:cubicBezTo>
                  <a:pt x="3712747" y="4026950"/>
                  <a:pt x="3713251" y="4101710"/>
                  <a:pt x="3710906" y="4173619"/>
                </a:cubicBezTo>
                <a:cubicBezTo>
                  <a:pt x="3745259" y="4155156"/>
                  <a:pt x="3774769" y="4071770"/>
                  <a:pt x="3825794" y="4079640"/>
                </a:cubicBezTo>
                <a:cubicBezTo>
                  <a:pt x="3843854" y="4082415"/>
                  <a:pt x="3852253" y="4101962"/>
                  <a:pt x="3864082" y="4117928"/>
                </a:cubicBezTo>
                <a:cubicBezTo>
                  <a:pt x="3817673" y="4129202"/>
                  <a:pt x="3792677" y="4189913"/>
                  <a:pt x="3777064" y="4246739"/>
                </a:cubicBezTo>
                <a:cubicBezTo>
                  <a:pt x="3763722" y="4295292"/>
                  <a:pt x="3748790" y="4351337"/>
                  <a:pt x="3752699" y="4392954"/>
                </a:cubicBezTo>
                <a:cubicBezTo>
                  <a:pt x="3757492" y="4444005"/>
                  <a:pt x="3794317" y="4499141"/>
                  <a:pt x="3818833" y="4546130"/>
                </a:cubicBezTo>
                <a:cubicBezTo>
                  <a:pt x="3846426" y="4599022"/>
                  <a:pt x="3872708" y="4648433"/>
                  <a:pt x="3902370" y="4681878"/>
                </a:cubicBezTo>
                <a:cubicBezTo>
                  <a:pt x="3945450" y="4648382"/>
                  <a:pt x="3980383" y="4606715"/>
                  <a:pt x="4034636" y="4584418"/>
                </a:cubicBezTo>
                <a:cubicBezTo>
                  <a:pt x="3952689" y="4559624"/>
                  <a:pt x="3841356" y="4564190"/>
                  <a:pt x="3850134" y="4448645"/>
                </a:cubicBezTo>
                <a:cubicBezTo>
                  <a:pt x="3769952" y="4436362"/>
                  <a:pt x="3766420" y="4368211"/>
                  <a:pt x="3825769" y="4330276"/>
                </a:cubicBezTo>
                <a:cubicBezTo>
                  <a:pt x="3823600" y="4318523"/>
                  <a:pt x="3813410" y="4314789"/>
                  <a:pt x="3811846" y="4302431"/>
                </a:cubicBezTo>
                <a:cubicBezTo>
                  <a:pt x="3825794" y="4231933"/>
                  <a:pt x="3903429" y="4209637"/>
                  <a:pt x="3985907" y="4218894"/>
                </a:cubicBezTo>
                <a:cubicBezTo>
                  <a:pt x="3968528" y="4186029"/>
                  <a:pt x="3941086" y="4163253"/>
                  <a:pt x="3940657" y="4117953"/>
                </a:cubicBezTo>
                <a:cubicBezTo>
                  <a:pt x="3940330" y="4083070"/>
                  <a:pt x="3929938" y="4055225"/>
                  <a:pt x="3916293" y="4030935"/>
                </a:cubicBezTo>
                <a:cubicBezTo>
                  <a:pt x="3944138" y="4028615"/>
                  <a:pt x="3961592" y="4015878"/>
                  <a:pt x="3992893" y="4017012"/>
                </a:cubicBezTo>
                <a:cubicBezTo>
                  <a:pt x="3988706" y="3994514"/>
                  <a:pt x="3975843" y="3980692"/>
                  <a:pt x="3975490" y="3954360"/>
                </a:cubicBezTo>
                <a:cubicBezTo>
                  <a:pt x="3990245" y="3938924"/>
                  <a:pt x="4021723" y="3940260"/>
                  <a:pt x="4048585" y="3936956"/>
                </a:cubicBezTo>
                <a:cubicBezTo>
                  <a:pt x="4054487" y="3911532"/>
                  <a:pt x="4070453" y="3896171"/>
                  <a:pt x="4090353" y="3884745"/>
                </a:cubicBezTo>
                <a:cubicBezTo>
                  <a:pt x="4149273" y="3891985"/>
                  <a:pt x="4192580" y="3914786"/>
                  <a:pt x="4236568" y="3936956"/>
                </a:cubicBezTo>
                <a:cubicBezTo>
                  <a:pt x="4237148" y="3829181"/>
                  <a:pt x="4282070" y="3736816"/>
                  <a:pt x="4382758" y="3717646"/>
                </a:cubicBezTo>
                <a:cubicBezTo>
                  <a:pt x="4405761" y="3727130"/>
                  <a:pt x="4403415" y="3761962"/>
                  <a:pt x="4421046" y="3776819"/>
                </a:cubicBezTo>
                <a:cubicBezTo>
                  <a:pt x="4447680" y="3745442"/>
                  <a:pt x="4459611" y="3699360"/>
                  <a:pt x="4511544" y="3693282"/>
                </a:cubicBezTo>
                <a:cubicBezTo>
                  <a:pt x="4508719" y="3719311"/>
                  <a:pt x="4524786" y="3726474"/>
                  <a:pt x="4528948" y="3745492"/>
                </a:cubicBezTo>
                <a:cubicBezTo>
                  <a:pt x="4558735" y="3738127"/>
                  <a:pt x="4562947" y="3705237"/>
                  <a:pt x="4598562" y="3703724"/>
                </a:cubicBezTo>
                <a:cubicBezTo>
                  <a:pt x="4567614" y="3622785"/>
                  <a:pt x="4563225" y="3508653"/>
                  <a:pt x="4602042" y="3432203"/>
                </a:cubicBezTo>
                <a:cubicBezTo>
                  <a:pt x="4621262" y="3433868"/>
                  <a:pt x="4630645" y="3445395"/>
                  <a:pt x="4650772" y="3446126"/>
                </a:cubicBezTo>
                <a:cubicBezTo>
                  <a:pt x="4664191" y="3416591"/>
                  <a:pt x="4667419" y="3376916"/>
                  <a:pt x="4685579" y="3352147"/>
                </a:cubicBezTo>
                <a:cubicBezTo>
                  <a:pt x="4707397" y="3360496"/>
                  <a:pt x="4716300" y="3381758"/>
                  <a:pt x="4737790" y="3390435"/>
                </a:cubicBezTo>
                <a:cubicBezTo>
                  <a:pt x="4761776" y="3364506"/>
                  <a:pt x="4775296" y="3328161"/>
                  <a:pt x="4814365" y="3317340"/>
                </a:cubicBezTo>
                <a:cubicBezTo>
                  <a:pt x="4818023" y="3332247"/>
                  <a:pt x="4826220" y="3342638"/>
                  <a:pt x="4824807" y="3362589"/>
                </a:cubicBezTo>
                <a:cubicBezTo>
                  <a:pt x="4868266" y="3332928"/>
                  <a:pt x="4901282" y="3292874"/>
                  <a:pt x="4974503" y="3292975"/>
                </a:cubicBezTo>
                <a:cubicBezTo>
                  <a:pt x="4917551" y="3359159"/>
                  <a:pt x="4973393" y="3452054"/>
                  <a:pt x="4988426" y="3526208"/>
                </a:cubicBezTo>
                <a:cubicBezTo>
                  <a:pt x="5004417" y="3527116"/>
                  <a:pt x="5006031" y="3513647"/>
                  <a:pt x="5016272" y="3508804"/>
                </a:cubicBezTo>
                <a:cubicBezTo>
                  <a:pt x="5031657" y="3511982"/>
                  <a:pt x="5034129" y="3528074"/>
                  <a:pt x="5047598" y="3533169"/>
                </a:cubicBezTo>
                <a:cubicBezTo>
                  <a:pt x="5065128" y="3496168"/>
                  <a:pt x="5089013" y="3465522"/>
                  <a:pt x="5131135" y="3453113"/>
                </a:cubicBezTo>
                <a:cubicBezTo>
                  <a:pt x="5135044" y="3474729"/>
                  <a:pt x="5143418" y="3491880"/>
                  <a:pt x="5145058" y="3515766"/>
                </a:cubicBezTo>
                <a:cubicBezTo>
                  <a:pt x="5183850" y="3494225"/>
                  <a:pt x="5200346" y="3450389"/>
                  <a:pt x="5252960" y="3442671"/>
                </a:cubicBezTo>
                <a:cubicBezTo>
                  <a:pt x="5251471" y="3472030"/>
                  <a:pt x="5262746" y="3488576"/>
                  <a:pt x="5259921" y="3519246"/>
                </a:cubicBezTo>
                <a:cubicBezTo>
                  <a:pt x="5312611" y="3477932"/>
                  <a:pt x="5382931" y="3454273"/>
                  <a:pt x="5472269" y="3449632"/>
                </a:cubicBezTo>
                <a:cubicBezTo>
                  <a:pt x="5328299" y="3515438"/>
                  <a:pt x="5369992" y="3736261"/>
                  <a:pt x="5273844" y="3849964"/>
                </a:cubicBezTo>
                <a:cubicBezTo>
                  <a:pt x="5232933" y="3898315"/>
                  <a:pt x="5187986" y="3923286"/>
                  <a:pt x="5124174" y="3954385"/>
                </a:cubicBezTo>
                <a:cubicBezTo>
                  <a:pt x="5126216" y="3966870"/>
                  <a:pt x="5120138" y="3971234"/>
                  <a:pt x="5117212" y="3978750"/>
                </a:cubicBezTo>
                <a:cubicBezTo>
                  <a:pt x="5144780" y="4003443"/>
                  <a:pt x="5164176" y="4049978"/>
                  <a:pt x="5134616" y="4086652"/>
                </a:cubicBezTo>
                <a:cubicBezTo>
                  <a:pt x="5137213" y="4094496"/>
                  <a:pt x="5154138" y="4088014"/>
                  <a:pt x="5162461" y="4090132"/>
                </a:cubicBezTo>
                <a:cubicBezTo>
                  <a:pt x="5212503" y="3961472"/>
                  <a:pt x="5314704" y="3866459"/>
                  <a:pt x="5458346" y="3842977"/>
                </a:cubicBezTo>
                <a:cubicBezTo>
                  <a:pt x="5459154" y="3860028"/>
                  <a:pt x="5452217" y="3869335"/>
                  <a:pt x="5454866" y="3888226"/>
                </a:cubicBezTo>
                <a:cubicBezTo>
                  <a:pt x="5485688" y="3882753"/>
                  <a:pt x="5513735" y="3857051"/>
                  <a:pt x="5552325" y="3870823"/>
                </a:cubicBezTo>
                <a:cubicBezTo>
                  <a:pt x="5552426" y="3891808"/>
                  <a:pt x="5540169" y="3900434"/>
                  <a:pt x="5538402" y="3919553"/>
                </a:cubicBezTo>
                <a:cubicBezTo>
                  <a:pt x="5583879" y="3907017"/>
                  <a:pt x="5623781" y="3888907"/>
                  <a:pt x="5688098" y="3895188"/>
                </a:cubicBezTo>
                <a:cubicBezTo>
                  <a:pt x="5671476" y="3924976"/>
                  <a:pt x="5642067" y="3941976"/>
                  <a:pt x="5625445" y="3971763"/>
                </a:cubicBezTo>
                <a:cubicBezTo>
                  <a:pt x="5730346" y="3975925"/>
                  <a:pt x="5816910" y="3998449"/>
                  <a:pt x="5869120" y="4055300"/>
                </a:cubicBezTo>
                <a:cubicBezTo>
                  <a:pt x="5666256" y="4024302"/>
                  <a:pt x="5640453" y="4200178"/>
                  <a:pt x="5531441" y="4274610"/>
                </a:cubicBezTo>
                <a:cubicBezTo>
                  <a:pt x="5725529" y="4255945"/>
                  <a:pt x="5898303" y="4302708"/>
                  <a:pt x="5970061" y="4427786"/>
                </a:cubicBezTo>
                <a:cubicBezTo>
                  <a:pt x="5876662" y="4379838"/>
                  <a:pt x="5719122" y="4363494"/>
                  <a:pt x="5587133" y="4386018"/>
                </a:cubicBezTo>
                <a:cubicBezTo>
                  <a:pt x="5611977" y="4419286"/>
                  <a:pt x="5651475" y="4434571"/>
                  <a:pt x="5681112" y="4462594"/>
                </a:cubicBezTo>
                <a:cubicBezTo>
                  <a:pt x="5709689" y="4489607"/>
                  <a:pt x="5733726" y="4521463"/>
                  <a:pt x="5764649" y="4546130"/>
                </a:cubicBezTo>
                <a:cubicBezTo>
                  <a:pt x="5789089" y="4612188"/>
                  <a:pt x="5861906" y="4629894"/>
                  <a:pt x="5949151" y="4633148"/>
                </a:cubicBezTo>
                <a:cubicBezTo>
                  <a:pt x="5925064" y="4695120"/>
                  <a:pt x="5834011" y="4721250"/>
                  <a:pt x="5754206" y="4695801"/>
                </a:cubicBezTo>
                <a:cubicBezTo>
                  <a:pt x="5752416" y="4716155"/>
                  <a:pt x="5762404" y="4724731"/>
                  <a:pt x="5764649" y="4741050"/>
                </a:cubicBezTo>
                <a:cubicBezTo>
                  <a:pt x="5755896" y="4752022"/>
                  <a:pt x="5746968" y="4762817"/>
                  <a:pt x="5733322" y="4768896"/>
                </a:cubicBezTo>
                <a:cubicBezTo>
                  <a:pt x="5712262" y="4763271"/>
                  <a:pt x="5709134" y="4739713"/>
                  <a:pt x="5688073" y="4734089"/>
                </a:cubicBezTo>
                <a:cubicBezTo>
                  <a:pt x="5678085" y="4747507"/>
                  <a:pt x="5696346" y="4771746"/>
                  <a:pt x="5681112" y="4782818"/>
                </a:cubicBezTo>
                <a:cubicBezTo>
                  <a:pt x="5644665" y="4784458"/>
                  <a:pt x="5633920" y="4760396"/>
                  <a:pt x="5604536" y="4754973"/>
                </a:cubicBezTo>
                <a:cubicBezTo>
                  <a:pt x="5603729" y="4864363"/>
                  <a:pt x="5426516" y="4746851"/>
                  <a:pt x="5378265" y="4730608"/>
                </a:cubicBezTo>
                <a:cubicBezTo>
                  <a:pt x="5368252" y="4743118"/>
                  <a:pt x="5385983" y="4757571"/>
                  <a:pt x="5381746" y="4775857"/>
                </a:cubicBezTo>
                <a:cubicBezTo>
                  <a:pt x="5358289" y="4777042"/>
                  <a:pt x="5344820" y="4764305"/>
                  <a:pt x="5329535" y="4768896"/>
                </a:cubicBezTo>
                <a:cubicBezTo>
                  <a:pt x="5297654" y="4778455"/>
                  <a:pt x="5319042" y="4815860"/>
                  <a:pt x="5298209" y="4835029"/>
                </a:cubicBezTo>
                <a:cubicBezTo>
                  <a:pt x="5547432" y="4839922"/>
                  <a:pt x="5727748" y="4913723"/>
                  <a:pt x="5761193" y="5134395"/>
                </a:cubicBezTo>
                <a:cubicBezTo>
                  <a:pt x="5697607" y="5039003"/>
                  <a:pt x="5607361" y="4970297"/>
                  <a:pt x="5447904" y="4970777"/>
                </a:cubicBezTo>
                <a:cubicBezTo>
                  <a:pt x="5493482" y="5030806"/>
                  <a:pt x="5523698" y="5106171"/>
                  <a:pt x="5520999" y="5214451"/>
                </a:cubicBezTo>
                <a:cubicBezTo>
                  <a:pt x="5521605" y="5226608"/>
                  <a:pt x="5529020" y="5231981"/>
                  <a:pt x="5538402" y="5235335"/>
                </a:cubicBezTo>
                <a:cubicBezTo>
                  <a:pt x="5532324" y="5330197"/>
                  <a:pt x="5493961" y="5392800"/>
                  <a:pt x="5444423" y="5444203"/>
                </a:cubicBezTo>
                <a:cubicBezTo>
                  <a:pt x="5439783" y="5454645"/>
                  <a:pt x="5440867" y="5470838"/>
                  <a:pt x="5440943" y="5485972"/>
                </a:cubicBezTo>
                <a:cubicBezTo>
                  <a:pt x="5417259" y="5476815"/>
                  <a:pt x="5404598" y="5446019"/>
                  <a:pt x="5381771" y="5437241"/>
                </a:cubicBezTo>
                <a:cubicBezTo>
                  <a:pt x="5360105" y="5428918"/>
                  <a:pt x="5337001" y="5432071"/>
                  <a:pt x="5319118" y="5426800"/>
                </a:cubicBezTo>
                <a:cubicBezTo>
                  <a:pt x="5202918" y="5392497"/>
                  <a:pt x="5112899" y="5304798"/>
                  <a:pt x="5096328" y="5155279"/>
                </a:cubicBezTo>
                <a:cubicBezTo>
                  <a:pt x="5080892" y="5147511"/>
                  <a:pt x="5060461" y="5144736"/>
                  <a:pt x="5044117" y="5137876"/>
                </a:cubicBezTo>
                <a:cubicBezTo>
                  <a:pt x="5039855" y="5151370"/>
                  <a:pt x="5031733" y="5178307"/>
                  <a:pt x="5012791" y="5179644"/>
                </a:cubicBezTo>
                <a:cubicBezTo>
                  <a:pt x="5001088" y="5180476"/>
                  <a:pt x="4986761" y="5159315"/>
                  <a:pt x="4974503" y="5155279"/>
                </a:cubicBezTo>
                <a:cubicBezTo>
                  <a:pt x="4952635" y="5148066"/>
                  <a:pt x="4914297" y="5161711"/>
                  <a:pt x="4890966" y="5158760"/>
                </a:cubicBezTo>
                <a:cubicBezTo>
                  <a:pt x="4819637" y="5149705"/>
                  <a:pt x="4796962" y="5052901"/>
                  <a:pt x="4769141" y="5016026"/>
                </a:cubicBezTo>
                <a:cubicBezTo>
                  <a:pt x="4733376" y="5120674"/>
                  <a:pt x="4727449" y="5255135"/>
                  <a:pt x="4716931" y="5385006"/>
                </a:cubicBezTo>
                <a:cubicBezTo>
                  <a:pt x="4739631" y="5372117"/>
                  <a:pt x="4752747" y="5334409"/>
                  <a:pt x="4776103" y="5304950"/>
                </a:cubicBezTo>
                <a:cubicBezTo>
                  <a:pt x="4801073" y="5273447"/>
                  <a:pt x="4838125" y="5225600"/>
                  <a:pt x="4887511" y="5231855"/>
                </a:cubicBezTo>
                <a:cubicBezTo>
                  <a:pt x="4929557" y="5237176"/>
                  <a:pt x="4944413" y="5286512"/>
                  <a:pt x="4964086" y="5322378"/>
                </a:cubicBezTo>
                <a:cubicBezTo>
                  <a:pt x="4847735" y="5318040"/>
                  <a:pt x="4814088" y="5404553"/>
                  <a:pt x="4772622" y="5492958"/>
                </a:cubicBezTo>
                <a:cubicBezTo>
                  <a:pt x="4727600" y="5588980"/>
                  <a:pt x="4685579" y="5675948"/>
                  <a:pt x="4713450" y="5802766"/>
                </a:cubicBezTo>
                <a:cubicBezTo>
                  <a:pt x="4762130" y="5665026"/>
                  <a:pt x="4831794" y="5499087"/>
                  <a:pt x="5030220" y="5545169"/>
                </a:cubicBezTo>
                <a:cubicBezTo>
                  <a:pt x="5019046" y="5580430"/>
                  <a:pt x="4987871" y="5595664"/>
                  <a:pt x="4978009" y="5632186"/>
                </a:cubicBezTo>
                <a:cubicBezTo>
                  <a:pt x="5005426" y="5632842"/>
                  <a:pt x="5055795" y="5617911"/>
                  <a:pt x="5089392" y="5632186"/>
                </a:cubicBezTo>
                <a:cubicBezTo>
                  <a:pt x="5033877" y="5659174"/>
                  <a:pt x="5040611" y="5773911"/>
                  <a:pt x="5019778" y="5837573"/>
                </a:cubicBezTo>
                <a:cubicBezTo>
                  <a:pt x="4990520" y="5926886"/>
                  <a:pt x="4936619" y="5966284"/>
                  <a:pt x="4866601" y="6022076"/>
                </a:cubicBezTo>
                <a:cubicBezTo>
                  <a:pt x="4732392" y="6129019"/>
                  <a:pt x="4736302" y="6292839"/>
                  <a:pt x="4737790" y="6533790"/>
                </a:cubicBezTo>
                <a:cubicBezTo>
                  <a:pt x="4693197" y="6547209"/>
                  <a:pt x="4671656" y="6583680"/>
                  <a:pt x="4643785" y="6613846"/>
                </a:cubicBezTo>
                <a:cubicBezTo>
                  <a:pt x="4699880" y="6123597"/>
                  <a:pt x="4583327" y="5671433"/>
                  <a:pt x="4389669" y="5374614"/>
                </a:cubicBezTo>
                <a:cubicBezTo>
                  <a:pt x="4303584" y="5329592"/>
                  <a:pt x="4258840" y="5243205"/>
                  <a:pt x="4132071" y="5238867"/>
                </a:cubicBezTo>
                <a:cubicBezTo>
                  <a:pt x="4152249" y="5190389"/>
                  <a:pt x="4218660" y="5208549"/>
                  <a:pt x="4264363" y="5221463"/>
                </a:cubicBezTo>
                <a:cubicBezTo>
                  <a:pt x="4232053" y="5171699"/>
                  <a:pt x="4169602" y="5116512"/>
                  <a:pt x="4111187" y="5078729"/>
                </a:cubicBezTo>
                <a:cubicBezTo>
                  <a:pt x="4087831" y="5063646"/>
                  <a:pt x="4042178" y="5035951"/>
                  <a:pt x="4024144" y="5036960"/>
                </a:cubicBezTo>
                <a:cubicBezTo>
                  <a:pt x="3973699" y="5039760"/>
                  <a:pt x="3963257" y="5118505"/>
                  <a:pt x="3940607" y="5162291"/>
                </a:cubicBezTo>
                <a:cubicBezTo>
                  <a:pt x="4336147" y="5370225"/>
                  <a:pt x="4558306" y="5676225"/>
                  <a:pt x="4584614" y="6241411"/>
                </a:cubicBezTo>
                <a:cubicBezTo>
                  <a:pt x="4588119" y="6316952"/>
                  <a:pt x="4586480" y="6398497"/>
                  <a:pt x="4591575" y="6474643"/>
                </a:cubicBezTo>
                <a:cubicBezTo>
                  <a:pt x="4576769" y="6484203"/>
                  <a:pt x="4550614" y="6482437"/>
                  <a:pt x="4528922" y="6485085"/>
                </a:cubicBezTo>
                <a:cubicBezTo>
                  <a:pt x="4507004" y="6332969"/>
                  <a:pt x="4483370" y="6182541"/>
                  <a:pt x="4361823" y="6130028"/>
                </a:cubicBezTo>
                <a:cubicBezTo>
                  <a:pt x="4233970" y="6120948"/>
                  <a:pt x="4155932" y="6043566"/>
                  <a:pt x="4121629" y="5952487"/>
                </a:cubicBezTo>
                <a:cubicBezTo>
                  <a:pt x="4134745" y="5949359"/>
                  <a:pt x="4151114" y="5949486"/>
                  <a:pt x="4163397" y="5945526"/>
                </a:cubicBezTo>
                <a:cubicBezTo>
                  <a:pt x="4157168" y="5908827"/>
                  <a:pt x="4109673" y="5913392"/>
                  <a:pt x="4083341" y="5896795"/>
                </a:cubicBezTo>
                <a:cubicBezTo>
                  <a:pt x="4102132" y="5842693"/>
                  <a:pt x="4183500" y="5823625"/>
                  <a:pt x="4257402" y="5830662"/>
                </a:cubicBezTo>
                <a:cubicBezTo>
                  <a:pt x="4373854" y="5841760"/>
                  <a:pt x="4435927" y="5976676"/>
                  <a:pt x="4483673" y="6043010"/>
                </a:cubicBezTo>
                <a:cubicBezTo>
                  <a:pt x="4469094" y="5954858"/>
                  <a:pt x="4427276" y="5861484"/>
                  <a:pt x="4379227" y="5785413"/>
                </a:cubicBezTo>
                <a:cubicBezTo>
                  <a:pt x="4322653" y="5695797"/>
                  <a:pt x="4246531" y="5627041"/>
                  <a:pt x="4125110" y="5607872"/>
                </a:cubicBezTo>
                <a:cubicBezTo>
                  <a:pt x="4223276" y="5503501"/>
                  <a:pt x="4339047" y="5641948"/>
                  <a:pt x="4396630" y="5705332"/>
                </a:cubicBezTo>
                <a:cubicBezTo>
                  <a:pt x="4382354" y="5644142"/>
                  <a:pt x="4341645" y="5594907"/>
                  <a:pt x="4306132" y="5548674"/>
                </a:cubicBezTo>
                <a:cubicBezTo>
                  <a:pt x="4199062" y="5409295"/>
                  <a:pt x="4046895" y="5304899"/>
                  <a:pt x="3881435" y="5221463"/>
                </a:cubicBezTo>
                <a:cubicBezTo>
                  <a:pt x="3858029" y="5232863"/>
                  <a:pt x="3831444" y="5241086"/>
                  <a:pt x="3804859" y="5249309"/>
                </a:cubicBezTo>
                <a:cubicBezTo>
                  <a:pt x="3826803" y="5273295"/>
                  <a:pt x="3859239" y="5274354"/>
                  <a:pt x="3884916" y="5291077"/>
                </a:cubicBezTo>
                <a:cubicBezTo>
                  <a:pt x="3922624" y="5315644"/>
                  <a:pt x="3941868" y="5356858"/>
                  <a:pt x="3971933" y="5388537"/>
                </a:cubicBezTo>
                <a:cubicBezTo>
                  <a:pt x="3968655" y="5406167"/>
                  <a:pt x="3948779" y="5407176"/>
                  <a:pt x="3944088" y="5423344"/>
                </a:cubicBezTo>
                <a:cubicBezTo>
                  <a:pt x="3973497" y="5444985"/>
                  <a:pt x="4011331" y="5458202"/>
                  <a:pt x="4020663" y="5499920"/>
                </a:cubicBezTo>
                <a:cubicBezTo>
                  <a:pt x="4013979" y="5515280"/>
                  <a:pt x="3991960" y="5515305"/>
                  <a:pt x="3989337" y="5534727"/>
                </a:cubicBezTo>
                <a:cubicBezTo>
                  <a:pt x="4004344" y="5554526"/>
                  <a:pt x="4024220" y="5569483"/>
                  <a:pt x="4034586" y="5593899"/>
                </a:cubicBezTo>
                <a:cubicBezTo>
                  <a:pt x="4021344" y="5590897"/>
                  <a:pt x="4011533" y="5584466"/>
                  <a:pt x="3992818" y="5586937"/>
                </a:cubicBezTo>
                <a:cubicBezTo>
                  <a:pt x="4016224" y="5617582"/>
                  <a:pt x="4069570" y="5627268"/>
                  <a:pt x="4086797" y="5670474"/>
                </a:cubicBezTo>
                <a:cubicBezTo>
                  <a:pt x="4098424" y="5699606"/>
                  <a:pt x="4097743" y="5751010"/>
                  <a:pt x="4072874" y="5767934"/>
                </a:cubicBezTo>
                <a:cubicBezTo>
                  <a:pt x="4057766" y="5704146"/>
                  <a:pt x="3991834" y="5691182"/>
                  <a:pt x="3937101" y="5666968"/>
                </a:cubicBezTo>
                <a:cubicBezTo>
                  <a:pt x="3934377" y="5706013"/>
                  <a:pt x="3906002" y="5719406"/>
                  <a:pt x="3877929" y="5733102"/>
                </a:cubicBezTo>
                <a:cubicBezTo>
                  <a:pt x="3963005" y="5775602"/>
                  <a:pt x="4091110" y="5907767"/>
                  <a:pt x="3999779" y="6022026"/>
                </a:cubicBezTo>
                <a:cubicBezTo>
                  <a:pt x="3989060" y="5861005"/>
                  <a:pt x="3852807" y="5825517"/>
                  <a:pt x="3738701" y="5767909"/>
                </a:cubicBezTo>
                <a:cubicBezTo>
                  <a:pt x="3705256" y="5771163"/>
                  <a:pt x="3684952" y="5761325"/>
                  <a:pt x="3655164" y="5760947"/>
                </a:cubicBezTo>
                <a:cubicBezTo>
                  <a:pt x="3682253" y="5813915"/>
                  <a:pt x="3709317" y="5866907"/>
                  <a:pt x="3714336" y="5941969"/>
                </a:cubicBezTo>
                <a:cubicBezTo>
                  <a:pt x="3854825" y="5989438"/>
                  <a:pt x="3962349" y="6069898"/>
                  <a:pt x="3968453" y="6251777"/>
                </a:cubicBezTo>
                <a:cubicBezTo>
                  <a:pt x="3960104" y="6261665"/>
                  <a:pt x="3955640" y="6255208"/>
                  <a:pt x="3940607" y="6255258"/>
                </a:cubicBezTo>
                <a:cubicBezTo>
                  <a:pt x="3951024" y="6280001"/>
                  <a:pt x="3966486" y="6323661"/>
                  <a:pt x="3951049" y="6352718"/>
                </a:cubicBezTo>
                <a:cubicBezTo>
                  <a:pt x="3939169" y="6360284"/>
                  <a:pt x="3930165" y="6340233"/>
                  <a:pt x="3912761" y="6342276"/>
                </a:cubicBezTo>
                <a:cubicBezTo>
                  <a:pt x="3919294" y="6377511"/>
                  <a:pt x="3930669" y="6407905"/>
                  <a:pt x="3933646" y="6446722"/>
                </a:cubicBezTo>
                <a:cubicBezTo>
                  <a:pt x="3913972" y="6451640"/>
                  <a:pt x="3901008" y="6421929"/>
                  <a:pt x="3870993" y="6425838"/>
                </a:cubicBezTo>
                <a:cubicBezTo>
                  <a:pt x="3885067" y="6469196"/>
                  <a:pt x="3899293" y="6556869"/>
                  <a:pt x="3853590" y="6589456"/>
                </a:cubicBezTo>
                <a:cubicBezTo>
                  <a:pt x="3853590" y="6576694"/>
                  <a:pt x="3853590" y="6563931"/>
                  <a:pt x="3853590" y="6551169"/>
                </a:cubicBezTo>
                <a:cubicBezTo>
                  <a:pt x="3829351" y="6469473"/>
                  <a:pt x="3712041" y="6468085"/>
                  <a:pt x="3648202" y="6418901"/>
                </a:cubicBezTo>
                <a:cubicBezTo>
                  <a:pt x="3559596" y="6350624"/>
                  <a:pt x="3523881" y="6264994"/>
                  <a:pt x="3495026" y="6133458"/>
                </a:cubicBezTo>
                <a:cubicBezTo>
                  <a:pt x="3471847" y="6134644"/>
                  <a:pt x="3466071" y="6153233"/>
                  <a:pt x="3446296" y="6157823"/>
                </a:cubicBezTo>
                <a:cubicBezTo>
                  <a:pt x="3496414" y="6248145"/>
                  <a:pt x="3535508" y="6398850"/>
                  <a:pt x="3481103" y="6526829"/>
                </a:cubicBezTo>
                <a:cubicBezTo>
                  <a:pt x="3459387" y="6521860"/>
                  <a:pt x="3457142" y="6497419"/>
                  <a:pt x="3439335" y="6488541"/>
                </a:cubicBezTo>
                <a:cubicBezTo>
                  <a:pt x="3431037" y="6549857"/>
                  <a:pt x="3428388" y="6616822"/>
                  <a:pt x="3387124" y="6645198"/>
                </a:cubicBezTo>
                <a:cubicBezTo>
                  <a:pt x="3368283" y="6633873"/>
                  <a:pt x="3360111" y="6611879"/>
                  <a:pt x="3338395" y="6603430"/>
                </a:cubicBezTo>
                <a:cubicBezTo>
                  <a:pt x="3333501" y="6662349"/>
                  <a:pt x="3317485" y="6710146"/>
                  <a:pt x="3282703" y="6739202"/>
                </a:cubicBezTo>
                <a:cubicBezTo>
                  <a:pt x="3256623" y="6728155"/>
                  <a:pt x="3260760" y="6686865"/>
                  <a:pt x="3233973" y="6676550"/>
                </a:cubicBezTo>
                <a:cubicBezTo>
                  <a:pt x="3203530" y="6762129"/>
                  <a:pt x="3164914" y="6839562"/>
                  <a:pt x="3066874" y="6857546"/>
                </a:cubicBezTo>
                <a:cubicBezTo>
                  <a:pt x="3079511" y="6822563"/>
                  <a:pt x="3099512" y="6802889"/>
                  <a:pt x="3087758" y="6753125"/>
                </a:cubicBezTo>
                <a:cubicBezTo>
                  <a:pt x="3078048" y="6712037"/>
                  <a:pt x="3042888" y="6696576"/>
                  <a:pt x="3021625" y="6659121"/>
                </a:cubicBezTo>
                <a:cubicBezTo>
                  <a:pt x="2991207" y="6605598"/>
                  <a:pt x="2973299" y="6538583"/>
                  <a:pt x="2969414" y="6460695"/>
                </a:cubicBezTo>
                <a:cubicBezTo>
                  <a:pt x="2944696" y="6469624"/>
                  <a:pt x="2937054" y="6495629"/>
                  <a:pt x="2920685" y="6512906"/>
                </a:cubicBezTo>
                <a:cubicBezTo>
                  <a:pt x="2901768" y="6509803"/>
                  <a:pt x="2900078" y="6489424"/>
                  <a:pt x="2889358" y="6478099"/>
                </a:cubicBezTo>
                <a:cubicBezTo>
                  <a:pt x="2861866" y="6510938"/>
                  <a:pt x="2846000" y="6555431"/>
                  <a:pt x="2805821" y="6575584"/>
                </a:cubicBezTo>
                <a:cubicBezTo>
                  <a:pt x="2791520" y="6561182"/>
                  <a:pt x="2786147" y="6534244"/>
                  <a:pt x="2791898" y="6509451"/>
                </a:cubicBezTo>
                <a:cubicBezTo>
                  <a:pt x="2753232" y="6527636"/>
                  <a:pt x="2733937" y="6565192"/>
                  <a:pt x="2687452" y="6575584"/>
                </a:cubicBezTo>
                <a:cubicBezTo>
                  <a:pt x="2665483" y="6563225"/>
                  <a:pt x="2676228" y="6526879"/>
                  <a:pt x="2677010" y="6498983"/>
                </a:cubicBezTo>
                <a:cubicBezTo>
                  <a:pt x="2581190" y="6527258"/>
                  <a:pt x="2526785" y="6628854"/>
                  <a:pt x="2388086" y="6582545"/>
                </a:cubicBezTo>
                <a:cubicBezTo>
                  <a:pt x="2434041" y="6527863"/>
                  <a:pt x="2511878" y="6485035"/>
                  <a:pt x="2523859" y="6398042"/>
                </a:cubicBezTo>
                <a:cubicBezTo>
                  <a:pt x="2526684" y="6377410"/>
                  <a:pt x="2522371" y="6356224"/>
                  <a:pt x="2523859" y="6335365"/>
                </a:cubicBezTo>
                <a:cubicBezTo>
                  <a:pt x="2538942" y="6124908"/>
                  <a:pt x="2639958" y="5981090"/>
                  <a:pt x="2805821" y="5914174"/>
                </a:cubicBezTo>
                <a:cubicBezTo>
                  <a:pt x="2806048" y="5896544"/>
                  <a:pt x="2799843" y="5885345"/>
                  <a:pt x="2802340" y="5865444"/>
                </a:cubicBezTo>
                <a:cubicBezTo>
                  <a:pt x="2685964" y="5896417"/>
                  <a:pt x="2625884" y="5983713"/>
                  <a:pt x="2569108" y="6074312"/>
                </a:cubicBezTo>
                <a:cubicBezTo>
                  <a:pt x="2538210" y="5876012"/>
                  <a:pt x="2694766" y="5805667"/>
                  <a:pt x="2854551" y="5774946"/>
                </a:cubicBezTo>
                <a:cubicBezTo>
                  <a:pt x="2864842" y="5765513"/>
                  <a:pt x="2877907" y="5758828"/>
                  <a:pt x="2882397" y="5743619"/>
                </a:cubicBezTo>
                <a:cubicBezTo>
                  <a:pt x="2814599" y="5743771"/>
                  <a:pt x="2730053" y="5776030"/>
                  <a:pt x="2659606" y="5750581"/>
                </a:cubicBezTo>
                <a:cubicBezTo>
                  <a:pt x="2637789" y="5742712"/>
                  <a:pt x="2626868" y="5719482"/>
                  <a:pt x="2600434" y="5726216"/>
                </a:cubicBezTo>
                <a:cubicBezTo>
                  <a:pt x="2617939" y="5764252"/>
                  <a:pt x="2614584" y="5819968"/>
                  <a:pt x="2593473" y="5855002"/>
                </a:cubicBezTo>
                <a:cubicBezTo>
                  <a:pt x="2579146" y="5852278"/>
                  <a:pt x="2575615" y="5860349"/>
                  <a:pt x="2562147" y="5858483"/>
                </a:cubicBezTo>
                <a:cubicBezTo>
                  <a:pt x="2537428" y="5912080"/>
                  <a:pt x="2451142" y="5965830"/>
                  <a:pt x="2398528" y="5910693"/>
                </a:cubicBezTo>
                <a:cubicBezTo>
                  <a:pt x="2393029" y="5958591"/>
                  <a:pt x="2373230" y="5992137"/>
                  <a:pt x="2335875" y="6008153"/>
                </a:cubicBezTo>
                <a:cubicBezTo>
                  <a:pt x="2381478" y="6040312"/>
                  <a:pt x="2386220" y="6113306"/>
                  <a:pt x="2419412" y="6157848"/>
                </a:cubicBezTo>
                <a:cubicBezTo>
                  <a:pt x="2411291" y="6157848"/>
                  <a:pt x="2403169" y="6157848"/>
                  <a:pt x="2395047" y="6157848"/>
                </a:cubicBezTo>
                <a:cubicBezTo>
                  <a:pt x="2398654" y="6194825"/>
                  <a:pt x="2415326" y="6229481"/>
                  <a:pt x="2405489" y="6269257"/>
                </a:cubicBezTo>
                <a:cubicBezTo>
                  <a:pt x="2390356" y="6295891"/>
                  <a:pt x="2342433" y="6289737"/>
                  <a:pt x="2321952" y="6311025"/>
                </a:cubicBezTo>
                <a:cubicBezTo>
                  <a:pt x="2306769" y="6313447"/>
                  <a:pt x="2306491" y="6300961"/>
                  <a:pt x="2294107" y="6300583"/>
                </a:cubicBezTo>
                <a:cubicBezTo>
                  <a:pt x="2282429" y="6357434"/>
                  <a:pt x="2171576" y="6420793"/>
                  <a:pt x="2165296" y="6317986"/>
                </a:cubicBezTo>
                <a:cubicBezTo>
                  <a:pt x="2119416" y="6320912"/>
                  <a:pt x="2102971" y="6294429"/>
                  <a:pt x="2092201" y="6262295"/>
                </a:cubicBezTo>
                <a:cubicBezTo>
                  <a:pt x="2027707" y="6274023"/>
                  <a:pt x="1982760" y="6232230"/>
                  <a:pt x="2012144" y="6182239"/>
                </a:cubicBezTo>
                <a:cubicBezTo>
                  <a:pt x="1999407" y="6165138"/>
                  <a:pt x="1981348" y="6171368"/>
                  <a:pt x="1973857" y="6154393"/>
                </a:cubicBezTo>
                <a:cubicBezTo>
                  <a:pt x="1959152" y="6121100"/>
                  <a:pt x="2005032" y="6079608"/>
                  <a:pt x="2026067" y="6060414"/>
                </a:cubicBezTo>
                <a:cubicBezTo>
                  <a:pt x="2012346" y="6041649"/>
                  <a:pt x="1987351" y="6034158"/>
                  <a:pt x="1977337" y="6011684"/>
                </a:cubicBezTo>
                <a:cubicBezTo>
                  <a:pt x="2068290" y="6015871"/>
                  <a:pt x="2102391" y="5947644"/>
                  <a:pt x="2203609" y="5973397"/>
                </a:cubicBezTo>
                <a:cubicBezTo>
                  <a:pt x="2205803" y="5942575"/>
                  <a:pt x="2198993" y="5907843"/>
                  <a:pt x="2207089" y="5872456"/>
                </a:cubicBezTo>
                <a:cubicBezTo>
                  <a:pt x="2171349" y="5883201"/>
                  <a:pt x="2140905" y="5911072"/>
                  <a:pt x="2102668" y="5907263"/>
                </a:cubicBezTo>
                <a:cubicBezTo>
                  <a:pt x="2073385" y="5904337"/>
                  <a:pt x="2035021" y="5867386"/>
                  <a:pt x="2008689" y="5851572"/>
                </a:cubicBezTo>
                <a:cubicBezTo>
                  <a:pt x="2017592" y="5815655"/>
                  <a:pt x="2014717" y="5790004"/>
                  <a:pt x="1994766" y="5768035"/>
                </a:cubicBezTo>
                <a:cubicBezTo>
                  <a:pt x="1907421" y="5782790"/>
                  <a:pt x="1942101" y="5919597"/>
                  <a:pt x="1858993" y="5938615"/>
                </a:cubicBezTo>
                <a:cubicBezTo>
                  <a:pt x="1841792" y="5937252"/>
                  <a:pt x="1841363" y="5919118"/>
                  <a:pt x="1834628" y="5907288"/>
                </a:cubicBezTo>
                <a:cubicBezTo>
                  <a:pt x="1813845" y="5906027"/>
                  <a:pt x="1807590" y="5934629"/>
                  <a:pt x="1792860" y="5928173"/>
                </a:cubicBezTo>
                <a:cubicBezTo>
                  <a:pt x="1769781" y="5774542"/>
                  <a:pt x="1892489" y="5707980"/>
                  <a:pt x="1998247" y="5660133"/>
                </a:cubicBezTo>
                <a:cubicBezTo>
                  <a:pt x="2001980" y="5647118"/>
                  <a:pt x="1989596" y="5650220"/>
                  <a:pt x="1991285" y="5639249"/>
                </a:cubicBezTo>
                <a:cubicBezTo>
                  <a:pt x="1953023" y="5656122"/>
                  <a:pt x="1908808" y="5683060"/>
                  <a:pt x="1876422" y="5642729"/>
                </a:cubicBezTo>
                <a:cubicBezTo>
                  <a:pt x="1865829" y="5683363"/>
                  <a:pt x="1849358" y="5722912"/>
                  <a:pt x="1806808" y="5726266"/>
                </a:cubicBezTo>
                <a:cubicBezTo>
                  <a:pt x="1783200" y="5728108"/>
                  <a:pt x="1764207" y="5710528"/>
                  <a:pt x="1737194" y="5719305"/>
                </a:cubicBezTo>
                <a:cubicBezTo>
                  <a:pt x="1717848" y="5705004"/>
                  <a:pt x="1708894" y="5680286"/>
                  <a:pt x="1709348" y="5646210"/>
                </a:cubicBezTo>
                <a:cubicBezTo>
                  <a:pt x="1688388" y="5651961"/>
                  <a:pt x="1658802" y="5649035"/>
                  <a:pt x="1632773" y="5649691"/>
                </a:cubicBezTo>
                <a:cubicBezTo>
                  <a:pt x="1615268" y="5690702"/>
                  <a:pt x="1646342" y="5730857"/>
                  <a:pt x="1650176" y="5750631"/>
                </a:cubicBezTo>
                <a:cubicBezTo>
                  <a:pt x="1603489" y="5757870"/>
                  <a:pt x="1591685" y="5730227"/>
                  <a:pt x="1566639" y="5715824"/>
                </a:cubicBezTo>
                <a:cubicBezTo>
                  <a:pt x="1541492" y="5741753"/>
                  <a:pt x="1525451" y="5782185"/>
                  <a:pt x="1483102" y="5781957"/>
                </a:cubicBezTo>
                <a:cubicBezTo>
                  <a:pt x="1455105" y="5781806"/>
                  <a:pt x="1430791" y="5754591"/>
                  <a:pt x="1403046" y="5747151"/>
                </a:cubicBezTo>
                <a:cubicBezTo>
                  <a:pt x="1393587" y="5718624"/>
                  <a:pt x="1410436" y="5703162"/>
                  <a:pt x="1416969" y="5681017"/>
                </a:cubicBezTo>
                <a:cubicBezTo>
                  <a:pt x="1389325" y="5670373"/>
                  <a:pt x="1351920" y="5669465"/>
                  <a:pt x="1343874" y="5639249"/>
                </a:cubicBezTo>
                <a:cubicBezTo>
                  <a:pt x="1342260" y="5621391"/>
                  <a:pt x="1354972" y="5617860"/>
                  <a:pt x="1357797" y="5604442"/>
                </a:cubicBezTo>
                <a:cubicBezTo>
                  <a:pt x="1343597" y="5581565"/>
                  <a:pt x="1338754" y="5546177"/>
                  <a:pt x="1357797" y="5524385"/>
                </a:cubicBezTo>
                <a:cubicBezTo>
                  <a:pt x="1396362" y="5508268"/>
                  <a:pt x="1432254" y="5535357"/>
                  <a:pt x="1472660" y="5538308"/>
                </a:cubicBezTo>
                <a:cubicBezTo>
                  <a:pt x="1466178" y="5498381"/>
                  <a:pt x="1436491" y="5481633"/>
                  <a:pt x="1444814" y="5426926"/>
                </a:cubicBezTo>
                <a:cubicBezTo>
                  <a:pt x="1472030" y="5456562"/>
                  <a:pt x="1530546" y="5454897"/>
                  <a:pt x="1559678" y="5482617"/>
                </a:cubicBezTo>
                <a:cubicBezTo>
                  <a:pt x="1584396" y="5477169"/>
                  <a:pt x="1592164" y="5454771"/>
                  <a:pt x="1622330" y="5454771"/>
                </a:cubicBezTo>
                <a:cubicBezTo>
                  <a:pt x="1614764" y="5420393"/>
                  <a:pt x="1573601" y="5408362"/>
                  <a:pt x="1573601" y="5364273"/>
                </a:cubicBezTo>
                <a:cubicBezTo>
                  <a:pt x="1573601" y="5335797"/>
                  <a:pt x="1626442" y="5258716"/>
                  <a:pt x="1653657" y="5252865"/>
                </a:cubicBezTo>
                <a:cubicBezTo>
                  <a:pt x="1674844" y="5248325"/>
                  <a:pt x="1693004" y="5257708"/>
                  <a:pt x="1709348" y="5270269"/>
                </a:cubicBezTo>
                <a:cubicBezTo>
                  <a:pt x="1731645" y="5260053"/>
                  <a:pt x="1729879" y="5225826"/>
                  <a:pt x="1765039" y="5228500"/>
                </a:cubicBezTo>
                <a:cubicBezTo>
                  <a:pt x="1755304" y="5193693"/>
                  <a:pt x="1820201" y="5175911"/>
                  <a:pt x="1852057" y="5179770"/>
                </a:cubicBezTo>
                <a:cubicBezTo>
                  <a:pt x="1897962" y="5185319"/>
                  <a:pt x="1924193" y="5244087"/>
                  <a:pt x="1914710" y="5291153"/>
                </a:cubicBezTo>
                <a:cubicBezTo>
                  <a:pt x="1938343" y="5290396"/>
                  <a:pt x="1946869" y="5274582"/>
                  <a:pt x="1973882" y="5277230"/>
                </a:cubicBezTo>
                <a:cubicBezTo>
                  <a:pt x="1962481" y="5236420"/>
                  <a:pt x="1921545" y="5225121"/>
                  <a:pt x="1911229" y="5183226"/>
                </a:cubicBezTo>
                <a:cubicBezTo>
                  <a:pt x="1774044" y="5112704"/>
                  <a:pt x="1635421" y="5025081"/>
                  <a:pt x="1639709" y="4824688"/>
                </a:cubicBezTo>
                <a:cubicBezTo>
                  <a:pt x="1659029" y="4846379"/>
                  <a:pt x="1661148" y="4870719"/>
                  <a:pt x="1677997" y="4890821"/>
                </a:cubicBezTo>
                <a:cubicBezTo>
                  <a:pt x="1728088" y="4950599"/>
                  <a:pt x="1852234" y="4954306"/>
                  <a:pt x="1914710" y="5009190"/>
                </a:cubicBezTo>
                <a:cubicBezTo>
                  <a:pt x="1931634" y="5024046"/>
                  <a:pt x="1940689" y="5042736"/>
                  <a:pt x="1956478" y="5061401"/>
                </a:cubicBezTo>
                <a:cubicBezTo>
                  <a:pt x="1969493" y="5065134"/>
                  <a:pt x="1966391" y="5052750"/>
                  <a:pt x="1977363" y="5054439"/>
                </a:cubicBezTo>
                <a:cubicBezTo>
                  <a:pt x="1960413" y="5019834"/>
                  <a:pt x="1927775" y="5007299"/>
                  <a:pt x="1928633" y="4967397"/>
                </a:cubicBezTo>
                <a:cubicBezTo>
                  <a:pt x="1929213" y="4940182"/>
                  <a:pt x="1957109" y="4912815"/>
                  <a:pt x="1942555" y="4876898"/>
                </a:cubicBezTo>
                <a:cubicBezTo>
                  <a:pt x="1974159" y="4824032"/>
                  <a:pt x="2071115" y="4813413"/>
                  <a:pt x="2102693" y="4873418"/>
                </a:cubicBezTo>
                <a:cubicBezTo>
                  <a:pt x="2127638" y="4783474"/>
                  <a:pt x="2185953" y="4726925"/>
                  <a:pt x="2283715" y="4709799"/>
                </a:cubicBezTo>
                <a:cubicBezTo>
                  <a:pt x="2289239" y="4722839"/>
                  <a:pt x="2291408" y="4739234"/>
                  <a:pt x="2294157" y="4755048"/>
                </a:cubicBezTo>
                <a:cubicBezTo>
                  <a:pt x="2309291" y="4755099"/>
                  <a:pt x="2313579" y="4744278"/>
                  <a:pt x="2332445" y="4748087"/>
                </a:cubicBezTo>
                <a:cubicBezTo>
                  <a:pt x="2364326" y="4781154"/>
                  <a:pt x="2359837" y="4861361"/>
                  <a:pt x="2346368" y="4911705"/>
                </a:cubicBezTo>
                <a:cubicBezTo>
                  <a:pt x="2441684" y="4912689"/>
                  <a:pt x="2523682" y="4927016"/>
                  <a:pt x="2551755" y="4995268"/>
                </a:cubicBezTo>
                <a:cubicBezTo>
                  <a:pt x="2541994" y="5005231"/>
                  <a:pt x="2519445" y="5002406"/>
                  <a:pt x="2513467" y="5016152"/>
                </a:cubicBezTo>
                <a:cubicBezTo>
                  <a:pt x="2599123" y="5061325"/>
                  <a:pt x="2488345" y="5146224"/>
                  <a:pt x="2433411" y="5162367"/>
                </a:cubicBezTo>
                <a:cubicBezTo>
                  <a:pt x="2452277" y="5199570"/>
                  <a:pt x="2490439" y="5279122"/>
                  <a:pt x="2429930" y="5298140"/>
                </a:cubicBezTo>
                <a:cubicBezTo>
                  <a:pt x="2427458" y="5311053"/>
                  <a:pt x="2435883" y="5313071"/>
                  <a:pt x="2433411" y="5325985"/>
                </a:cubicBezTo>
                <a:cubicBezTo>
                  <a:pt x="2489253" y="5328407"/>
                  <a:pt x="2512105" y="5309742"/>
                  <a:pt x="2534377" y="5273774"/>
                </a:cubicBezTo>
                <a:cubicBezTo>
                  <a:pt x="2504488" y="5167436"/>
                  <a:pt x="2626363" y="5161610"/>
                  <a:pt x="2718879" y="5155430"/>
                </a:cubicBezTo>
                <a:cubicBezTo>
                  <a:pt x="2683265" y="5107710"/>
                  <a:pt x="2613121" y="5041299"/>
                  <a:pt x="2670149" y="4970928"/>
                </a:cubicBezTo>
                <a:cubicBezTo>
                  <a:pt x="2666467" y="4960688"/>
                  <a:pt x="2665357" y="4947874"/>
                  <a:pt x="2659707" y="4939602"/>
                </a:cubicBezTo>
                <a:cubicBezTo>
                  <a:pt x="2659379" y="4923030"/>
                  <a:pt x="2675673" y="4923081"/>
                  <a:pt x="2677111" y="4908275"/>
                </a:cubicBezTo>
                <a:cubicBezTo>
                  <a:pt x="2612163" y="4855636"/>
                  <a:pt x="2464889" y="4795228"/>
                  <a:pt x="2475204" y="4682004"/>
                </a:cubicBezTo>
                <a:cubicBezTo>
                  <a:pt x="2480779" y="4620587"/>
                  <a:pt x="2542826" y="4598568"/>
                  <a:pt x="2583106" y="4563660"/>
                </a:cubicBezTo>
                <a:cubicBezTo>
                  <a:pt x="2529912" y="4694918"/>
                  <a:pt x="2661170" y="4763473"/>
                  <a:pt x="2750205" y="4807335"/>
                </a:cubicBezTo>
                <a:cubicBezTo>
                  <a:pt x="2785214" y="4793916"/>
                  <a:pt x="2803248" y="4804384"/>
                  <a:pt x="2840704" y="4810815"/>
                </a:cubicBezTo>
                <a:cubicBezTo>
                  <a:pt x="2826125" y="4782717"/>
                  <a:pt x="2792226" y="4770737"/>
                  <a:pt x="2767609" y="4748163"/>
                </a:cubicBezTo>
                <a:cubicBezTo>
                  <a:pt x="2706949" y="4692547"/>
                  <a:pt x="2648685" y="4616476"/>
                  <a:pt x="2649265" y="4504488"/>
                </a:cubicBezTo>
                <a:cubicBezTo>
                  <a:pt x="2649442" y="4468571"/>
                  <a:pt x="2657891" y="4428215"/>
                  <a:pt x="2680591" y="4407028"/>
                </a:cubicBezTo>
                <a:cubicBezTo>
                  <a:pt x="2676833" y="4561667"/>
                  <a:pt x="2773763" y="4645684"/>
                  <a:pt x="2889459" y="4692471"/>
                </a:cubicBezTo>
                <a:cubicBezTo>
                  <a:pt x="2887113" y="4709900"/>
                  <a:pt x="2898766" y="4713330"/>
                  <a:pt x="2906862" y="4720317"/>
                </a:cubicBezTo>
                <a:cubicBezTo>
                  <a:pt x="2932691" y="4711313"/>
                  <a:pt x="2944570" y="4688385"/>
                  <a:pt x="2969515" y="4678549"/>
                </a:cubicBezTo>
                <a:cubicBezTo>
                  <a:pt x="3031260" y="4691059"/>
                  <a:pt x="3066798" y="4729775"/>
                  <a:pt x="3101782" y="4769047"/>
                </a:cubicBezTo>
                <a:cubicBezTo>
                  <a:pt x="3095779" y="4721528"/>
                  <a:pt x="3121002" y="4678725"/>
                  <a:pt x="3126147" y="4643716"/>
                </a:cubicBezTo>
                <a:cubicBezTo>
                  <a:pt x="3193794" y="4618544"/>
                  <a:pt x="3241111" y="4573017"/>
                  <a:pt x="3314130" y="4553218"/>
                </a:cubicBezTo>
                <a:cubicBezTo>
                  <a:pt x="3260961" y="4490338"/>
                  <a:pt x="3197047" y="4438228"/>
                  <a:pt x="3136589" y="4382638"/>
                </a:cubicBezTo>
                <a:cubicBezTo>
                  <a:pt x="3129527" y="4452454"/>
                  <a:pt x="3076383" y="4521488"/>
                  <a:pt x="3115705" y="4594986"/>
                </a:cubicBezTo>
                <a:cubicBezTo>
                  <a:pt x="3054515" y="4583081"/>
                  <a:pt x="3020465" y="4544037"/>
                  <a:pt x="2997336" y="4494046"/>
                </a:cubicBezTo>
                <a:cubicBezTo>
                  <a:pt x="2975695" y="4494450"/>
                  <a:pt x="2979478" y="4520277"/>
                  <a:pt x="2959048" y="4521892"/>
                </a:cubicBezTo>
                <a:cubicBezTo>
                  <a:pt x="2943006" y="4497325"/>
                  <a:pt x="2926057" y="4473666"/>
                  <a:pt x="2899876" y="4459239"/>
                </a:cubicBezTo>
                <a:cubicBezTo>
                  <a:pt x="2891225" y="4479568"/>
                  <a:pt x="2890493" y="4507868"/>
                  <a:pt x="2878992" y="4525372"/>
                </a:cubicBezTo>
                <a:cubicBezTo>
                  <a:pt x="2781759" y="4478433"/>
                  <a:pt x="2692724" y="4387153"/>
                  <a:pt x="2718854" y="4239929"/>
                </a:cubicBezTo>
                <a:cubicBezTo>
                  <a:pt x="2708563" y="4223535"/>
                  <a:pt x="2704754" y="4200658"/>
                  <a:pt x="2687528" y="4191199"/>
                </a:cubicBezTo>
                <a:cubicBezTo>
                  <a:pt x="2664424" y="4194806"/>
                  <a:pt x="2655167" y="4212210"/>
                  <a:pt x="2642279" y="4226006"/>
                </a:cubicBezTo>
                <a:cubicBezTo>
                  <a:pt x="2658068" y="4411215"/>
                  <a:pt x="2580937" y="4503504"/>
                  <a:pt x="2471699" y="4563660"/>
                </a:cubicBezTo>
                <a:cubicBezTo>
                  <a:pt x="2455960" y="4555034"/>
                  <a:pt x="2459592" y="4527037"/>
                  <a:pt x="2443853" y="4518411"/>
                </a:cubicBezTo>
                <a:cubicBezTo>
                  <a:pt x="2416814" y="4549384"/>
                  <a:pt x="2389120" y="4579701"/>
                  <a:pt x="2339432" y="4588025"/>
                </a:cubicBezTo>
                <a:cubicBezTo>
                  <a:pt x="2336102" y="4571076"/>
                  <a:pt x="2352825" y="4546357"/>
                  <a:pt x="2349874" y="4518411"/>
                </a:cubicBezTo>
                <a:cubicBezTo>
                  <a:pt x="2300312" y="4546610"/>
                  <a:pt x="2259905" y="4583939"/>
                  <a:pt x="2200178" y="4601973"/>
                </a:cubicBezTo>
                <a:cubicBezTo>
                  <a:pt x="2191502" y="4586814"/>
                  <a:pt x="2211402" y="4577381"/>
                  <a:pt x="2217582" y="4560204"/>
                </a:cubicBezTo>
                <a:cubicBezTo>
                  <a:pt x="2231858" y="4520504"/>
                  <a:pt x="2225426" y="4467537"/>
                  <a:pt x="2221062" y="4427913"/>
                </a:cubicBezTo>
                <a:cubicBezTo>
                  <a:pt x="2205399" y="4285783"/>
                  <a:pt x="2246714" y="4170315"/>
                  <a:pt x="2332470" y="4107662"/>
                </a:cubicBezTo>
                <a:cubicBezTo>
                  <a:pt x="2286767" y="4059765"/>
                  <a:pt x="2263184" y="4118987"/>
                  <a:pt x="2235011" y="4159873"/>
                </a:cubicBezTo>
                <a:cubicBezTo>
                  <a:pt x="2173720" y="4248782"/>
                  <a:pt x="2104787" y="4355675"/>
                  <a:pt x="2123603" y="4504488"/>
                </a:cubicBezTo>
                <a:cubicBezTo>
                  <a:pt x="2130715" y="4560709"/>
                  <a:pt x="2158157" y="4605353"/>
                  <a:pt x="2182775" y="4643716"/>
                </a:cubicBezTo>
                <a:cubicBezTo>
                  <a:pt x="2072653" y="4618847"/>
                  <a:pt x="2031541" y="4511676"/>
                  <a:pt x="2047002" y="4372196"/>
                </a:cubicBezTo>
                <a:cubicBezTo>
                  <a:pt x="2020216" y="4388238"/>
                  <a:pt x="1980263" y="4389171"/>
                  <a:pt x="1949542" y="4375677"/>
                </a:cubicBezTo>
                <a:cubicBezTo>
                  <a:pt x="1938091" y="4407154"/>
                  <a:pt x="1947499" y="4459491"/>
                  <a:pt x="1921696" y="4476617"/>
                </a:cubicBezTo>
                <a:cubicBezTo>
                  <a:pt x="1865803" y="4485924"/>
                  <a:pt x="1810011" y="4531072"/>
                  <a:pt x="1758078" y="4494021"/>
                </a:cubicBezTo>
                <a:cubicBezTo>
                  <a:pt x="1720850" y="4554731"/>
                  <a:pt x="1720446" y="4670149"/>
                  <a:pt x="1747636" y="4741176"/>
                </a:cubicBezTo>
                <a:cubicBezTo>
                  <a:pt x="1650328" y="4715046"/>
                  <a:pt x="1619405" y="4575540"/>
                  <a:pt x="1657138" y="4466175"/>
                </a:cubicBezTo>
                <a:cubicBezTo>
                  <a:pt x="1619657" y="4470009"/>
                  <a:pt x="1596149" y="4445291"/>
                  <a:pt x="1545755" y="4452252"/>
                </a:cubicBezTo>
                <a:cubicBezTo>
                  <a:pt x="1532992" y="4520857"/>
                  <a:pt x="1548075" y="4591379"/>
                  <a:pt x="1577081" y="4629793"/>
                </a:cubicBezTo>
                <a:cubicBezTo>
                  <a:pt x="1556979" y="4627851"/>
                  <a:pt x="1546083" y="4616703"/>
                  <a:pt x="1524871" y="4615871"/>
                </a:cubicBezTo>
                <a:cubicBezTo>
                  <a:pt x="1506912" y="4684930"/>
                  <a:pt x="1491728" y="4756764"/>
                  <a:pt x="1430866" y="4782970"/>
                </a:cubicBezTo>
                <a:cubicBezTo>
                  <a:pt x="1385996" y="4773335"/>
                  <a:pt x="1364052" y="4807209"/>
                  <a:pt x="1333407" y="4803854"/>
                </a:cubicBezTo>
                <a:cubicBezTo>
                  <a:pt x="1304098" y="4800651"/>
                  <a:pt x="1297818" y="4764936"/>
                  <a:pt x="1260312" y="4765566"/>
                </a:cubicBezTo>
                <a:cubicBezTo>
                  <a:pt x="1214003" y="4718325"/>
                  <a:pt x="1261119" y="4645003"/>
                  <a:pt x="1291638" y="4612390"/>
                </a:cubicBezTo>
                <a:cubicBezTo>
                  <a:pt x="1256781" y="4614887"/>
                  <a:pt x="1205100" y="4619679"/>
                  <a:pt x="1187192" y="4588025"/>
                </a:cubicBezTo>
                <a:cubicBezTo>
                  <a:pt x="1176396" y="4583434"/>
                  <a:pt x="1167871" y="4598341"/>
                  <a:pt x="1162827" y="4588025"/>
                </a:cubicBezTo>
                <a:cubicBezTo>
                  <a:pt x="1117124" y="4572337"/>
                  <a:pt x="1155966" y="4537807"/>
                  <a:pt x="1159346" y="4504488"/>
                </a:cubicBezTo>
                <a:cubicBezTo>
                  <a:pt x="1091144" y="4501915"/>
                  <a:pt x="1076440" y="4434344"/>
                  <a:pt x="1145423" y="4413990"/>
                </a:cubicBezTo>
                <a:cubicBezTo>
                  <a:pt x="1160002" y="4367076"/>
                  <a:pt x="1193472" y="4339028"/>
                  <a:pt x="1263767" y="4347856"/>
                </a:cubicBezTo>
                <a:cubicBezTo>
                  <a:pt x="1250879" y="4305558"/>
                  <a:pt x="1233172" y="4249993"/>
                  <a:pt x="1256806" y="4208628"/>
                </a:cubicBezTo>
                <a:cubicBezTo>
                  <a:pt x="1272166" y="4254760"/>
                  <a:pt x="1288233" y="4300211"/>
                  <a:pt x="1347304" y="4302607"/>
                </a:cubicBezTo>
                <a:cubicBezTo>
                  <a:pt x="1353786" y="4270095"/>
                  <a:pt x="1329220" y="4208729"/>
                  <a:pt x="1364708" y="4191199"/>
                </a:cubicBezTo>
                <a:cubicBezTo>
                  <a:pt x="1378076" y="4253272"/>
                  <a:pt x="1420954" y="4285809"/>
                  <a:pt x="1479571" y="4302607"/>
                </a:cubicBezTo>
                <a:cubicBezTo>
                  <a:pt x="1494125" y="4297437"/>
                  <a:pt x="1496319" y="4279907"/>
                  <a:pt x="1503936" y="4267800"/>
                </a:cubicBezTo>
                <a:cubicBezTo>
                  <a:pt x="1481488" y="4251935"/>
                  <a:pt x="1451372" y="4243763"/>
                  <a:pt x="1420374" y="4236474"/>
                </a:cubicBezTo>
                <a:cubicBezTo>
                  <a:pt x="1408545" y="4221466"/>
                  <a:pt x="1424309" y="4218969"/>
                  <a:pt x="1420374" y="4201666"/>
                </a:cubicBezTo>
                <a:cubicBezTo>
                  <a:pt x="1416641" y="4185196"/>
                  <a:pt x="1398329" y="4181438"/>
                  <a:pt x="1396009" y="4166859"/>
                </a:cubicBezTo>
                <a:cubicBezTo>
                  <a:pt x="1393285" y="4149759"/>
                  <a:pt x="1415228" y="4135735"/>
                  <a:pt x="1416893" y="4111168"/>
                </a:cubicBezTo>
                <a:cubicBezTo>
                  <a:pt x="1417599" y="4100827"/>
                  <a:pt x="1408898" y="4090637"/>
                  <a:pt x="1409932" y="4083323"/>
                </a:cubicBezTo>
                <a:cubicBezTo>
                  <a:pt x="1414623" y="4050483"/>
                  <a:pt x="1443730" y="4030204"/>
                  <a:pt x="1469104" y="4024150"/>
                </a:cubicBezTo>
                <a:cubicBezTo>
                  <a:pt x="1451524" y="3996355"/>
                  <a:pt x="1426452" y="3974008"/>
                  <a:pt x="1437777" y="3926691"/>
                </a:cubicBezTo>
                <a:cubicBezTo>
                  <a:pt x="1322284" y="3907799"/>
                  <a:pt x="1185300" y="3926943"/>
                  <a:pt x="1138411" y="3999786"/>
                </a:cubicBezTo>
                <a:cubicBezTo>
                  <a:pt x="1146710" y="3903713"/>
                  <a:pt x="1204595" y="3841993"/>
                  <a:pt x="1298549" y="3836167"/>
                </a:cubicBezTo>
                <a:cubicBezTo>
                  <a:pt x="1349045" y="3833039"/>
                  <a:pt x="1400044" y="3853344"/>
                  <a:pt x="1455206" y="3843128"/>
                </a:cubicBezTo>
                <a:cubicBezTo>
                  <a:pt x="1472231" y="3809759"/>
                  <a:pt x="1496470" y="3766730"/>
                  <a:pt x="1545704" y="3776995"/>
                </a:cubicBezTo>
                <a:cubicBezTo>
                  <a:pt x="1561897" y="3737345"/>
                  <a:pt x="1589768" y="3677946"/>
                  <a:pt x="1636203" y="3669093"/>
                </a:cubicBezTo>
                <a:cubicBezTo>
                  <a:pt x="1704985" y="3655977"/>
                  <a:pt x="1747737" y="3682512"/>
                  <a:pt x="1785899" y="3728265"/>
                </a:cubicBezTo>
                <a:cubicBezTo>
                  <a:pt x="1819192" y="3691945"/>
                  <a:pt x="1849762" y="3652875"/>
                  <a:pt x="1911204" y="3644703"/>
                </a:cubicBezTo>
                <a:cubicBezTo>
                  <a:pt x="1956831" y="3679132"/>
                  <a:pt x="2013128" y="3702917"/>
                  <a:pt x="2005183" y="3790918"/>
                </a:cubicBezTo>
                <a:cubicBezTo>
                  <a:pt x="2062589" y="3800402"/>
                  <a:pt x="2138661" y="3790817"/>
                  <a:pt x="2196647" y="3780476"/>
                </a:cubicBezTo>
                <a:cubicBezTo>
                  <a:pt x="2148346" y="3767284"/>
                  <a:pt x="2095732" y="3758406"/>
                  <a:pt x="2074822" y="3717823"/>
                </a:cubicBezTo>
                <a:cubicBezTo>
                  <a:pt x="2072351" y="3699108"/>
                  <a:pt x="2078782" y="3689296"/>
                  <a:pt x="2081784" y="3676054"/>
                </a:cubicBezTo>
                <a:cubicBezTo>
                  <a:pt x="2069072" y="3664402"/>
                  <a:pt x="2036787" y="3672296"/>
                  <a:pt x="2026092" y="3658651"/>
                </a:cubicBezTo>
                <a:cubicBezTo>
                  <a:pt x="2027909" y="3626820"/>
                  <a:pt x="2039233" y="3604498"/>
                  <a:pt x="2050457" y="3582050"/>
                </a:cubicBezTo>
                <a:cubicBezTo>
                  <a:pt x="2048717" y="3558265"/>
                  <a:pt x="2027681" y="3553776"/>
                  <a:pt x="2029573" y="3526359"/>
                </a:cubicBezTo>
                <a:cubicBezTo>
                  <a:pt x="1998373" y="3523912"/>
                  <a:pt x="1982609" y="3506005"/>
                  <a:pt x="1963440" y="3491552"/>
                </a:cubicBezTo>
                <a:cubicBezTo>
                  <a:pt x="1954889" y="3523610"/>
                  <a:pt x="1941874" y="3551203"/>
                  <a:pt x="1914710" y="3564647"/>
                </a:cubicBezTo>
                <a:cubicBezTo>
                  <a:pt x="1852360" y="3561998"/>
                  <a:pt x="1799065" y="3550320"/>
                  <a:pt x="1799846" y="3484591"/>
                </a:cubicBezTo>
                <a:cubicBezTo>
                  <a:pt x="1724381" y="3509561"/>
                  <a:pt x="1644123" y="3466153"/>
                  <a:pt x="1643190" y="3383650"/>
                </a:cubicBezTo>
                <a:cubicBezTo>
                  <a:pt x="1620868" y="3381052"/>
                  <a:pt x="1612620" y="3392528"/>
                  <a:pt x="1601421" y="3401054"/>
                </a:cubicBezTo>
                <a:cubicBezTo>
                  <a:pt x="1617841" y="3520760"/>
                  <a:pt x="1494831" y="3501011"/>
                  <a:pt x="1490013" y="3599479"/>
                </a:cubicBezTo>
                <a:cubicBezTo>
                  <a:pt x="1459469" y="3578267"/>
                  <a:pt x="1463908" y="3518641"/>
                  <a:pt x="1476090" y="3481110"/>
                </a:cubicBezTo>
                <a:cubicBezTo>
                  <a:pt x="1444033" y="3476898"/>
                  <a:pt x="1437828" y="3498564"/>
                  <a:pt x="1420399" y="3508955"/>
                </a:cubicBezTo>
                <a:cubicBezTo>
                  <a:pt x="1406930" y="3350432"/>
                  <a:pt x="1516245" y="3314692"/>
                  <a:pt x="1639709" y="3293126"/>
                </a:cubicBezTo>
                <a:cubicBezTo>
                  <a:pt x="1639103" y="3260766"/>
                  <a:pt x="1594056" y="3258471"/>
                  <a:pt x="1563133" y="3251358"/>
                </a:cubicBezTo>
                <a:cubicBezTo>
                  <a:pt x="1506660" y="3238343"/>
                  <a:pt x="1450540" y="3231130"/>
                  <a:pt x="1389073" y="3237435"/>
                </a:cubicBezTo>
                <a:cubicBezTo>
                  <a:pt x="1424309" y="3356208"/>
                  <a:pt x="1316861" y="3386324"/>
                  <a:pt x="1315978" y="3491552"/>
                </a:cubicBezTo>
                <a:cubicBezTo>
                  <a:pt x="1301752" y="3488374"/>
                  <a:pt x="1312724" y="3459999"/>
                  <a:pt x="1305536" y="3449783"/>
                </a:cubicBezTo>
                <a:cubicBezTo>
                  <a:pt x="1269417" y="3482245"/>
                  <a:pt x="1199147" y="3479041"/>
                  <a:pt x="1173269" y="3439341"/>
                </a:cubicBezTo>
                <a:cubicBezTo>
                  <a:pt x="1147895" y="3442746"/>
                  <a:pt x="1135410" y="3466203"/>
                  <a:pt x="1096668" y="3460226"/>
                </a:cubicBezTo>
                <a:cubicBezTo>
                  <a:pt x="1085747" y="3458536"/>
                  <a:pt x="1081055" y="3448674"/>
                  <a:pt x="1068823" y="3446303"/>
                </a:cubicBezTo>
                <a:cubicBezTo>
                  <a:pt x="1041078" y="3440956"/>
                  <a:pt x="1010458" y="3451120"/>
                  <a:pt x="992247" y="3432380"/>
                </a:cubicBezTo>
                <a:cubicBezTo>
                  <a:pt x="983949" y="3398910"/>
                  <a:pt x="944576" y="3396514"/>
                  <a:pt x="929594" y="3369727"/>
                </a:cubicBezTo>
                <a:cubicBezTo>
                  <a:pt x="943265" y="3351390"/>
                  <a:pt x="951134" y="3331111"/>
                  <a:pt x="940036" y="3303594"/>
                </a:cubicBezTo>
                <a:cubicBezTo>
                  <a:pt x="954539" y="3268207"/>
                  <a:pt x="977013" y="3240765"/>
                  <a:pt x="1020093" y="3233980"/>
                </a:cubicBezTo>
                <a:cubicBezTo>
                  <a:pt x="1021505" y="3196575"/>
                  <a:pt x="993256" y="3188857"/>
                  <a:pt x="988766" y="3157404"/>
                </a:cubicBezTo>
                <a:cubicBezTo>
                  <a:pt x="1034091" y="3143154"/>
                  <a:pt x="1010155" y="3091725"/>
                  <a:pt x="1013131" y="3052958"/>
                </a:cubicBezTo>
                <a:cubicBezTo>
                  <a:pt x="1034696" y="3049956"/>
                  <a:pt x="1039388" y="3063829"/>
                  <a:pt x="1054900" y="3066881"/>
                </a:cubicBezTo>
                <a:cubicBezTo>
                  <a:pt x="1073968" y="3054622"/>
                  <a:pt x="1089581" y="3038909"/>
                  <a:pt x="1103630" y="3021631"/>
                </a:cubicBezTo>
                <a:cubicBezTo>
                  <a:pt x="1118233" y="3039514"/>
                  <a:pt x="1136192" y="3054067"/>
                  <a:pt x="1169763" y="3052958"/>
                </a:cubicBezTo>
                <a:cubicBezTo>
                  <a:pt x="1147542" y="3005363"/>
                  <a:pt x="1149913" y="2919985"/>
                  <a:pt x="1201089" y="2906743"/>
                </a:cubicBezTo>
                <a:cubicBezTo>
                  <a:pt x="1195414" y="2979712"/>
                  <a:pt x="1221671" y="3020749"/>
                  <a:pt x="1260261" y="3049477"/>
                </a:cubicBezTo>
                <a:cubicBezTo>
                  <a:pt x="1274411" y="3010256"/>
                  <a:pt x="1290806" y="2973280"/>
                  <a:pt x="1315953" y="2945056"/>
                </a:cubicBezTo>
                <a:cubicBezTo>
                  <a:pt x="1332095" y="3024355"/>
                  <a:pt x="1385592" y="3083855"/>
                  <a:pt x="1371644" y="3181769"/>
                </a:cubicBezTo>
                <a:cubicBezTo>
                  <a:pt x="1431547" y="3173421"/>
                  <a:pt x="1490745" y="3185199"/>
                  <a:pt x="1549185" y="3188730"/>
                </a:cubicBezTo>
                <a:cubicBezTo>
                  <a:pt x="1547672" y="3169511"/>
                  <a:pt x="1529083" y="3170192"/>
                  <a:pt x="1517859" y="3160885"/>
                </a:cubicBezTo>
                <a:cubicBezTo>
                  <a:pt x="1455912" y="3109481"/>
                  <a:pt x="1387282" y="3013308"/>
                  <a:pt x="1416893" y="2896326"/>
                </a:cubicBezTo>
                <a:cubicBezTo>
                  <a:pt x="1436441" y="2902304"/>
                  <a:pt x="1436491" y="2927779"/>
                  <a:pt x="1455181" y="2934614"/>
                </a:cubicBezTo>
                <a:cubicBezTo>
                  <a:pt x="1461360" y="2910627"/>
                  <a:pt x="1464110" y="2883210"/>
                  <a:pt x="1469104" y="2858038"/>
                </a:cubicBezTo>
                <a:cubicBezTo>
                  <a:pt x="1510267" y="2907979"/>
                  <a:pt x="1589314" y="2946493"/>
                  <a:pt x="1608357" y="3028618"/>
                </a:cubicBezTo>
                <a:cubicBezTo>
                  <a:pt x="1619707" y="3077650"/>
                  <a:pt x="1609593" y="3143456"/>
                  <a:pt x="1667529" y="3146987"/>
                </a:cubicBezTo>
                <a:cubicBezTo>
                  <a:pt x="1680292" y="3147769"/>
                  <a:pt x="1693710" y="3139345"/>
                  <a:pt x="1705817" y="3136545"/>
                </a:cubicBezTo>
                <a:cubicBezTo>
                  <a:pt x="1696661" y="3108094"/>
                  <a:pt x="1668816" y="3088799"/>
                  <a:pt x="1664049" y="3056489"/>
                </a:cubicBezTo>
                <a:cubicBezTo>
                  <a:pt x="1654691" y="2992903"/>
                  <a:pt x="1699612" y="2950706"/>
                  <a:pt x="1764989" y="2948587"/>
                </a:cubicBezTo>
                <a:cubicBezTo>
                  <a:pt x="1751949" y="2972700"/>
                  <a:pt x="1739565" y="3032881"/>
                  <a:pt x="1768470" y="3049528"/>
                </a:cubicBezTo>
                <a:cubicBezTo>
                  <a:pt x="1780173" y="3040271"/>
                  <a:pt x="1801461" y="3042844"/>
                  <a:pt x="1820680" y="3035605"/>
                </a:cubicBezTo>
                <a:cubicBezTo>
                  <a:pt x="1838841" y="3028769"/>
                  <a:pt x="1841918" y="3016536"/>
                  <a:pt x="1858968" y="3018201"/>
                </a:cubicBezTo>
                <a:cubicBezTo>
                  <a:pt x="1881593" y="3020421"/>
                  <a:pt x="1885477" y="3040599"/>
                  <a:pt x="1897256" y="3063450"/>
                </a:cubicBezTo>
                <a:cubicBezTo>
                  <a:pt x="1938873" y="3052403"/>
                  <a:pt x="2015499" y="2994013"/>
                  <a:pt x="2033029" y="3059969"/>
                </a:cubicBezTo>
                <a:cubicBezTo>
                  <a:pt x="2067558" y="3067209"/>
                  <a:pt x="2078656" y="3097879"/>
                  <a:pt x="2074797" y="3143507"/>
                </a:cubicBezTo>
                <a:cubicBezTo>
                  <a:pt x="2111572" y="3147340"/>
                  <a:pt x="2116667" y="3182854"/>
                  <a:pt x="2137450" y="3202679"/>
                </a:cubicBezTo>
                <a:cubicBezTo>
                  <a:pt x="2167011" y="3191606"/>
                  <a:pt x="2177907" y="3161919"/>
                  <a:pt x="2214051" y="3157429"/>
                </a:cubicBezTo>
                <a:cubicBezTo>
                  <a:pt x="2161966" y="3091825"/>
                  <a:pt x="2089149" y="3013510"/>
                  <a:pt x="2005183" y="2948562"/>
                </a:cubicBezTo>
                <a:cubicBezTo>
                  <a:pt x="1891001" y="2860233"/>
                  <a:pt x="1693206" y="2739291"/>
                  <a:pt x="1538718" y="2861544"/>
                </a:cubicBezTo>
                <a:cubicBezTo>
                  <a:pt x="1588835" y="2756492"/>
                  <a:pt x="1772606" y="2696059"/>
                  <a:pt x="1921646" y="2767565"/>
                </a:cubicBezTo>
                <a:cubicBezTo>
                  <a:pt x="1985837" y="2798362"/>
                  <a:pt x="2049877" y="2856323"/>
                  <a:pt x="2106149" y="2906793"/>
                </a:cubicBezTo>
                <a:cubicBezTo>
                  <a:pt x="2167490" y="2961854"/>
                  <a:pt x="2221945" y="3020219"/>
                  <a:pt x="2266261" y="3070412"/>
                </a:cubicBezTo>
                <a:cubicBezTo>
                  <a:pt x="2261646" y="3004253"/>
                  <a:pt x="2228528" y="2936404"/>
                  <a:pt x="2214051" y="2868506"/>
                </a:cubicBezTo>
                <a:cubicBezTo>
                  <a:pt x="2133692" y="2811931"/>
                  <a:pt x="2076058" y="2732657"/>
                  <a:pt x="2064355" y="2607427"/>
                </a:cubicBezTo>
                <a:cubicBezTo>
                  <a:pt x="2021300" y="2583189"/>
                  <a:pt x="1987275" y="2549920"/>
                  <a:pt x="1966895" y="2503006"/>
                </a:cubicBezTo>
                <a:cubicBezTo>
                  <a:pt x="1940210" y="2512288"/>
                  <a:pt x="1927699" y="2535745"/>
                  <a:pt x="1907723" y="2551736"/>
                </a:cubicBezTo>
                <a:cubicBezTo>
                  <a:pt x="1910573" y="2617340"/>
                  <a:pt x="1942480" y="2653887"/>
                  <a:pt x="1970376" y="2694470"/>
                </a:cubicBezTo>
                <a:cubicBezTo>
                  <a:pt x="1902023" y="2672325"/>
                  <a:pt x="1845171" y="2638678"/>
                  <a:pt x="1831148" y="2562178"/>
                </a:cubicBezTo>
                <a:cubicBezTo>
                  <a:pt x="1805572" y="2552745"/>
                  <a:pt x="1805370" y="2516197"/>
                  <a:pt x="1782418" y="2513448"/>
                </a:cubicBezTo>
                <a:cubicBezTo>
                  <a:pt x="1754698" y="2510119"/>
                  <a:pt x="1750158" y="2547095"/>
                  <a:pt x="1723246" y="2558698"/>
                </a:cubicBezTo>
                <a:cubicBezTo>
                  <a:pt x="1713989" y="2535644"/>
                  <a:pt x="1706221" y="2499853"/>
                  <a:pt x="1712804" y="2471655"/>
                </a:cubicBezTo>
                <a:cubicBezTo>
                  <a:pt x="1686446" y="2470822"/>
                  <a:pt x="1679333" y="2489235"/>
                  <a:pt x="1660593" y="2496019"/>
                </a:cubicBezTo>
                <a:cubicBezTo>
                  <a:pt x="1650958" y="2482450"/>
                  <a:pt x="1648663" y="2461515"/>
                  <a:pt x="1639709" y="2447290"/>
                </a:cubicBezTo>
                <a:cubicBezTo>
                  <a:pt x="1597512" y="2537284"/>
                  <a:pt x="1522449" y="2605233"/>
                  <a:pt x="1406476" y="2621350"/>
                </a:cubicBezTo>
                <a:cubicBezTo>
                  <a:pt x="1328312" y="2632221"/>
                  <a:pt x="1278497" y="2631212"/>
                  <a:pt x="1239377" y="2684003"/>
                </a:cubicBezTo>
                <a:cubicBezTo>
                  <a:pt x="1229919" y="2696765"/>
                  <a:pt x="1232945" y="2710915"/>
                  <a:pt x="1215012" y="2722291"/>
                </a:cubicBezTo>
                <a:cubicBezTo>
                  <a:pt x="1197003" y="2639081"/>
                  <a:pt x="1223714" y="2547171"/>
                  <a:pt x="1274184" y="2509942"/>
                </a:cubicBezTo>
                <a:cubicBezTo>
                  <a:pt x="1260942" y="2496297"/>
                  <a:pt x="1236804" y="2500408"/>
                  <a:pt x="1215012" y="2502981"/>
                </a:cubicBezTo>
                <a:cubicBezTo>
                  <a:pt x="1228405" y="2460683"/>
                  <a:pt x="1260488" y="2437074"/>
                  <a:pt x="1288107" y="2409002"/>
                </a:cubicBezTo>
                <a:cubicBezTo>
                  <a:pt x="1275370" y="2393894"/>
                  <a:pt x="1257991" y="2383426"/>
                  <a:pt x="1232416" y="2381156"/>
                </a:cubicBezTo>
                <a:cubicBezTo>
                  <a:pt x="1250525" y="2362139"/>
                  <a:pt x="1276076" y="2350561"/>
                  <a:pt x="1312472" y="2349830"/>
                </a:cubicBezTo>
                <a:cubicBezTo>
                  <a:pt x="1304249" y="2327886"/>
                  <a:pt x="1297111" y="2304858"/>
                  <a:pt x="1270703" y="2301100"/>
                </a:cubicBezTo>
                <a:cubicBezTo>
                  <a:pt x="1278699" y="2278929"/>
                  <a:pt x="1301803" y="2271867"/>
                  <a:pt x="1312472" y="2252370"/>
                </a:cubicBezTo>
                <a:cubicBezTo>
                  <a:pt x="1245758" y="2227980"/>
                  <a:pt x="1169032" y="2229216"/>
                  <a:pt x="1093162" y="2234967"/>
                </a:cubicBezTo>
                <a:cubicBezTo>
                  <a:pt x="997090" y="2242256"/>
                  <a:pt x="917815" y="2296257"/>
                  <a:pt x="863410" y="2325465"/>
                </a:cubicBezTo>
                <a:cubicBezTo>
                  <a:pt x="921523" y="2193274"/>
                  <a:pt x="1047459" y="2128931"/>
                  <a:pt x="1246313" y="2137482"/>
                </a:cubicBezTo>
                <a:cubicBezTo>
                  <a:pt x="1223184" y="2106609"/>
                  <a:pt x="1190067" y="2077956"/>
                  <a:pt x="1155815" y="2053945"/>
                </a:cubicBezTo>
                <a:cubicBezTo>
                  <a:pt x="1112155" y="2023350"/>
                  <a:pt x="1064787" y="1998253"/>
                  <a:pt x="992196" y="1994773"/>
                </a:cubicBezTo>
                <a:cubicBezTo>
                  <a:pt x="1026398" y="1924553"/>
                  <a:pt x="1097021" y="1890730"/>
                  <a:pt x="1201064" y="1890351"/>
                </a:cubicBezTo>
                <a:cubicBezTo>
                  <a:pt x="1192186" y="1863187"/>
                  <a:pt x="1188705" y="1837006"/>
                  <a:pt x="1194103" y="1803309"/>
                </a:cubicBezTo>
                <a:cubicBezTo>
                  <a:pt x="1230953" y="1809387"/>
                  <a:pt x="1246666" y="1836627"/>
                  <a:pt x="1274159" y="1852038"/>
                </a:cubicBezTo>
                <a:cubicBezTo>
                  <a:pt x="1284071" y="1824798"/>
                  <a:pt x="1277488" y="1781088"/>
                  <a:pt x="1298524" y="1765021"/>
                </a:cubicBezTo>
                <a:cubicBezTo>
                  <a:pt x="1343496" y="1786157"/>
                  <a:pt x="1371114" y="1824722"/>
                  <a:pt x="1409907" y="1852038"/>
                </a:cubicBezTo>
                <a:cubicBezTo>
                  <a:pt x="1420803" y="1829262"/>
                  <a:pt x="1425771" y="1800610"/>
                  <a:pt x="1448194" y="1789386"/>
                </a:cubicBezTo>
                <a:cubicBezTo>
                  <a:pt x="1530874" y="1814608"/>
                  <a:pt x="1557055" y="1896354"/>
                  <a:pt x="1583942" y="1977369"/>
                </a:cubicBezTo>
                <a:cubicBezTo>
                  <a:pt x="1604851" y="1971593"/>
                  <a:pt x="1632495" y="1972526"/>
                  <a:pt x="1653556" y="1966927"/>
                </a:cubicBezTo>
                <a:cubicBezTo>
                  <a:pt x="1633201" y="1933911"/>
                  <a:pt x="1596982" y="1916759"/>
                  <a:pt x="1594384" y="1865961"/>
                </a:cubicBezTo>
                <a:cubicBezTo>
                  <a:pt x="1609013" y="1856225"/>
                  <a:pt x="1627703" y="1850550"/>
                  <a:pt x="1650075" y="1848558"/>
                </a:cubicBezTo>
                <a:cubicBezTo>
                  <a:pt x="1622356" y="1708194"/>
                  <a:pt x="1404030" y="1647005"/>
                  <a:pt x="1267147" y="1730214"/>
                </a:cubicBezTo>
                <a:cubicBezTo>
                  <a:pt x="1294514" y="1680778"/>
                  <a:pt x="1350684" y="1622413"/>
                  <a:pt x="1423804" y="1618831"/>
                </a:cubicBezTo>
                <a:cubicBezTo>
                  <a:pt x="1547293" y="1612752"/>
                  <a:pt x="1641802" y="1703377"/>
                  <a:pt x="1712728" y="1754604"/>
                </a:cubicBezTo>
                <a:cubicBezTo>
                  <a:pt x="1746778" y="1753872"/>
                  <a:pt x="1771597" y="1748677"/>
                  <a:pt x="1799746" y="1758085"/>
                </a:cubicBezTo>
                <a:cubicBezTo>
                  <a:pt x="1807464" y="1742598"/>
                  <a:pt x="1812155" y="1724085"/>
                  <a:pt x="1817149" y="1705874"/>
                </a:cubicBezTo>
                <a:cubicBezTo>
                  <a:pt x="1786277" y="1659011"/>
                  <a:pt x="1722590" y="1644936"/>
                  <a:pt x="1646569" y="1643221"/>
                </a:cubicBezTo>
                <a:cubicBezTo>
                  <a:pt x="1678173" y="1544500"/>
                  <a:pt x="1838134" y="1550831"/>
                  <a:pt x="1900686" y="1618856"/>
                </a:cubicBezTo>
                <a:cubicBezTo>
                  <a:pt x="1917762" y="1622034"/>
                  <a:pt x="1913953" y="1604278"/>
                  <a:pt x="1928532" y="1604933"/>
                </a:cubicBezTo>
                <a:cubicBezTo>
                  <a:pt x="1954713" y="1640220"/>
                  <a:pt x="2038325" y="1618125"/>
                  <a:pt x="2060799" y="1657144"/>
                </a:cubicBezTo>
                <a:cubicBezTo>
                  <a:pt x="2089678" y="1620269"/>
                  <a:pt x="2038754" y="1561046"/>
                  <a:pt x="2032953" y="1514435"/>
                </a:cubicBezTo>
                <a:cubicBezTo>
                  <a:pt x="1938394" y="1505708"/>
                  <a:pt x="1869057" y="1471784"/>
                  <a:pt x="1803201" y="1434379"/>
                </a:cubicBezTo>
                <a:cubicBezTo>
                  <a:pt x="1776163" y="1452589"/>
                  <a:pt x="1747485" y="1469161"/>
                  <a:pt x="1698780" y="1465705"/>
                </a:cubicBezTo>
                <a:cubicBezTo>
                  <a:pt x="1693508" y="1523086"/>
                  <a:pt x="1631007" y="1523238"/>
                  <a:pt x="1601320" y="1556204"/>
                </a:cubicBezTo>
                <a:cubicBezTo>
                  <a:pt x="1534228" y="1563493"/>
                  <a:pt x="1484944" y="1552471"/>
                  <a:pt x="1482976" y="1479628"/>
                </a:cubicBezTo>
                <a:cubicBezTo>
                  <a:pt x="1446832" y="1506263"/>
                  <a:pt x="1394596" y="1535521"/>
                  <a:pt x="1343723" y="1486590"/>
                </a:cubicBezTo>
                <a:cubicBezTo>
                  <a:pt x="1337392" y="1480511"/>
                  <a:pt x="1333911" y="1468076"/>
                  <a:pt x="1326319" y="1458744"/>
                </a:cubicBezTo>
                <a:cubicBezTo>
                  <a:pt x="1298196" y="1424164"/>
                  <a:pt x="1278850" y="1386683"/>
                  <a:pt x="1329800" y="1354297"/>
                </a:cubicBezTo>
                <a:cubicBezTo>
                  <a:pt x="1288511" y="1344587"/>
                  <a:pt x="1248583" y="1335532"/>
                  <a:pt x="1235796" y="1288164"/>
                </a:cubicBezTo>
                <a:cubicBezTo>
                  <a:pt x="1230801" y="1269625"/>
                  <a:pt x="1214129" y="1251768"/>
                  <a:pt x="1214911" y="1239434"/>
                </a:cubicBezTo>
                <a:cubicBezTo>
                  <a:pt x="1215945" y="1223191"/>
                  <a:pt x="1229641" y="1221753"/>
                  <a:pt x="1242757" y="1204627"/>
                </a:cubicBezTo>
                <a:cubicBezTo>
                  <a:pt x="1259479" y="1182810"/>
                  <a:pt x="1271763" y="1160538"/>
                  <a:pt x="1312371" y="1159378"/>
                </a:cubicBezTo>
                <a:cubicBezTo>
                  <a:pt x="1300416" y="1116146"/>
                  <a:pt x="1291335" y="1052460"/>
                  <a:pt x="1347178" y="1051476"/>
                </a:cubicBezTo>
                <a:cubicBezTo>
                  <a:pt x="1344404" y="1033618"/>
                  <a:pt x="1354518" y="1028650"/>
                  <a:pt x="1354140" y="1013188"/>
                </a:cubicBezTo>
                <a:cubicBezTo>
                  <a:pt x="1281045" y="1025446"/>
                  <a:pt x="1195843" y="1067618"/>
                  <a:pt x="1120907" y="1027111"/>
                </a:cubicBezTo>
                <a:cubicBezTo>
                  <a:pt x="1088748" y="1040202"/>
                  <a:pt x="1071370" y="1068072"/>
                  <a:pt x="1026928" y="1068880"/>
                </a:cubicBezTo>
                <a:cubicBezTo>
                  <a:pt x="1051369" y="1015584"/>
                  <a:pt x="1097677" y="984132"/>
                  <a:pt x="1152259" y="960978"/>
                </a:cubicBezTo>
                <a:cubicBezTo>
                  <a:pt x="1150745" y="942767"/>
                  <a:pt x="1120579" y="953184"/>
                  <a:pt x="1107009" y="947055"/>
                </a:cubicBezTo>
                <a:cubicBezTo>
                  <a:pt x="1105017" y="928794"/>
                  <a:pt x="1135410" y="912197"/>
                  <a:pt x="1159220" y="898325"/>
                </a:cubicBezTo>
                <a:cubicBezTo>
                  <a:pt x="1195313" y="877315"/>
                  <a:pt x="1234005" y="865460"/>
                  <a:pt x="1294993" y="870479"/>
                </a:cubicBezTo>
                <a:cubicBezTo>
                  <a:pt x="1379286" y="877390"/>
                  <a:pt x="1435230" y="936108"/>
                  <a:pt x="1482976" y="971420"/>
                </a:cubicBezTo>
                <a:cubicBezTo>
                  <a:pt x="1520507" y="974673"/>
                  <a:pt x="1553725" y="963752"/>
                  <a:pt x="1573474" y="940093"/>
                </a:cubicBezTo>
                <a:cubicBezTo>
                  <a:pt x="1562351" y="922135"/>
                  <a:pt x="1549891" y="930534"/>
                  <a:pt x="1538667" y="919209"/>
                </a:cubicBezTo>
                <a:cubicBezTo>
                  <a:pt x="1526510" y="906951"/>
                  <a:pt x="1529436" y="889522"/>
                  <a:pt x="1521264" y="873960"/>
                </a:cubicBezTo>
                <a:cubicBezTo>
                  <a:pt x="1512940" y="858095"/>
                  <a:pt x="1497025" y="850453"/>
                  <a:pt x="1489938" y="835672"/>
                </a:cubicBezTo>
                <a:cubicBezTo>
                  <a:pt x="1487138" y="823591"/>
                  <a:pt x="1495108" y="822304"/>
                  <a:pt x="1493418" y="811307"/>
                </a:cubicBezTo>
                <a:cubicBezTo>
                  <a:pt x="1447791" y="780359"/>
                  <a:pt x="1395580" y="755994"/>
                  <a:pt x="1329800" y="745174"/>
                </a:cubicBezTo>
                <a:cubicBezTo>
                  <a:pt x="1308890" y="783285"/>
                  <a:pt x="1217534" y="785454"/>
                  <a:pt x="1176623" y="762577"/>
                </a:cubicBezTo>
                <a:cubicBezTo>
                  <a:pt x="1169511" y="814662"/>
                  <a:pt x="1149686" y="854009"/>
                  <a:pt x="1113971" y="877466"/>
                </a:cubicBezTo>
                <a:cubicBezTo>
                  <a:pt x="1080324" y="865309"/>
                  <a:pt x="1039766" y="891742"/>
                  <a:pt x="1037395" y="842659"/>
                </a:cubicBezTo>
                <a:cubicBezTo>
                  <a:pt x="965688" y="858599"/>
                  <a:pt x="941726" y="799453"/>
                  <a:pt x="967781" y="748680"/>
                </a:cubicBezTo>
                <a:cubicBezTo>
                  <a:pt x="925710" y="719447"/>
                  <a:pt x="824971" y="732083"/>
                  <a:pt x="838970" y="658181"/>
                </a:cubicBezTo>
                <a:cubicBezTo>
                  <a:pt x="824542" y="638432"/>
                  <a:pt x="796445" y="632782"/>
                  <a:pt x="797201" y="609452"/>
                </a:cubicBezTo>
                <a:cubicBezTo>
                  <a:pt x="797857" y="588946"/>
                  <a:pt x="813117" y="597042"/>
                  <a:pt x="825047" y="581606"/>
                </a:cubicBezTo>
                <a:cubicBezTo>
                  <a:pt x="838163" y="564656"/>
                  <a:pt x="838137" y="538652"/>
                  <a:pt x="852893" y="532876"/>
                </a:cubicBezTo>
                <a:cubicBezTo>
                  <a:pt x="759317" y="498422"/>
                  <a:pt x="715960" y="585591"/>
                  <a:pt x="664909" y="623374"/>
                </a:cubicBezTo>
                <a:cubicBezTo>
                  <a:pt x="618449" y="657778"/>
                  <a:pt x="554208" y="665899"/>
                  <a:pt x="504772" y="696469"/>
                </a:cubicBezTo>
                <a:cubicBezTo>
                  <a:pt x="509816" y="672508"/>
                  <a:pt x="522125" y="655785"/>
                  <a:pt x="522175" y="626855"/>
                </a:cubicBezTo>
                <a:cubicBezTo>
                  <a:pt x="492942" y="631269"/>
                  <a:pt x="482323" y="654297"/>
                  <a:pt x="452561" y="658181"/>
                </a:cubicBezTo>
                <a:cubicBezTo>
                  <a:pt x="449131" y="480716"/>
                  <a:pt x="583062" y="440562"/>
                  <a:pt x="755408" y="438872"/>
                </a:cubicBezTo>
                <a:cubicBezTo>
                  <a:pt x="652298" y="404166"/>
                  <a:pt x="469359" y="405830"/>
                  <a:pt x="372479" y="445833"/>
                </a:cubicBezTo>
                <a:cubicBezTo>
                  <a:pt x="417855" y="511185"/>
                  <a:pt x="404689" y="616842"/>
                  <a:pt x="417729" y="710392"/>
                </a:cubicBezTo>
                <a:cubicBezTo>
                  <a:pt x="383325" y="659190"/>
                  <a:pt x="319739" y="621634"/>
                  <a:pt x="337672" y="529370"/>
                </a:cubicBezTo>
                <a:cubicBezTo>
                  <a:pt x="274969" y="572501"/>
                  <a:pt x="212720" y="694905"/>
                  <a:pt x="114882" y="637272"/>
                </a:cubicBezTo>
                <a:cubicBezTo>
                  <a:pt x="52683" y="656895"/>
                  <a:pt x="33615" y="608569"/>
                  <a:pt x="6980" y="581581"/>
                </a:cubicBezTo>
                <a:cubicBezTo>
                  <a:pt x="22139" y="556484"/>
                  <a:pt x="3651" y="528714"/>
                  <a:pt x="6980" y="508486"/>
                </a:cubicBezTo>
                <a:cubicBezTo>
                  <a:pt x="11873" y="478748"/>
                  <a:pt x="41232" y="472745"/>
                  <a:pt x="69633" y="459756"/>
                </a:cubicBezTo>
                <a:cubicBezTo>
                  <a:pt x="64513" y="424192"/>
                  <a:pt x="-1268" y="390999"/>
                  <a:pt x="19" y="358815"/>
                </a:cubicBezTo>
                <a:cubicBezTo>
                  <a:pt x="1028" y="333290"/>
                  <a:pt x="36087" y="328120"/>
                  <a:pt x="52229" y="306605"/>
                </a:cubicBezTo>
                <a:cubicBezTo>
                  <a:pt x="50338" y="277876"/>
                  <a:pt x="27284" y="253259"/>
                  <a:pt x="38306" y="223043"/>
                </a:cubicBezTo>
                <a:cubicBezTo>
                  <a:pt x="49934" y="214820"/>
                  <a:pt x="64967" y="227255"/>
                  <a:pt x="76594" y="230004"/>
                </a:cubicBezTo>
                <a:cubicBezTo>
                  <a:pt x="99950" y="180972"/>
                  <a:pt x="169388" y="195878"/>
                  <a:pt x="205406" y="223043"/>
                </a:cubicBezTo>
                <a:cubicBezTo>
                  <a:pt x="204750" y="163467"/>
                  <a:pt x="217235" y="95593"/>
                  <a:pt x="264578" y="73372"/>
                </a:cubicBezTo>
                <a:cubicBezTo>
                  <a:pt x="260971" y="146593"/>
                  <a:pt x="294340" y="182863"/>
                  <a:pt x="323750" y="223043"/>
                </a:cubicBezTo>
                <a:cubicBezTo>
                  <a:pt x="343549" y="182510"/>
                  <a:pt x="370537" y="149166"/>
                  <a:pt x="414248" y="132544"/>
                </a:cubicBezTo>
                <a:cubicBezTo>
                  <a:pt x="375531" y="196660"/>
                  <a:pt x="429180" y="299921"/>
                  <a:pt x="389883" y="365777"/>
                </a:cubicBezTo>
                <a:cubicBezTo>
                  <a:pt x="463457" y="359118"/>
                  <a:pt x="566970" y="346204"/>
                  <a:pt x="657923" y="355335"/>
                </a:cubicBezTo>
                <a:cubicBezTo>
                  <a:pt x="647985" y="332307"/>
                  <a:pt x="619029" y="329734"/>
                  <a:pt x="598751" y="313566"/>
                </a:cubicBezTo>
                <a:cubicBezTo>
                  <a:pt x="524672" y="254520"/>
                  <a:pt x="452914" y="129644"/>
                  <a:pt x="529136" y="38565"/>
                </a:cubicBezTo>
                <a:cubicBezTo>
                  <a:pt x="538797" y="52110"/>
                  <a:pt x="541268" y="72843"/>
                  <a:pt x="556982" y="80334"/>
                </a:cubicBezTo>
                <a:cubicBezTo>
                  <a:pt x="563616" y="46838"/>
                  <a:pt x="575924" y="19674"/>
                  <a:pt x="595699" y="0"/>
                </a:cubicBezTo>
                <a:close/>
                <a:moveTo>
                  <a:pt x="2116894" y="3850014"/>
                </a:moveTo>
                <a:cubicBezTo>
                  <a:pt x="2111067" y="3880206"/>
                  <a:pt x="2125948" y="3889689"/>
                  <a:pt x="2141259" y="3898744"/>
                </a:cubicBezTo>
                <a:cubicBezTo>
                  <a:pt x="2141309" y="3876750"/>
                  <a:pt x="2147917" y="3861314"/>
                  <a:pt x="2155181" y="3846534"/>
                </a:cubicBezTo>
                <a:cubicBezTo>
                  <a:pt x="2138585" y="3843835"/>
                  <a:pt x="2132784" y="3851981"/>
                  <a:pt x="2116894" y="3850014"/>
                </a:cubicBezTo>
                <a:close/>
                <a:moveTo>
                  <a:pt x="1640011" y="1789234"/>
                </a:moveTo>
                <a:cubicBezTo>
                  <a:pt x="1644325" y="1812767"/>
                  <a:pt x="1657037" y="1827901"/>
                  <a:pt x="1664376" y="1848406"/>
                </a:cubicBezTo>
                <a:cubicBezTo>
                  <a:pt x="1651311" y="1863187"/>
                  <a:pt x="1619127" y="1858848"/>
                  <a:pt x="1605204" y="1872771"/>
                </a:cubicBezTo>
                <a:cubicBezTo>
                  <a:pt x="1623365" y="1950936"/>
                  <a:pt x="1693483" y="1977117"/>
                  <a:pt x="1765342" y="2001583"/>
                </a:cubicBezTo>
                <a:cubicBezTo>
                  <a:pt x="1770008" y="1978403"/>
                  <a:pt x="1783603" y="1964152"/>
                  <a:pt x="1796668" y="1949372"/>
                </a:cubicBezTo>
                <a:cubicBezTo>
                  <a:pt x="1764888" y="1924301"/>
                  <a:pt x="1724784" y="1907553"/>
                  <a:pt x="1685286" y="1890200"/>
                </a:cubicBezTo>
                <a:cubicBezTo>
                  <a:pt x="1769933" y="1889090"/>
                  <a:pt x="1792406" y="1950154"/>
                  <a:pt x="1866308" y="1959814"/>
                </a:cubicBezTo>
                <a:cubicBezTo>
                  <a:pt x="1842473" y="1887350"/>
                  <a:pt x="1767990" y="1846943"/>
                  <a:pt x="1727054" y="1803157"/>
                </a:cubicBezTo>
                <a:cubicBezTo>
                  <a:pt x="1810389" y="1837006"/>
                  <a:pt x="1857455" y="1907150"/>
                  <a:pt x="1897634" y="1984179"/>
                </a:cubicBezTo>
                <a:cubicBezTo>
                  <a:pt x="1899879" y="1951617"/>
                  <a:pt x="1914584" y="1931514"/>
                  <a:pt x="1925480" y="1907604"/>
                </a:cubicBezTo>
                <a:cubicBezTo>
                  <a:pt x="1888125" y="1800004"/>
                  <a:pt x="1768646" y="1717981"/>
                  <a:pt x="1640011" y="1789234"/>
                </a:cubicBezTo>
                <a:close/>
                <a:moveTo>
                  <a:pt x="776695" y="264559"/>
                </a:moveTo>
                <a:cubicBezTo>
                  <a:pt x="761310" y="220773"/>
                  <a:pt x="757526" y="185234"/>
                  <a:pt x="724485" y="156657"/>
                </a:cubicBezTo>
                <a:cubicBezTo>
                  <a:pt x="673081" y="112165"/>
                  <a:pt x="589065" y="112139"/>
                  <a:pt x="581776" y="31352"/>
                </a:cubicBezTo>
                <a:cubicBezTo>
                  <a:pt x="559025" y="62955"/>
                  <a:pt x="585332" y="109213"/>
                  <a:pt x="585257" y="135773"/>
                </a:cubicBezTo>
                <a:cubicBezTo>
                  <a:pt x="553199" y="121396"/>
                  <a:pt x="548533" y="79678"/>
                  <a:pt x="526085" y="55717"/>
                </a:cubicBezTo>
                <a:cubicBezTo>
                  <a:pt x="447365" y="260271"/>
                  <a:pt x="675427" y="380709"/>
                  <a:pt x="870700" y="389890"/>
                </a:cubicBezTo>
                <a:cubicBezTo>
                  <a:pt x="842602" y="349811"/>
                  <a:pt x="796218" y="320074"/>
                  <a:pt x="776695" y="264559"/>
                </a:cubicBezTo>
                <a:close/>
                <a:moveTo>
                  <a:pt x="1546007" y="208868"/>
                </a:moveTo>
                <a:cubicBezTo>
                  <a:pt x="1542829" y="145937"/>
                  <a:pt x="1465472" y="117335"/>
                  <a:pt x="1469432" y="31326"/>
                </a:cubicBezTo>
                <a:cubicBezTo>
                  <a:pt x="1430816" y="50748"/>
                  <a:pt x="1434498" y="112417"/>
                  <a:pt x="1406779" y="142709"/>
                </a:cubicBezTo>
                <a:cubicBezTo>
                  <a:pt x="1396412" y="115948"/>
                  <a:pt x="1402264" y="72969"/>
                  <a:pt x="1382414" y="55691"/>
                </a:cubicBezTo>
                <a:cubicBezTo>
                  <a:pt x="1331792" y="83133"/>
                  <a:pt x="1317037" y="158952"/>
                  <a:pt x="1323242" y="226271"/>
                </a:cubicBezTo>
                <a:cubicBezTo>
                  <a:pt x="1333760" y="340226"/>
                  <a:pt x="1396816" y="470702"/>
                  <a:pt x="1476418" y="511714"/>
                </a:cubicBezTo>
                <a:cubicBezTo>
                  <a:pt x="1470188" y="498195"/>
                  <a:pt x="1471752" y="475722"/>
                  <a:pt x="1483380" y="469946"/>
                </a:cubicBezTo>
                <a:cubicBezTo>
                  <a:pt x="1456316" y="427395"/>
                  <a:pt x="1428975" y="385123"/>
                  <a:pt x="1420727" y="323731"/>
                </a:cubicBezTo>
                <a:cubicBezTo>
                  <a:pt x="1402315" y="303830"/>
                  <a:pt x="1361051" y="288293"/>
                  <a:pt x="1351113" y="271520"/>
                </a:cubicBezTo>
                <a:cubicBezTo>
                  <a:pt x="1383347" y="274093"/>
                  <a:pt x="1400120" y="292127"/>
                  <a:pt x="1420727" y="306327"/>
                </a:cubicBezTo>
                <a:cubicBezTo>
                  <a:pt x="1435659" y="238025"/>
                  <a:pt x="1383599" y="236688"/>
                  <a:pt x="1361555" y="205362"/>
                </a:cubicBezTo>
                <a:cubicBezTo>
                  <a:pt x="1381683" y="214240"/>
                  <a:pt x="1404231" y="220697"/>
                  <a:pt x="1420727" y="233207"/>
                </a:cubicBezTo>
                <a:cubicBezTo>
                  <a:pt x="1421332" y="223371"/>
                  <a:pt x="1417725" y="209322"/>
                  <a:pt x="1427688" y="208842"/>
                </a:cubicBezTo>
                <a:cubicBezTo>
                  <a:pt x="1439770" y="207203"/>
                  <a:pt x="1429681" y="227734"/>
                  <a:pt x="1438131" y="229727"/>
                </a:cubicBezTo>
                <a:cubicBezTo>
                  <a:pt x="1455559" y="217115"/>
                  <a:pt x="1492359" y="190228"/>
                  <a:pt x="1514706" y="205362"/>
                </a:cubicBezTo>
                <a:cubicBezTo>
                  <a:pt x="1492132" y="224556"/>
                  <a:pt x="1452129" y="226347"/>
                  <a:pt x="1434650" y="250611"/>
                </a:cubicBezTo>
                <a:cubicBezTo>
                  <a:pt x="1434650" y="276136"/>
                  <a:pt x="1434650" y="301661"/>
                  <a:pt x="1434650" y="327186"/>
                </a:cubicBezTo>
                <a:cubicBezTo>
                  <a:pt x="1451498" y="321915"/>
                  <a:pt x="1473291" y="303250"/>
                  <a:pt x="1493822" y="313264"/>
                </a:cubicBezTo>
                <a:cubicBezTo>
                  <a:pt x="1478058" y="326505"/>
                  <a:pt x="1450414" y="327893"/>
                  <a:pt x="1441611" y="348071"/>
                </a:cubicBezTo>
                <a:cubicBezTo>
                  <a:pt x="1450389" y="391504"/>
                  <a:pt x="1467237" y="426891"/>
                  <a:pt x="1493822" y="452492"/>
                </a:cubicBezTo>
                <a:cubicBezTo>
                  <a:pt x="1504894" y="438039"/>
                  <a:pt x="1501817" y="409412"/>
                  <a:pt x="1532110" y="414204"/>
                </a:cubicBezTo>
                <a:cubicBezTo>
                  <a:pt x="1484086" y="337755"/>
                  <a:pt x="1549009" y="267813"/>
                  <a:pt x="1546007" y="208868"/>
                </a:cubicBezTo>
                <a:close/>
                <a:moveTo>
                  <a:pt x="317217" y="240194"/>
                </a:moveTo>
                <a:cubicBezTo>
                  <a:pt x="306396" y="190480"/>
                  <a:pt x="246443" y="149771"/>
                  <a:pt x="251083" y="90498"/>
                </a:cubicBezTo>
                <a:cubicBezTo>
                  <a:pt x="185152" y="177062"/>
                  <a:pt x="223288" y="356495"/>
                  <a:pt x="338101" y="365499"/>
                </a:cubicBezTo>
                <a:cubicBezTo>
                  <a:pt x="311643" y="326884"/>
                  <a:pt x="326953" y="284888"/>
                  <a:pt x="317217" y="240194"/>
                </a:cubicBezTo>
                <a:close/>
                <a:moveTo>
                  <a:pt x="1058658" y="372461"/>
                </a:moveTo>
                <a:cubicBezTo>
                  <a:pt x="1061079" y="352838"/>
                  <a:pt x="1074094" y="343808"/>
                  <a:pt x="1083023" y="330692"/>
                </a:cubicBezTo>
                <a:cubicBezTo>
                  <a:pt x="1063324" y="297853"/>
                  <a:pt x="1003421" y="212121"/>
                  <a:pt x="1058658" y="181022"/>
                </a:cubicBezTo>
                <a:cubicBezTo>
                  <a:pt x="1072757" y="187958"/>
                  <a:pt x="1082417" y="188084"/>
                  <a:pt x="1100426" y="184503"/>
                </a:cubicBezTo>
                <a:cubicBezTo>
                  <a:pt x="1105723" y="168663"/>
                  <a:pt x="1100023" y="158624"/>
                  <a:pt x="1093465" y="146215"/>
                </a:cubicBezTo>
                <a:cubicBezTo>
                  <a:pt x="934941" y="124675"/>
                  <a:pt x="995904" y="334829"/>
                  <a:pt x="1058658" y="372461"/>
                </a:cubicBezTo>
                <a:close/>
                <a:moveTo>
                  <a:pt x="348543" y="191464"/>
                </a:moveTo>
                <a:cubicBezTo>
                  <a:pt x="324153" y="244684"/>
                  <a:pt x="323321" y="345422"/>
                  <a:pt x="369428" y="375967"/>
                </a:cubicBezTo>
                <a:cubicBezTo>
                  <a:pt x="423177" y="326505"/>
                  <a:pt x="370941" y="218856"/>
                  <a:pt x="397273" y="153176"/>
                </a:cubicBezTo>
                <a:cubicBezTo>
                  <a:pt x="374522" y="159431"/>
                  <a:pt x="366350" y="180240"/>
                  <a:pt x="348543" y="191464"/>
                </a:cubicBezTo>
                <a:close/>
                <a:moveTo>
                  <a:pt x="327659" y="414255"/>
                </a:moveTo>
                <a:cubicBezTo>
                  <a:pt x="327432" y="404317"/>
                  <a:pt x="284075" y="363103"/>
                  <a:pt x="282410" y="362044"/>
                </a:cubicBezTo>
                <a:cubicBezTo>
                  <a:pt x="244173" y="337528"/>
                  <a:pt x="220312" y="289353"/>
                  <a:pt x="209315" y="240219"/>
                </a:cubicBezTo>
                <a:cubicBezTo>
                  <a:pt x="186917" y="233233"/>
                  <a:pt x="167572" y="206648"/>
                  <a:pt x="139701" y="205412"/>
                </a:cubicBezTo>
                <a:cubicBezTo>
                  <a:pt x="109358" y="204075"/>
                  <a:pt x="101867" y="221681"/>
                  <a:pt x="80529" y="240219"/>
                </a:cubicBezTo>
                <a:cubicBezTo>
                  <a:pt x="65320" y="240345"/>
                  <a:pt x="59973" y="230609"/>
                  <a:pt x="45722" y="229777"/>
                </a:cubicBezTo>
                <a:cubicBezTo>
                  <a:pt x="44208" y="264937"/>
                  <a:pt x="63630" y="279163"/>
                  <a:pt x="63125" y="313314"/>
                </a:cubicBezTo>
                <a:cubicBezTo>
                  <a:pt x="47185" y="329860"/>
                  <a:pt x="19238" y="334425"/>
                  <a:pt x="10915" y="358563"/>
                </a:cubicBezTo>
                <a:cubicBezTo>
                  <a:pt x="46100" y="390671"/>
                  <a:pt x="47866" y="456200"/>
                  <a:pt x="122323" y="449062"/>
                </a:cubicBezTo>
                <a:cubicBezTo>
                  <a:pt x="162754" y="491183"/>
                  <a:pt x="328567" y="455619"/>
                  <a:pt x="327659" y="414255"/>
                </a:cubicBezTo>
                <a:close/>
                <a:moveTo>
                  <a:pt x="1215315" y="330692"/>
                </a:moveTo>
                <a:cubicBezTo>
                  <a:pt x="1121714" y="263449"/>
                  <a:pt x="1027432" y="382424"/>
                  <a:pt x="1083048" y="483869"/>
                </a:cubicBezTo>
                <a:cubicBezTo>
                  <a:pt x="1120957" y="480766"/>
                  <a:pt x="1150644" y="485912"/>
                  <a:pt x="1170066" y="501272"/>
                </a:cubicBezTo>
                <a:cubicBezTo>
                  <a:pt x="1182879" y="442403"/>
                  <a:pt x="1271536" y="395212"/>
                  <a:pt x="1215315" y="330692"/>
                </a:cubicBezTo>
                <a:close/>
                <a:moveTo>
                  <a:pt x="975121" y="372461"/>
                </a:moveTo>
                <a:cubicBezTo>
                  <a:pt x="852968" y="326833"/>
                  <a:pt x="888204" y="505207"/>
                  <a:pt x="943794" y="529118"/>
                </a:cubicBezTo>
                <a:cubicBezTo>
                  <a:pt x="969194" y="531564"/>
                  <a:pt x="988791" y="539812"/>
                  <a:pt x="1009928" y="546521"/>
                </a:cubicBezTo>
                <a:cubicBezTo>
                  <a:pt x="1018377" y="516683"/>
                  <a:pt x="1041734" y="501751"/>
                  <a:pt x="1069100" y="490830"/>
                </a:cubicBezTo>
                <a:cubicBezTo>
                  <a:pt x="1057498" y="433323"/>
                  <a:pt x="1043348" y="298508"/>
                  <a:pt x="975121" y="372461"/>
                </a:cubicBezTo>
                <a:close/>
                <a:moveTo>
                  <a:pt x="372908" y="393345"/>
                </a:moveTo>
                <a:cubicBezTo>
                  <a:pt x="354849" y="390444"/>
                  <a:pt x="335629" y="370393"/>
                  <a:pt x="317217" y="379422"/>
                </a:cubicBezTo>
                <a:cubicBezTo>
                  <a:pt x="327659" y="391025"/>
                  <a:pt x="334822" y="405931"/>
                  <a:pt x="345063" y="417710"/>
                </a:cubicBezTo>
                <a:cubicBezTo>
                  <a:pt x="334923" y="428480"/>
                  <a:pt x="326045" y="440461"/>
                  <a:pt x="324178" y="459478"/>
                </a:cubicBezTo>
                <a:cubicBezTo>
                  <a:pt x="352100" y="456073"/>
                  <a:pt x="366830" y="439477"/>
                  <a:pt x="383350" y="424671"/>
                </a:cubicBezTo>
                <a:cubicBezTo>
                  <a:pt x="544825" y="382247"/>
                  <a:pt x="747816" y="416171"/>
                  <a:pt x="881142" y="449036"/>
                </a:cubicBezTo>
                <a:cubicBezTo>
                  <a:pt x="873146" y="440789"/>
                  <a:pt x="879881" y="417786"/>
                  <a:pt x="877661" y="403787"/>
                </a:cubicBezTo>
                <a:cubicBezTo>
                  <a:pt x="728823" y="383786"/>
                  <a:pt x="521595" y="325597"/>
                  <a:pt x="372908" y="393345"/>
                </a:cubicBezTo>
                <a:close/>
                <a:moveTo>
                  <a:pt x="1862777" y="435139"/>
                </a:moveTo>
                <a:cubicBezTo>
                  <a:pt x="1835536" y="415516"/>
                  <a:pt x="1805345" y="388301"/>
                  <a:pt x="1768798" y="389890"/>
                </a:cubicBezTo>
                <a:cubicBezTo>
                  <a:pt x="1695703" y="393068"/>
                  <a:pt x="1662939" y="494714"/>
                  <a:pt x="1702664" y="563950"/>
                </a:cubicBezTo>
                <a:cubicBezTo>
                  <a:pt x="1739161" y="558779"/>
                  <a:pt x="1758355" y="570912"/>
                  <a:pt x="1779240" y="581354"/>
                </a:cubicBezTo>
                <a:cubicBezTo>
                  <a:pt x="1794222" y="552247"/>
                  <a:pt x="1813568" y="527478"/>
                  <a:pt x="1852335" y="522182"/>
                </a:cubicBezTo>
                <a:cubicBezTo>
                  <a:pt x="1856522" y="493831"/>
                  <a:pt x="1865677" y="470526"/>
                  <a:pt x="1862777" y="435139"/>
                </a:cubicBezTo>
                <a:close/>
                <a:moveTo>
                  <a:pt x="1229238" y="424697"/>
                </a:moveTo>
                <a:cubicBezTo>
                  <a:pt x="1199626" y="446968"/>
                  <a:pt x="1199702" y="487753"/>
                  <a:pt x="1177027" y="515195"/>
                </a:cubicBezTo>
                <a:cubicBezTo>
                  <a:pt x="1190748" y="523518"/>
                  <a:pt x="1188251" y="548060"/>
                  <a:pt x="1197911" y="560444"/>
                </a:cubicBezTo>
                <a:cubicBezTo>
                  <a:pt x="1266996" y="561302"/>
                  <a:pt x="1338199" y="573459"/>
                  <a:pt x="1361530" y="508234"/>
                </a:cubicBezTo>
                <a:cubicBezTo>
                  <a:pt x="1361025" y="490174"/>
                  <a:pt x="1344505" y="488131"/>
                  <a:pt x="1344126" y="469946"/>
                </a:cubicBezTo>
                <a:cubicBezTo>
                  <a:pt x="1346220" y="452315"/>
                  <a:pt x="1369374" y="455746"/>
                  <a:pt x="1371972" y="438619"/>
                </a:cubicBezTo>
                <a:cubicBezTo>
                  <a:pt x="1329648" y="418391"/>
                  <a:pt x="1269518" y="394354"/>
                  <a:pt x="1229238" y="424697"/>
                </a:cubicBezTo>
                <a:close/>
                <a:moveTo>
                  <a:pt x="1674818" y="462984"/>
                </a:moveTo>
                <a:cubicBezTo>
                  <a:pt x="1660013" y="437182"/>
                  <a:pt x="1635850" y="420737"/>
                  <a:pt x="1601724" y="414255"/>
                </a:cubicBezTo>
                <a:cubicBezTo>
                  <a:pt x="1578847" y="428455"/>
                  <a:pt x="1558215" y="434458"/>
                  <a:pt x="1521667" y="428177"/>
                </a:cubicBezTo>
                <a:cubicBezTo>
                  <a:pt x="1512865" y="453021"/>
                  <a:pt x="1495537" y="469340"/>
                  <a:pt x="1486860" y="494311"/>
                </a:cubicBezTo>
                <a:cubicBezTo>
                  <a:pt x="1486533" y="510882"/>
                  <a:pt x="1502826" y="510831"/>
                  <a:pt x="1504264" y="525637"/>
                </a:cubicBezTo>
                <a:cubicBezTo>
                  <a:pt x="1505273" y="591947"/>
                  <a:pt x="1563814" y="600699"/>
                  <a:pt x="1608685" y="623097"/>
                </a:cubicBezTo>
                <a:cubicBezTo>
                  <a:pt x="1632243" y="600245"/>
                  <a:pt x="1653506" y="575098"/>
                  <a:pt x="1688741" y="563925"/>
                </a:cubicBezTo>
                <a:cubicBezTo>
                  <a:pt x="1674339" y="540720"/>
                  <a:pt x="1665713" y="498725"/>
                  <a:pt x="1674818" y="462984"/>
                </a:cubicBezTo>
                <a:close/>
                <a:moveTo>
                  <a:pt x="1493797" y="529118"/>
                </a:moveTo>
                <a:cubicBezTo>
                  <a:pt x="1446656" y="514766"/>
                  <a:pt x="1416717" y="483188"/>
                  <a:pt x="1392831" y="445581"/>
                </a:cubicBezTo>
                <a:cubicBezTo>
                  <a:pt x="1375125" y="449894"/>
                  <a:pt x="1364077" y="460916"/>
                  <a:pt x="1354543" y="473426"/>
                </a:cubicBezTo>
                <a:cubicBezTo>
                  <a:pt x="1400826" y="520794"/>
                  <a:pt x="1329674" y="558023"/>
                  <a:pt x="1295371" y="577848"/>
                </a:cubicBezTo>
                <a:cubicBezTo>
                  <a:pt x="1320442" y="602667"/>
                  <a:pt x="1354745" y="618254"/>
                  <a:pt x="1351062" y="671827"/>
                </a:cubicBezTo>
                <a:cubicBezTo>
                  <a:pt x="1370862" y="667261"/>
                  <a:pt x="1384154" y="656189"/>
                  <a:pt x="1399792" y="647462"/>
                </a:cubicBezTo>
                <a:cubicBezTo>
                  <a:pt x="1394117" y="585288"/>
                  <a:pt x="1448346" y="567153"/>
                  <a:pt x="1504214" y="577848"/>
                </a:cubicBezTo>
                <a:cubicBezTo>
                  <a:pt x="1506029" y="556333"/>
                  <a:pt x="1489206" y="553432"/>
                  <a:pt x="1493797" y="529118"/>
                </a:cubicBezTo>
                <a:close/>
                <a:moveTo>
                  <a:pt x="877661" y="473426"/>
                </a:moveTo>
                <a:cubicBezTo>
                  <a:pt x="706728" y="430044"/>
                  <a:pt x="451829" y="440183"/>
                  <a:pt x="463407" y="644006"/>
                </a:cubicBezTo>
                <a:cubicBezTo>
                  <a:pt x="492488" y="637928"/>
                  <a:pt x="512263" y="605164"/>
                  <a:pt x="539982" y="609199"/>
                </a:cubicBezTo>
                <a:cubicBezTo>
                  <a:pt x="533702" y="631925"/>
                  <a:pt x="528001" y="655230"/>
                  <a:pt x="522579" y="678813"/>
                </a:cubicBezTo>
                <a:cubicBezTo>
                  <a:pt x="567601" y="648193"/>
                  <a:pt x="622964" y="644032"/>
                  <a:pt x="665288" y="612680"/>
                </a:cubicBezTo>
                <a:cubicBezTo>
                  <a:pt x="690132" y="594268"/>
                  <a:pt x="707207" y="565110"/>
                  <a:pt x="731421" y="546547"/>
                </a:cubicBezTo>
                <a:cubicBezTo>
                  <a:pt x="780605" y="508864"/>
                  <a:pt x="832967" y="514186"/>
                  <a:pt x="912443" y="522182"/>
                </a:cubicBezTo>
                <a:cubicBezTo>
                  <a:pt x="908987" y="511639"/>
                  <a:pt x="895065" y="481599"/>
                  <a:pt x="877661" y="473426"/>
                </a:cubicBezTo>
                <a:close/>
                <a:moveTo>
                  <a:pt x="17851" y="501272"/>
                </a:moveTo>
                <a:cubicBezTo>
                  <a:pt x="24812" y="528815"/>
                  <a:pt x="26527" y="554189"/>
                  <a:pt x="17851" y="581328"/>
                </a:cubicBezTo>
                <a:cubicBezTo>
                  <a:pt x="44007" y="604003"/>
                  <a:pt x="61158" y="645999"/>
                  <a:pt x="118791" y="626578"/>
                </a:cubicBezTo>
                <a:cubicBezTo>
                  <a:pt x="136699" y="644486"/>
                  <a:pt x="179098" y="649858"/>
                  <a:pt x="202328" y="637020"/>
                </a:cubicBezTo>
                <a:cubicBezTo>
                  <a:pt x="254211" y="608392"/>
                  <a:pt x="338126" y="523317"/>
                  <a:pt x="348543" y="469921"/>
                </a:cubicBezTo>
                <a:cubicBezTo>
                  <a:pt x="336209" y="471510"/>
                  <a:pt x="328441" y="477664"/>
                  <a:pt x="313736" y="476882"/>
                </a:cubicBezTo>
                <a:cubicBezTo>
                  <a:pt x="306876" y="474461"/>
                  <a:pt x="314594" y="457461"/>
                  <a:pt x="306775" y="455998"/>
                </a:cubicBezTo>
                <a:cubicBezTo>
                  <a:pt x="221422" y="523695"/>
                  <a:pt x="82118" y="420131"/>
                  <a:pt x="17851" y="501272"/>
                </a:cubicBezTo>
                <a:close/>
                <a:moveTo>
                  <a:pt x="362466" y="459504"/>
                </a:moveTo>
                <a:cubicBezTo>
                  <a:pt x="337092" y="546017"/>
                  <a:pt x="343549" y="633236"/>
                  <a:pt x="404235" y="675333"/>
                </a:cubicBezTo>
                <a:cubicBezTo>
                  <a:pt x="393717" y="600119"/>
                  <a:pt x="409456" y="504501"/>
                  <a:pt x="362466" y="459504"/>
                </a:cubicBezTo>
                <a:close/>
                <a:moveTo>
                  <a:pt x="1016915" y="567406"/>
                </a:moveTo>
                <a:cubicBezTo>
                  <a:pt x="1011492" y="659518"/>
                  <a:pt x="1150266" y="662116"/>
                  <a:pt x="1177027" y="598732"/>
                </a:cubicBezTo>
                <a:cubicBezTo>
                  <a:pt x="1203107" y="536987"/>
                  <a:pt x="1153822" y="486164"/>
                  <a:pt x="1086529" y="497791"/>
                </a:cubicBezTo>
                <a:cubicBezTo>
                  <a:pt x="1056791" y="502912"/>
                  <a:pt x="1019185" y="528588"/>
                  <a:pt x="1016915" y="567406"/>
                </a:cubicBezTo>
                <a:close/>
                <a:moveTo>
                  <a:pt x="2002030" y="591771"/>
                </a:moveTo>
                <a:cubicBezTo>
                  <a:pt x="1997061" y="572374"/>
                  <a:pt x="1982104" y="562966"/>
                  <a:pt x="1974184" y="546521"/>
                </a:cubicBezTo>
                <a:cubicBezTo>
                  <a:pt x="1944649" y="548211"/>
                  <a:pt x="1926640" y="519180"/>
                  <a:pt x="1897609" y="518676"/>
                </a:cubicBezTo>
                <a:cubicBezTo>
                  <a:pt x="1878213" y="518323"/>
                  <a:pt x="1867998" y="532548"/>
                  <a:pt x="1852360" y="539560"/>
                </a:cubicBezTo>
                <a:cubicBezTo>
                  <a:pt x="1840530" y="544882"/>
                  <a:pt x="1828373" y="542158"/>
                  <a:pt x="1817553" y="550002"/>
                </a:cubicBezTo>
                <a:cubicBezTo>
                  <a:pt x="1799872" y="562840"/>
                  <a:pt x="1796492" y="582337"/>
                  <a:pt x="1786226" y="598732"/>
                </a:cubicBezTo>
                <a:cubicBezTo>
                  <a:pt x="1805446" y="615480"/>
                  <a:pt x="1812206" y="644687"/>
                  <a:pt x="1810591" y="682269"/>
                </a:cubicBezTo>
                <a:cubicBezTo>
                  <a:pt x="1882274" y="684589"/>
                  <a:pt x="1949517" y="720456"/>
                  <a:pt x="1977690" y="654423"/>
                </a:cubicBezTo>
                <a:cubicBezTo>
                  <a:pt x="1955469" y="627132"/>
                  <a:pt x="1961548" y="597319"/>
                  <a:pt x="2002030" y="591771"/>
                </a:cubicBezTo>
                <a:close/>
                <a:moveTo>
                  <a:pt x="1002967" y="563925"/>
                </a:moveTo>
                <a:cubicBezTo>
                  <a:pt x="966192" y="540594"/>
                  <a:pt x="887246" y="522585"/>
                  <a:pt x="846309" y="553483"/>
                </a:cubicBezTo>
                <a:cubicBezTo>
                  <a:pt x="841769" y="577949"/>
                  <a:pt x="826207" y="591392"/>
                  <a:pt x="808022" y="602213"/>
                </a:cubicBezTo>
                <a:cubicBezTo>
                  <a:pt x="806609" y="636137"/>
                  <a:pt x="842703" y="632530"/>
                  <a:pt x="849790" y="657904"/>
                </a:cubicBezTo>
                <a:cubicBezTo>
                  <a:pt x="838692" y="720960"/>
                  <a:pt x="923768" y="715537"/>
                  <a:pt x="971615" y="730999"/>
                </a:cubicBezTo>
                <a:cubicBezTo>
                  <a:pt x="996888" y="701741"/>
                  <a:pt x="1026701" y="676997"/>
                  <a:pt x="1055177" y="650942"/>
                </a:cubicBezTo>
                <a:cubicBezTo>
                  <a:pt x="1022918" y="636818"/>
                  <a:pt x="1004808" y="608493"/>
                  <a:pt x="1002967" y="563925"/>
                </a:cubicBezTo>
                <a:close/>
                <a:moveTo>
                  <a:pt x="1340645" y="661385"/>
                </a:moveTo>
                <a:cubicBezTo>
                  <a:pt x="1347531" y="596966"/>
                  <a:pt x="1264953" y="565539"/>
                  <a:pt x="1194431" y="574367"/>
                </a:cubicBezTo>
                <a:cubicBezTo>
                  <a:pt x="1193170" y="620676"/>
                  <a:pt x="1159170" y="634245"/>
                  <a:pt x="1128297" y="650942"/>
                </a:cubicBezTo>
                <a:cubicBezTo>
                  <a:pt x="1149383" y="676266"/>
                  <a:pt x="1164391" y="707668"/>
                  <a:pt x="1173546" y="744922"/>
                </a:cubicBezTo>
                <a:cubicBezTo>
                  <a:pt x="1197785" y="771708"/>
                  <a:pt x="1285005" y="775189"/>
                  <a:pt x="1312775" y="748402"/>
                </a:cubicBezTo>
                <a:cubicBezTo>
                  <a:pt x="1293353" y="705398"/>
                  <a:pt x="1337367" y="692005"/>
                  <a:pt x="1340645" y="661385"/>
                </a:cubicBezTo>
                <a:close/>
                <a:moveTo>
                  <a:pt x="1636531" y="734505"/>
                </a:moveTo>
                <a:cubicBezTo>
                  <a:pt x="1658298" y="756776"/>
                  <a:pt x="1715729" y="767723"/>
                  <a:pt x="1754900" y="748428"/>
                </a:cubicBezTo>
                <a:cubicBezTo>
                  <a:pt x="1806455" y="723003"/>
                  <a:pt x="1811121" y="595730"/>
                  <a:pt x="1744458" y="577848"/>
                </a:cubicBezTo>
                <a:cubicBezTo>
                  <a:pt x="1633302" y="558552"/>
                  <a:pt x="1578771" y="675434"/>
                  <a:pt x="1636531" y="734505"/>
                </a:cubicBezTo>
                <a:close/>
                <a:moveTo>
                  <a:pt x="1406779" y="654423"/>
                </a:moveTo>
                <a:cubicBezTo>
                  <a:pt x="1391872" y="667388"/>
                  <a:pt x="1365767" y="669103"/>
                  <a:pt x="1361530" y="692711"/>
                </a:cubicBezTo>
                <a:cubicBezTo>
                  <a:pt x="1379993" y="708425"/>
                  <a:pt x="1409932" y="735640"/>
                  <a:pt x="1441586" y="744922"/>
                </a:cubicBezTo>
                <a:cubicBezTo>
                  <a:pt x="1456568" y="749310"/>
                  <a:pt x="1469558" y="746031"/>
                  <a:pt x="1483354" y="748402"/>
                </a:cubicBezTo>
                <a:cubicBezTo>
                  <a:pt x="1495991" y="750571"/>
                  <a:pt x="1508274" y="760156"/>
                  <a:pt x="1521642" y="758844"/>
                </a:cubicBezTo>
                <a:cubicBezTo>
                  <a:pt x="1549690" y="756070"/>
                  <a:pt x="1586464" y="722600"/>
                  <a:pt x="1608660" y="713595"/>
                </a:cubicBezTo>
                <a:cubicBezTo>
                  <a:pt x="1599252" y="696066"/>
                  <a:pt x="1598117" y="654171"/>
                  <a:pt x="1608660" y="637020"/>
                </a:cubicBezTo>
                <a:cubicBezTo>
                  <a:pt x="1554003" y="610864"/>
                  <a:pt x="1415027" y="530177"/>
                  <a:pt x="1406779" y="654423"/>
                </a:cubicBezTo>
                <a:close/>
                <a:moveTo>
                  <a:pt x="1058658" y="863291"/>
                </a:moveTo>
                <a:cubicBezTo>
                  <a:pt x="1071698" y="863543"/>
                  <a:pt x="1095104" y="858726"/>
                  <a:pt x="1114349" y="866772"/>
                </a:cubicBezTo>
                <a:cubicBezTo>
                  <a:pt x="1184089" y="827298"/>
                  <a:pt x="1166307" y="697201"/>
                  <a:pt x="1110868" y="654423"/>
                </a:cubicBezTo>
                <a:cubicBezTo>
                  <a:pt x="1102015" y="664058"/>
                  <a:pt x="1087916" y="653717"/>
                  <a:pt x="1072581" y="657904"/>
                </a:cubicBezTo>
                <a:cubicBezTo>
                  <a:pt x="1039085" y="667085"/>
                  <a:pt x="931814" y="773978"/>
                  <a:pt x="982082" y="828484"/>
                </a:cubicBezTo>
                <a:cubicBezTo>
                  <a:pt x="1018403" y="829291"/>
                  <a:pt x="1051797" y="833024"/>
                  <a:pt x="1058658" y="863291"/>
                </a:cubicBezTo>
                <a:close/>
                <a:moveTo>
                  <a:pt x="1497277" y="800638"/>
                </a:moveTo>
                <a:cubicBezTo>
                  <a:pt x="1499573" y="789011"/>
                  <a:pt x="1508098" y="783613"/>
                  <a:pt x="1511200" y="772792"/>
                </a:cubicBezTo>
                <a:cubicBezTo>
                  <a:pt x="1449481" y="767218"/>
                  <a:pt x="1407410" y="741996"/>
                  <a:pt x="1361505" y="720582"/>
                </a:cubicBezTo>
                <a:cubicBezTo>
                  <a:pt x="1355703" y="708980"/>
                  <a:pt x="1349171" y="698109"/>
                  <a:pt x="1344101" y="685775"/>
                </a:cubicBezTo>
                <a:cubicBezTo>
                  <a:pt x="1335702" y="698285"/>
                  <a:pt x="1322586" y="706029"/>
                  <a:pt x="1326698" y="731024"/>
                </a:cubicBezTo>
                <a:cubicBezTo>
                  <a:pt x="1391494" y="746284"/>
                  <a:pt x="1448119" y="769741"/>
                  <a:pt x="1497277" y="800638"/>
                </a:cubicBezTo>
                <a:close/>
                <a:moveTo>
                  <a:pt x="1960262" y="828484"/>
                </a:moveTo>
                <a:cubicBezTo>
                  <a:pt x="1977665" y="742778"/>
                  <a:pt x="1893775" y="685270"/>
                  <a:pt x="1807085" y="699698"/>
                </a:cubicBezTo>
                <a:cubicBezTo>
                  <a:pt x="1793970" y="729511"/>
                  <a:pt x="1776717" y="755187"/>
                  <a:pt x="1744433" y="765831"/>
                </a:cubicBezTo>
                <a:cubicBezTo>
                  <a:pt x="1742137" y="816856"/>
                  <a:pt x="1745315" y="879711"/>
                  <a:pt x="1789682" y="891136"/>
                </a:cubicBezTo>
                <a:cubicBezTo>
                  <a:pt x="1805269" y="895147"/>
                  <a:pt x="1824968" y="884553"/>
                  <a:pt x="1841893" y="887656"/>
                </a:cubicBezTo>
                <a:cubicBezTo>
                  <a:pt x="1862247" y="891389"/>
                  <a:pt x="1863432" y="904933"/>
                  <a:pt x="1883661" y="908540"/>
                </a:cubicBezTo>
                <a:cubicBezTo>
                  <a:pt x="1915063" y="887076"/>
                  <a:pt x="1952594" y="866242"/>
                  <a:pt x="1960262" y="828484"/>
                </a:cubicBezTo>
                <a:close/>
                <a:moveTo>
                  <a:pt x="1612166" y="727543"/>
                </a:moveTo>
                <a:cubicBezTo>
                  <a:pt x="1574004" y="760660"/>
                  <a:pt x="1492561" y="769942"/>
                  <a:pt x="1500758" y="831964"/>
                </a:cubicBezTo>
                <a:cubicBezTo>
                  <a:pt x="1502650" y="846190"/>
                  <a:pt x="1523004" y="855901"/>
                  <a:pt x="1532084" y="873733"/>
                </a:cubicBezTo>
                <a:cubicBezTo>
                  <a:pt x="1538894" y="887126"/>
                  <a:pt x="1535136" y="898325"/>
                  <a:pt x="1546007" y="912021"/>
                </a:cubicBezTo>
                <a:cubicBezTo>
                  <a:pt x="1578645" y="910381"/>
                  <a:pt x="1579957" y="945567"/>
                  <a:pt x="1601698" y="950308"/>
                </a:cubicBezTo>
                <a:cubicBezTo>
                  <a:pt x="1638195" y="958279"/>
                  <a:pt x="1666672" y="905538"/>
                  <a:pt x="1706120" y="901579"/>
                </a:cubicBezTo>
                <a:cubicBezTo>
                  <a:pt x="1716083" y="882536"/>
                  <a:pt x="1729602" y="867049"/>
                  <a:pt x="1737446" y="845887"/>
                </a:cubicBezTo>
                <a:cubicBezTo>
                  <a:pt x="1727962" y="824398"/>
                  <a:pt x="1726348" y="795493"/>
                  <a:pt x="1730485" y="769312"/>
                </a:cubicBezTo>
                <a:cubicBezTo>
                  <a:pt x="1669673" y="776778"/>
                  <a:pt x="1637010" y="756045"/>
                  <a:pt x="1612166" y="727543"/>
                </a:cubicBezTo>
                <a:close/>
                <a:moveTo>
                  <a:pt x="1960262" y="1322795"/>
                </a:moveTo>
                <a:cubicBezTo>
                  <a:pt x="1924320" y="1275174"/>
                  <a:pt x="1876296" y="1239661"/>
                  <a:pt x="1827970" y="1204425"/>
                </a:cubicBezTo>
                <a:cubicBezTo>
                  <a:pt x="1826860" y="1219584"/>
                  <a:pt x="1817502" y="1226445"/>
                  <a:pt x="1814047" y="1239232"/>
                </a:cubicBezTo>
                <a:cubicBezTo>
                  <a:pt x="1950097" y="1320171"/>
                  <a:pt x="2033735" y="1453523"/>
                  <a:pt x="2078606" y="1625641"/>
                </a:cubicBezTo>
                <a:cubicBezTo>
                  <a:pt x="2096917" y="1617267"/>
                  <a:pt x="2112202" y="1605867"/>
                  <a:pt x="2123855" y="1590834"/>
                </a:cubicBezTo>
                <a:cubicBezTo>
                  <a:pt x="2087257" y="1505582"/>
                  <a:pt x="2052122" y="1418867"/>
                  <a:pt x="1995044" y="1354121"/>
                </a:cubicBezTo>
                <a:cubicBezTo>
                  <a:pt x="2027808" y="1233204"/>
                  <a:pt x="1965710" y="1128960"/>
                  <a:pt x="1908026" y="1051274"/>
                </a:cubicBezTo>
                <a:cubicBezTo>
                  <a:pt x="1855992" y="981181"/>
                  <a:pt x="1791447" y="923144"/>
                  <a:pt x="1744407" y="863291"/>
                </a:cubicBezTo>
                <a:cubicBezTo>
                  <a:pt x="1739691" y="880619"/>
                  <a:pt x="1726853" y="889825"/>
                  <a:pt x="1720043" y="905059"/>
                </a:cubicBezTo>
                <a:cubicBezTo>
                  <a:pt x="1822219" y="1012810"/>
                  <a:pt x="1971385" y="1130448"/>
                  <a:pt x="1960262" y="1322795"/>
                </a:cubicBezTo>
                <a:close/>
                <a:moveTo>
                  <a:pt x="2263108" y="974673"/>
                </a:moveTo>
                <a:cubicBezTo>
                  <a:pt x="2259628" y="974699"/>
                  <a:pt x="2258972" y="971848"/>
                  <a:pt x="2256147" y="971193"/>
                </a:cubicBezTo>
                <a:cubicBezTo>
                  <a:pt x="2250875" y="938025"/>
                  <a:pt x="2266791" y="907657"/>
                  <a:pt x="2259628" y="884175"/>
                </a:cubicBezTo>
                <a:cubicBezTo>
                  <a:pt x="2207871" y="917141"/>
                  <a:pt x="2190165" y="984107"/>
                  <a:pt x="2165649" y="1044313"/>
                </a:cubicBezTo>
                <a:cubicBezTo>
                  <a:pt x="2151423" y="1037654"/>
                  <a:pt x="2147161" y="1021032"/>
                  <a:pt x="2134322" y="1012986"/>
                </a:cubicBezTo>
                <a:cubicBezTo>
                  <a:pt x="2109049" y="1045725"/>
                  <a:pt x="2103652" y="1098365"/>
                  <a:pt x="2099515" y="1152215"/>
                </a:cubicBezTo>
                <a:cubicBezTo>
                  <a:pt x="2040267" y="1289198"/>
                  <a:pt x="2116414" y="1461392"/>
                  <a:pt x="2148245" y="1583873"/>
                </a:cubicBezTo>
                <a:cubicBezTo>
                  <a:pt x="2151902" y="1520211"/>
                  <a:pt x="2150137" y="1451152"/>
                  <a:pt x="2158687" y="1392409"/>
                </a:cubicBezTo>
                <a:cubicBezTo>
                  <a:pt x="2131018" y="1370188"/>
                  <a:pt x="2110386" y="1340930"/>
                  <a:pt x="2099515" y="1301910"/>
                </a:cubicBezTo>
                <a:cubicBezTo>
                  <a:pt x="2125595" y="1321079"/>
                  <a:pt x="2132683" y="1359241"/>
                  <a:pt x="2162168" y="1375005"/>
                </a:cubicBezTo>
                <a:cubicBezTo>
                  <a:pt x="2177428" y="1306198"/>
                  <a:pt x="2113715" y="1274418"/>
                  <a:pt x="2123880" y="1211387"/>
                </a:cubicBezTo>
                <a:cubicBezTo>
                  <a:pt x="2142974" y="1243344"/>
                  <a:pt x="2152508" y="1284885"/>
                  <a:pt x="2172610" y="1315808"/>
                </a:cubicBezTo>
                <a:cubicBezTo>
                  <a:pt x="2175006" y="1289198"/>
                  <a:pt x="2182396" y="1267557"/>
                  <a:pt x="2190014" y="1246194"/>
                </a:cubicBezTo>
                <a:cubicBezTo>
                  <a:pt x="2163555" y="1225082"/>
                  <a:pt x="2146025" y="1195017"/>
                  <a:pt x="2144764" y="1148734"/>
                </a:cubicBezTo>
                <a:cubicBezTo>
                  <a:pt x="2167969" y="1169618"/>
                  <a:pt x="2166607" y="1215069"/>
                  <a:pt x="2193494" y="1232271"/>
                </a:cubicBezTo>
                <a:cubicBezTo>
                  <a:pt x="2203810" y="1210857"/>
                  <a:pt x="2209889" y="1182633"/>
                  <a:pt x="2221340" y="1159176"/>
                </a:cubicBezTo>
                <a:cubicBezTo>
                  <a:pt x="2231858" y="1137636"/>
                  <a:pt x="2246260" y="1107873"/>
                  <a:pt x="2266589" y="1106966"/>
                </a:cubicBezTo>
                <a:cubicBezTo>
                  <a:pt x="2256778" y="1135442"/>
                  <a:pt x="2238037" y="1155014"/>
                  <a:pt x="2228301" y="1183566"/>
                </a:cubicBezTo>
                <a:cubicBezTo>
                  <a:pt x="2247344" y="1181649"/>
                  <a:pt x="2273399" y="1168408"/>
                  <a:pt x="2290954" y="1176605"/>
                </a:cubicBezTo>
                <a:cubicBezTo>
                  <a:pt x="2268506" y="1187778"/>
                  <a:pt x="2242502" y="1195446"/>
                  <a:pt x="2217859" y="1204450"/>
                </a:cubicBezTo>
                <a:cubicBezTo>
                  <a:pt x="2212815" y="1222611"/>
                  <a:pt x="2206963" y="1239989"/>
                  <a:pt x="2200456" y="1256661"/>
                </a:cubicBezTo>
                <a:cubicBezTo>
                  <a:pt x="2226864" y="1249397"/>
                  <a:pt x="2260914" y="1231287"/>
                  <a:pt x="2283993" y="1232296"/>
                </a:cubicBezTo>
                <a:cubicBezTo>
                  <a:pt x="2263159" y="1256712"/>
                  <a:pt x="2221264" y="1260066"/>
                  <a:pt x="2193494" y="1277545"/>
                </a:cubicBezTo>
                <a:cubicBezTo>
                  <a:pt x="2194251" y="1296967"/>
                  <a:pt x="2178336" y="1317977"/>
                  <a:pt x="2186533" y="1333237"/>
                </a:cubicBezTo>
                <a:cubicBezTo>
                  <a:pt x="2211150" y="1319541"/>
                  <a:pt x="2243258" y="1294848"/>
                  <a:pt x="2280512" y="1305391"/>
                </a:cubicBezTo>
                <a:cubicBezTo>
                  <a:pt x="2244872" y="1318481"/>
                  <a:pt x="2211427" y="1333766"/>
                  <a:pt x="2179571" y="1350640"/>
                </a:cubicBezTo>
                <a:cubicBezTo>
                  <a:pt x="2164312" y="1425904"/>
                  <a:pt x="2164917" y="1517008"/>
                  <a:pt x="2162168" y="1604757"/>
                </a:cubicBezTo>
                <a:cubicBezTo>
                  <a:pt x="2171122" y="1610306"/>
                  <a:pt x="2189080" y="1579686"/>
                  <a:pt x="2203936" y="1590834"/>
                </a:cubicBezTo>
                <a:cubicBezTo>
                  <a:pt x="2170844" y="1482730"/>
                  <a:pt x="2235288" y="1429234"/>
                  <a:pt x="2280512" y="1385447"/>
                </a:cubicBezTo>
                <a:cubicBezTo>
                  <a:pt x="2342685" y="1325241"/>
                  <a:pt x="2390583" y="1247480"/>
                  <a:pt x="2391920" y="1124369"/>
                </a:cubicBezTo>
                <a:cubicBezTo>
                  <a:pt x="2392399" y="1080356"/>
                  <a:pt x="2372524" y="1039369"/>
                  <a:pt x="2374516" y="988596"/>
                </a:cubicBezTo>
                <a:cubicBezTo>
                  <a:pt x="2376887" y="927835"/>
                  <a:pt x="2415604" y="901150"/>
                  <a:pt x="2458053" y="873733"/>
                </a:cubicBezTo>
                <a:cubicBezTo>
                  <a:pt x="2354136" y="835042"/>
                  <a:pt x="2306668" y="920773"/>
                  <a:pt x="2263108" y="974673"/>
                </a:cubicBezTo>
                <a:close/>
                <a:moveTo>
                  <a:pt x="1417221" y="932905"/>
                </a:moveTo>
                <a:cubicBezTo>
                  <a:pt x="1395278" y="916662"/>
                  <a:pt x="1368012" y="896105"/>
                  <a:pt x="1340645" y="887656"/>
                </a:cubicBezTo>
                <a:cubicBezTo>
                  <a:pt x="1256150" y="861500"/>
                  <a:pt x="1160279" y="891414"/>
                  <a:pt x="1121336" y="939866"/>
                </a:cubicBezTo>
                <a:cubicBezTo>
                  <a:pt x="1206058" y="954268"/>
                  <a:pt x="1318500" y="933662"/>
                  <a:pt x="1399818" y="957270"/>
                </a:cubicBezTo>
                <a:cubicBezTo>
                  <a:pt x="1427663" y="965341"/>
                  <a:pt x="1450414" y="997651"/>
                  <a:pt x="1472912" y="988596"/>
                </a:cubicBezTo>
                <a:cubicBezTo>
                  <a:pt x="1473921" y="965492"/>
                  <a:pt x="1440628" y="950233"/>
                  <a:pt x="1417221" y="932905"/>
                </a:cubicBezTo>
                <a:close/>
                <a:moveTo>
                  <a:pt x="1925455" y="1051274"/>
                </a:moveTo>
                <a:cubicBezTo>
                  <a:pt x="1946137" y="1073520"/>
                  <a:pt x="1958597" y="1103989"/>
                  <a:pt x="1977665" y="1127850"/>
                </a:cubicBezTo>
                <a:cubicBezTo>
                  <a:pt x="1983391" y="1050013"/>
                  <a:pt x="1969317" y="952427"/>
                  <a:pt x="2008992" y="908540"/>
                </a:cubicBezTo>
                <a:cubicBezTo>
                  <a:pt x="1933627" y="908616"/>
                  <a:pt x="1923639" y="974043"/>
                  <a:pt x="1925455" y="1051274"/>
                </a:cubicBezTo>
                <a:close/>
                <a:moveTo>
                  <a:pt x="1782720" y="1044313"/>
                </a:moveTo>
                <a:cubicBezTo>
                  <a:pt x="1793844" y="1050618"/>
                  <a:pt x="1795559" y="1063558"/>
                  <a:pt x="1807085" y="1072158"/>
                </a:cubicBezTo>
                <a:cubicBezTo>
                  <a:pt x="1819772" y="1081617"/>
                  <a:pt x="1844036" y="1076270"/>
                  <a:pt x="1841893" y="1096523"/>
                </a:cubicBezTo>
                <a:cubicBezTo>
                  <a:pt x="1838059" y="1111253"/>
                  <a:pt x="1824691" y="1116449"/>
                  <a:pt x="1824489" y="1134811"/>
                </a:cubicBezTo>
                <a:cubicBezTo>
                  <a:pt x="1832737" y="1145152"/>
                  <a:pt x="1848829" y="1147624"/>
                  <a:pt x="1848854" y="1166138"/>
                </a:cubicBezTo>
                <a:cubicBezTo>
                  <a:pt x="1849737" y="1182103"/>
                  <a:pt x="1833115" y="1180565"/>
                  <a:pt x="1834931" y="1197464"/>
                </a:cubicBezTo>
                <a:cubicBezTo>
                  <a:pt x="1876018" y="1227151"/>
                  <a:pt x="1910346" y="1263622"/>
                  <a:pt x="1953300" y="1291443"/>
                </a:cubicBezTo>
                <a:cubicBezTo>
                  <a:pt x="1948483" y="1164372"/>
                  <a:pt x="1862953" y="1068602"/>
                  <a:pt x="1789682" y="988596"/>
                </a:cubicBezTo>
                <a:cubicBezTo>
                  <a:pt x="1769201" y="966249"/>
                  <a:pt x="1736689" y="913711"/>
                  <a:pt x="1709626" y="912021"/>
                </a:cubicBezTo>
                <a:cubicBezTo>
                  <a:pt x="1696661" y="911214"/>
                  <a:pt x="1679636" y="926700"/>
                  <a:pt x="1667857" y="932905"/>
                </a:cubicBezTo>
                <a:cubicBezTo>
                  <a:pt x="1648688" y="942994"/>
                  <a:pt x="1625307" y="948366"/>
                  <a:pt x="1619127" y="967712"/>
                </a:cubicBezTo>
                <a:cubicBezTo>
                  <a:pt x="1639532" y="990236"/>
                  <a:pt x="1662031" y="1010666"/>
                  <a:pt x="1671338" y="1044288"/>
                </a:cubicBezTo>
                <a:cubicBezTo>
                  <a:pt x="1705035" y="1029583"/>
                  <a:pt x="1754446" y="1028296"/>
                  <a:pt x="1782720" y="1044313"/>
                </a:cubicBezTo>
                <a:close/>
                <a:moveTo>
                  <a:pt x="1660896" y="1047794"/>
                </a:moveTo>
                <a:cubicBezTo>
                  <a:pt x="1659357" y="1003553"/>
                  <a:pt x="1613830" y="973639"/>
                  <a:pt x="1573878" y="953814"/>
                </a:cubicBezTo>
                <a:cubicBezTo>
                  <a:pt x="1553524" y="976262"/>
                  <a:pt x="1528124" y="985116"/>
                  <a:pt x="1493822" y="981660"/>
                </a:cubicBezTo>
                <a:cubicBezTo>
                  <a:pt x="1466985" y="1047390"/>
                  <a:pt x="1484666" y="1141546"/>
                  <a:pt x="1539071" y="1166163"/>
                </a:cubicBezTo>
                <a:cubicBezTo>
                  <a:pt x="1558089" y="1155393"/>
                  <a:pt x="1581420" y="1170148"/>
                  <a:pt x="1598243" y="1173124"/>
                </a:cubicBezTo>
                <a:cubicBezTo>
                  <a:pt x="1603540" y="1125706"/>
                  <a:pt x="1662560" y="1096069"/>
                  <a:pt x="1660896" y="1047794"/>
                </a:cubicBezTo>
                <a:close/>
                <a:moveTo>
                  <a:pt x="1048216" y="1054755"/>
                </a:moveTo>
                <a:cubicBezTo>
                  <a:pt x="1074498" y="1055436"/>
                  <a:pt x="1092582" y="1018359"/>
                  <a:pt x="1121311" y="1016467"/>
                </a:cubicBezTo>
                <a:cubicBezTo>
                  <a:pt x="1138184" y="1015357"/>
                  <a:pt x="1162575" y="1031676"/>
                  <a:pt x="1183963" y="1033871"/>
                </a:cubicBezTo>
                <a:cubicBezTo>
                  <a:pt x="1255671" y="1041210"/>
                  <a:pt x="1329068" y="993086"/>
                  <a:pt x="1385869" y="995583"/>
                </a:cubicBezTo>
                <a:cubicBezTo>
                  <a:pt x="1417549" y="996995"/>
                  <a:pt x="1444966" y="1019267"/>
                  <a:pt x="1469406" y="1016467"/>
                </a:cubicBezTo>
                <a:cubicBezTo>
                  <a:pt x="1374040" y="931871"/>
                  <a:pt x="1099720" y="932628"/>
                  <a:pt x="1048216" y="1054755"/>
                </a:cubicBezTo>
                <a:close/>
                <a:moveTo>
                  <a:pt x="1368491" y="1012986"/>
                </a:moveTo>
                <a:cubicBezTo>
                  <a:pt x="1364456" y="1026354"/>
                  <a:pt x="1355476" y="1034779"/>
                  <a:pt x="1358049" y="1054755"/>
                </a:cubicBezTo>
                <a:cubicBezTo>
                  <a:pt x="1345917" y="1060052"/>
                  <a:pt x="1336459" y="1067972"/>
                  <a:pt x="1319761" y="1068678"/>
                </a:cubicBezTo>
                <a:cubicBezTo>
                  <a:pt x="1311286" y="1097482"/>
                  <a:pt x="1310000" y="1129792"/>
                  <a:pt x="1323242" y="1148734"/>
                </a:cubicBezTo>
                <a:cubicBezTo>
                  <a:pt x="1329951" y="1158369"/>
                  <a:pt x="1342789" y="1155973"/>
                  <a:pt x="1358049" y="1166138"/>
                </a:cubicBezTo>
                <a:cubicBezTo>
                  <a:pt x="1369551" y="1173805"/>
                  <a:pt x="1376588" y="1188787"/>
                  <a:pt x="1385895" y="1193983"/>
                </a:cubicBezTo>
                <a:cubicBezTo>
                  <a:pt x="1407536" y="1206090"/>
                  <a:pt x="1439392" y="1206695"/>
                  <a:pt x="1458990" y="1211387"/>
                </a:cubicBezTo>
                <a:cubicBezTo>
                  <a:pt x="1474754" y="1192344"/>
                  <a:pt x="1497126" y="1179909"/>
                  <a:pt x="1518162" y="1166138"/>
                </a:cubicBezTo>
                <a:cubicBezTo>
                  <a:pt x="1482396" y="1144900"/>
                  <a:pt x="1462243" y="1089991"/>
                  <a:pt x="1469432" y="1037326"/>
                </a:cubicBezTo>
                <a:cubicBezTo>
                  <a:pt x="1437702" y="1027414"/>
                  <a:pt x="1405215" y="1007185"/>
                  <a:pt x="1368491" y="1012986"/>
                </a:cubicBezTo>
                <a:close/>
                <a:moveTo>
                  <a:pt x="2900128" y="1385447"/>
                </a:moveTo>
                <a:cubicBezTo>
                  <a:pt x="2921037" y="1380604"/>
                  <a:pt x="2942855" y="1388726"/>
                  <a:pt x="2962781" y="1385447"/>
                </a:cubicBezTo>
                <a:cubicBezTo>
                  <a:pt x="3009569" y="1377780"/>
                  <a:pt x="3072877" y="1331471"/>
                  <a:pt x="3102034" y="1294949"/>
                </a:cubicBezTo>
                <a:cubicBezTo>
                  <a:pt x="3139666" y="1247783"/>
                  <a:pt x="3143399" y="1181347"/>
                  <a:pt x="3157726" y="1124369"/>
                </a:cubicBezTo>
                <a:cubicBezTo>
                  <a:pt x="3152051" y="1094077"/>
                  <a:pt x="3108895" y="1101265"/>
                  <a:pt x="3091592" y="1082601"/>
                </a:cubicBezTo>
                <a:cubicBezTo>
                  <a:pt x="3091592" y="1066357"/>
                  <a:pt x="3091592" y="1050114"/>
                  <a:pt x="3091592" y="1033871"/>
                </a:cubicBezTo>
                <a:cubicBezTo>
                  <a:pt x="3015092" y="1023479"/>
                  <a:pt x="2932917" y="1032963"/>
                  <a:pt x="2914051" y="1103485"/>
                </a:cubicBezTo>
                <a:cubicBezTo>
                  <a:pt x="2905173" y="1136728"/>
                  <a:pt x="2918061" y="1182456"/>
                  <a:pt x="2914051" y="1221854"/>
                </a:cubicBezTo>
                <a:cubicBezTo>
                  <a:pt x="2910444" y="1257519"/>
                  <a:pt x="2894932" y="1296260"/>
                  <a:pt x="2882725" y="1322795"/>
                </a:cubicBezTo>
                <a:cubicBezTo>
                  <a:pt x="2868499" y="1353742"/>
                  <a:pt x="2841763" y="1377477"/>
                  <a:pt x="2844437" y="1402851"/>
                </a:cubicBezTo>
                <a:cubicBezTo>
                  <a:pt x="2866481" y="1409409"/>
                  <a:pt x="2878437" y="1390467"/>
                  <a:pt x="2900128" y="1385447"/>
                </a:cubicBezTo>
                <a:close/>
                <a:moveTo>
                  <a:pt x="1681780" y="1051274"/>
                </a:moveTo>
                <a:cubicBezTo>
                  <a:pt x="1658878" y="1098011"/>
                  <a:pt x="1629065" y="1137787"/>
                  <a:pt x="1605204" y="1183566"/>
                </a:cubicBezTo>
                <a:cubicBezTo>
                  <a:pt x="1626997" y="1194261"/>
                  <a:pt x="1631865" y="1221879"/>
                  <a:pt x="1643492" y="1242738"/>
                </a:cubicBezTo>
                <a:cubicBezTo>
                  <a:pt x="1691440" y="1220038"/>
                  <a:pt x="1770462" y="1255350"/>
                  <a:pt x="1803630" y="1228815"/>
                </a:cubicBezTo>
                <a:cubicBezTo>
                  <a:pt x="1807514" y="1199053"/>
                  <a:pt x="1831097" y="1188989"/>
                  <a:pt x="1838437" y="1162682"/>
                </a:cubicBezTo>
                <a:cubicBezTo>
                  <a:pt x="1837605" y="1144951"/>
                  <a:pt x="1814375" y="1149617"/>
                  <a:pt x="1814072" y="1131356"/>
                </a:cubicBezTo>
                <a:cubicBezTo>
                  <a:pt x="1817452" y="1116172"/>
                  <a:pt x="1826128" y="1106284"/>
                  <a:pt x="1831476" y="1093068"/>
                </a:cubicBezTo>
                <a:cubicBezTo>
                  <a:pt x="1791447" y="1067694"/>
                  <a:pt x="1745441" y="1022294"/>
                  <a:pt x="1681780" y="1051274"/>
                </a:cubicBezTo>
                <a:close/>
                <a:moveTo>
                  <a:pt x="2680818" y="1274039"/>
                </a:moveTo>
                <a:cubicBezTo>
                  <a:pt x="2735526" y="1298253"/>
                  <a:pt x="2765213" y="1347462"/>
                  <a:pt x="2764355" y="1427216"/>
                </a:cubicBezTo>
                <a:cubicBezTo>
                  <a:pt x="2783297" y="1420633"/>
                  <a:pt x="2791167" y="1402977"/>
                  <a:pt x="2820047" y="1406331"/>
                </a:cubicBezTo>
                <a:cubicBezTo>
                  <a:pt x="2884894" y="1328974"/>
                  <a:pt x="2976905" y="1039268"/>
                  <a:pt x="2785240" y="1040832"/>
                </a:cubicBezTo>
                <a:cubicBezTo>
                  <a:pt x="2772679" y="1068577"/>
                  <a:pt x="2786602" y="1099928"/>
                  <a:pt x="2781759" y="1124369"/>
                </a:cubicBezTo>
                <a:cubicBezTo>
                  <a:pt x="2750533" y="1112666"/>
                  <a:pt x="2745035" y="1075210"/>
                  <a:pt x="2712145" y="1065197"/>
                </a:cubicBezTo>
                <a:cubicBezTo>
                  <a:pt x="2695750" y="1137964"/>
                  <a:pt x="2632290" y="1193327"/>
                  <a:pt x="2680818" y="1274039"/>
                </a:cubicBezTo>
                <a:close/>
                <a:moveTo>
                  <a:pt x="1264045" y="1183541"/>
                </a:moveTo>
                <a:cubicBezTo>
                  <a:pt x="1259101" y="1211488"/>
                  <a:pt x="1228002" y="1216028"/>
                  <a:pt x="1225757" y="1239232"/>
                </a:cubicBezTo>
                <a:cubicBezTo>
                  <a:pt x="1223689" y="1260444"/>
                  <a:pt x="1253653" y="1273283"/>
                  <a:pt x="1246641" y="1305366"/>
                </a:cubicBezTo>
                <a:cubicBezTo>
                  <a:pt x="1296481" y="1361183"/>
                  <a:pt x="1388089" y="1336289"/>
                  <a:pt x="1438105" y="1298404"/>
                </a:cubicBezTo>
                <a:cubicBezTo>
                  <a:pt x="1436289" y="1268743"/>
                  <a:pt x="1444234" y="1248817"/>
                  <a:pt x="1448547" y="1225309"/>
                </a:cubicBezTo>
                <a:cubicBezTo>
                  <a:pt x="1369450" y="1221854"/>
                  <a:pt x="1341755" y="1140158"/>
                  <a:pt x="1264045" y="1183541"/>
                </a:cubicBezTo>
                <a:close/>
                <a:moveTo>
                  <a:pt x="1455509" y="1301910"/>
                </a:moveTo>
                <a:cubicBezTo>
                  <a:pt x="1465043" y="1331723"/>
                  <a:pt x="1502549" y="1349883"/>
                  <a:pt x="1535565" y="1350640"/>
                </a:cubicBezTo>
                <a:cubicBezTo>
                  <a:pt x="1585531" y="1351775"/>
                  <a:pt x="1618648" y="1321357"/>
                  <a:pt x="1626063" y="1277545"/>
                </a:cubicBezTo>
                <a:cubicBezTo>
                  <a:pt x="1651715" y="1126387"/>
                  <a:pt x="1413413" y="1170274"/>
                  <a:pt x="1455509" y="1301910"/>
                </a:cubicBezTo>
                <a:close/>
                <a:moveTo>
                  <a:pt x="1852335" y="1378486"/>
                </a:moveTo>
                <a:cubicBezTo>
                  <a:pt x="1893044" y="1402750"/>
                  <a:pt x="1928179" y="1432613"/>
                  <a:pt x="1988107" y="1437658"/>
                </a:cubicBezTo>
                <a:cubicBezTo>
                  <a:pt x="1967652" y="1387162"/>
                  <a:pt x="1928834" y="1338155"/>
                  <a:pt x="1890648" y="1301910"/>
                </a:cubicBezTo>
                <a:cubicBezTo>
                  <a:pt x="1864164" y="1276763"/>
                  <a:pt x="1826935" y="1245689"/>
                  <a:pt x="1786201" y="1246219"/>
                </a:cubicBezTo>
                <a:cubicBezTo>
                  <a:pt x="1809128" y="1289400"/>
                  <a:pt x="1862600" y="1302087"/>
                  <a:pt x="1852335" y="1378486"/>
                </a:cubicBezTo>
                <a:close/>
                <a:moveTo>
                  <a:pt x="1643492" y="1256636"/>
                </a:moveTo>
                <a:cubicBezTo>
                  <a:pt x="1660391" y="1299918"/>
                  <a:pt x="1611434" y="1310864"/>
                  <a:pt x="1608685" y="1343653"/>
                </a:cubicBezTo>
                <a:cubicBezTo>
                  <a:pt x="1606541" y="1368977"/>
                  <a:pt x="1642130" y="1425753"/>
                  <a:pt x="1664376" y="1441113"/>
                </a:cubicBezTo>
                <a:cubicBezTo>
                  <a:pt x="1700369" y="1465958"/>
                  <a:pt x="1746577" y="1453498"/>
                  <a:pt x="1786201" y="1437633"/>
                </a:cubicBezTo>
                <a:cubicBezTo>
                  <a:pt x="1801259" y="1410922"/>
                  <a:pt x="1820352" y="1388247"/>
                  <a:pt x="1841893" y="1368018"/>
                </a:cubicBezTo>
                <a:cubicBezTo>
                  <a:pt x="1843053" y="1267002"/>
                  <a:pt x="1745820" y="1231464"/>
                  <a:pt x="1643492" y="1256636"/>
                </a:cubicBezTo>
                <a:close/>
                <a:moveTo>
                  <a:pt x="3206455" y="1368044"/>
                </a:moveTo>
                <a:cubicBezTo>
                  <a:pt x="3222522" y="1306551"/>
                  <a:pt x="3180628" y="1273358"/>
                  <a:pt x="3133361" y="1263597"/>
                </a:cubicBezTo>
                <a:cubicBezTo>
                  <a:pt x="3107583" y="1327158"/>
                  <a:pt x="3044729" y="1353667"/>
                  <a:pt x="2994107" y="1392409"/>
                </a:cubicBezTo>
                <a:cubicBezTo>
                  <a:pt x="3047856" y="1398992"/>
                  <a:pt x="3077922" y="1429284"/>
                  <a:pt x="3108996" y="1458542"/>
                </a:cubicBezTo>
                <a:cubicBezTo>
                  <a:pt x="3176062" y="1464116"/>
                  <a:pt x="3210743" y="1437280"/>
                  <a:pt x="3227365" y="1392409"/>
                </a:cubicBezTo>
                <a:cubicBezTo>
                  <a:pt x="3223228" y="1381462"/>
                  <a:pt x="3207035" y="1382547"/>
                  <a:pt x="3206455" y="1368044"/>
                </a:cubicBezTo>
                <a:close/>
                <a:moveTo>
                  <a:pt x="2590320" y="1281001"/>
                </a:moveTo>
                <a:cubicBezTo>
                  <a:pt x="2650955" y="1322492"/>
                  <a:pt x="2689444" y="1386103"/>
                  <a:pt x="2750458" y="1427216"/>
                </a:cubicBezTo>
                <a:cubicBezTo>
                  <a:pt x="2754695" y="1323173"/>
                  <a:pt x="2693001" y="1266523"/>
                  <a:pt x="2590320" y="1281001"/>
                </a:cubicBezTo>
                <a:close/>
                <a:moveTo>
                  <a:pt x="1305838" y="1402851"/>
                </a:moveTo>
                <a:cubicBezTo>
                  <a:pt x="1301500" y="1434606"/>
                  <a:pt x="1319585" y="1429107"/>
                  <a:pt x="1333684" y="1448100"/>
                </a:cubicBezTo>
                <a:cubicBezTo>
                  <a:pt x="1341629" y="1458794"/>
                  <a:pt x="1342260" y="1470119"/>
                  <a:pt x="1347607" y="1475946"/>
                </a:cubicBezTo>
                <a:cubicBezTo>
                  <a:pt x="1423981" y="1559028"/>
                  <a:pt x="1514252" y="1442728"/>
                  <a:pt x="1518187" y="1361057"/>
                </a:cubicBezTo>
                <a:cubicBezTo>
                  <a:pt x="1477276" y="1360200"/>
                  <a:pt x="1466809" y="1328873"/>
                  <a:pt x="1441611" y="1312327"/>
                </a:cubicBezTo>
                <a:cubicBezTo>
                  <a:pt x="1408872" y="1344032"/>
                  <a:pt x="1313077" y="1349833"/>
                  <a:pt x="1305838" y="1402851"/>
                </a:cubicBezTo>
                <a:close/>
                <a:moveTo>
                  <a:pt x="1535565" y="1364563"/>
                </a:moveTo>
                <a:cubicBezTo>
                  <a:pt x="1524316" y="1402624"/>
                  <a:pt x="1450136" y="1538270"/>
                  <a:pt x="1539046" y="1549066"/>
                </a:cubicBezTo>
                <a:cubicBezTo>
                  <a:pt x="1561317" y="1551764"/>
                  <a:pt x="1572667" y="1529468"/>
                  <a:pt x="1601698" y="1545585"/>
                </a:cubicBezTo>
                <a:cubicBezTo>
                  <a:pt x="1618295" y="1508811"/>
                  <a:pt x="1687304" y="1524449"/>
                  <a:pt x="1685235" y="1469009"/>
                </a:cubicBezTo>
                <a:cubicBezTo>
                  <a:pt x="1637590" y="1444720"/>
                  <a:pt x="1613604" y="1396772"/>
                  <a:pt x="1591256" y="1347185"/>
                </a:cubicBezTo>
                <a:cubicBezTo>
                  <a:pt x="1581748" y="1361990"/>
                  <a:pt x="1558341" y="1362974"/>
                  <a:pt x="1535565" y="1364563"/>
                </a:cubicBezTo>
                <a:close/>
                <a:moveTo>
                  <a:pt x="1852335" y="1385447"/>
                </a:moveTo>
                <a:cubicBezTo>
                  <a:pt x="1831576" y="1393695"/>
                  <a:pt x="1819772" y="1410897"/>
                  <a:pt x="1810566" y="1430696"/>
                </a:cubicBezTo>
                <a:cubicBezTo>
                  <a:pt x="1876094" y="1458012"/>
                  <a:pt x="1931205" y="1495720"/>
                  <a:pt x="2019434" y="1500311"/>
                </a:cubicBezTo>
                <a:cubicBezTo>
                  <a:pt x="2015272" y="1481268"/>
                  <a:pt x="2002711" y="1470624"/>
                  <a:pt x="1998549" y="1451581"/>
                </a:cubicBezTo>
                <a:cubicBezTo>
                  <a:pt x="1936225" y="1443131"/>
                  <a:pt x="1890673" y="1417883"/>
                  <a:pt x="1852335" y="1385447"/>
                </a:cubicBezTo>
                <a:close/>
                <a:moveTo>
                  <a:pt x="2875763" y="1409812"/>
                </a:moveTo>
                <a:cubicBezTo>
                  <a:pt x="2901793" y="1432235"/>
                  <a:pt x="2914707" y="1471456"/>
                  <a:pt x="2948858" y="1489868"/>
                </a:cubicBezTo>
                <a:cubicBezTo>
                  <a:pt x="2995948" y="1515242"/>
                  <a:pt x="3067656" y="1500361"/>
                  <a:pt x="3126399" y="1521195"/>
                </a:cubicBezTo>
                <a:cubicBezTo>
                  <a:pt x="3100950" y="1430091"/>
                  <a:pt x="2984397" y="1373517"/>
                  <a:pt x="2875763" y="1409812"/>
                </a:cubicBezTo>
                <a:close/>
                <a:moveTo>
                  <a:pt x="2774823" y="1444619"/>
                </a:moveTo>
                <a:cubicBezTo>
                  <a:pt x="2818382" y="1500840"/>
                  <a:pt x="2899321" y="1538245"/>
                  <a:pt x="2969767" y="1556027"/>
                </a:cubicBezTo>
                <a:cubicBezTo>
                  <a:pt x="2936474" y="1498192"/>
                  <a:pt x="2857073" y="1358131"/>
                  <a:pt x="2774823" y="1444619"/>
                </a:cubicBezTo>
                <a:close/>
                <a:moveTo>
                  <a:pt x="2760900" y="1451581"/>
                </a:moveTo>
                <a:cubicBezTo>
                  <a:pt x="2748692" y="1457508"/>
                  <a:pt x="2739536" y="1422373"/>
                  <a:pt x="2722612" y="1423735"/>
                </a:cubicBezTo>
                <a:cubicBezTo>
                  <a:pt x="2709219" y="1424794"/>
                  <a:pt x="2671814" y="1479023"/>
                  <a:pt x="2659960" y="1493349"/>
                </a:cubicBezTo>
                <a:cubicBezTo>
                  <a:pt x="2597862" y="1568462"/>
                  <a:pt x="2535839" y="1665493"/>
                  <a:pt x="2513745" y="1754427"/>
                </a:cubicBezTo>
                <a:cubicBezTo>
                  <a:pt x="2515914" y="1765021"/>
                  <a:pt x="2532460" y="1761237"/>
                  <a:pt x="2534629" y="1771831"/>
                </a:cubicBezTo>
                <a:cubicBezTo>
                  <a:pt x="2533418" y="1783534"/>
                  <a:pt x="2526734" y="1797205"/>
                  <a:pt x="2538109" y="1803157"/>
                </a:cubicBezTo>
                <a:cubicBezTo>
                  <a:pt x="2592565" y="1666174"/>
                  <a:pt x="2660590" y="1542760"/>
                  <a:pt x="2760900" y="1451581"/>
                </a:cubicBezTo>
                <a:close/>
                <a:moveTo>
                  <a:pt x="2297916" y="1719620"/>
                </a:moveTo>
                <a:cubicBezTo>
                  <a:pt x="2314638" y="1708497"/>
                  <a:pt x="2332142" y="1698156"/>
                  <a:pt x="2343165" y="1681332"/>
                </a:cubicBezTo>
                <a:cubicBezTo>
                  <a:pt x="2332319" y="1598350"/>
                  <a:pt x="2350984" y="1529846"/>
                  <a:pt x="2384933" y="1486388"/>
                </a:cubicBezTo>
                <a:cubicBezTo>
                  <a:pt x="2399915" y="1467193"/>
                  <a:pt x="2431847" y="1454178"/>
                  <a:pt x="2426702" y="1437658"/>
                </a:cubicBezTo>
                <a:cubicBezTo>
                  <a:pt x="2279856" y="1423735"/>
                  <a:pt x="2251002" y="1631064"/>
                  <a:pt x="2297916" y="1719620"/>
                </a:cubicBezTo>
                <a:close/>
                <a:moveTo>
                  <a:pt x="1699184" y="1594315"/>
                </a:moveTo>
                <a:cubicBezTo>
                  <a:pt x="1684731" y="1603975"/>
                  <a:pt x="1665335" y="1620748"/>
                  <a:pt x="1667857" y="1632603"/>
                </a:cubicBezTo>
                <a:cubicBezTo>
                  <a:pt x="1737219" y="1635175"/>
                  <a:pt x="1784965" y="1659389"/>
                  <a:pt x="1824514" y="1691775"/>
                </a:cubicBezTo>
                <a:cubicBezTo>
                  <a:pt x="1834225" y="1656236"/>
                  <a:pt x="1880105" y="1656867"/>
                  <a:pt x="1901115" y="1632603"/>
                </a:cubicBezTo>
                <a:cubicBezTo>
                  <a:pt x="1862373" y="1586849"/>
                  <a:pt x="1757498" y="1555371"/>
                  <a:pt x="1699184" y="1594315"/>
                </a:cubicBezTo>
                <a:close/>
                <a:moveTo>
                  <a:pt x="2287473" y="1730062"/>
                </a:moveTo>
                <a:cubicBezTo>
                  <a:pt x="2290777" y="1670083"/>
                  <a:pt x="2193973" y="1550352"/>
                  <a:pt x="2162168" y="1639564"/>
                </a:cubicBezTo>
                <a:cubicBezTo>
                  <a:pt x="2149658" y="1633511"/>
                  <a:pt x="2144436" y="1620168"/>
                  <a:pt x="2141284" y="1604757"/>
                </a:cubicBezTo>
                <a:cubicBezTo>
                  <a:pt x="2052046" y="1624884"/>
                  <a:pt x="2033104" y="1747390"/>
                  <a:pt x="2071670" y="1837990"/>
                </a:cubicBezTo>
                <a:cubicBezTo>
                  <a:pt x="2092125" y="1826488"/>
                  <a:pt x="2106830" y="1812691"/>
                  <a:pt x="2130842" y="1810144"/>
                </a:cubicBezTo>
                <a:cubicBezTo>
                  <a:pt x="2185751" y="1804317"/>
                  <a:pt x="2219625" y="1840360"/>
                  <a:pt x="2249211" y="1865835"/>
                </a:cubicBezTo>
                <a:cubicBezTo>
                  <a:pt x="2239878" y="1812439"/>
                  <a:pt x="2285708" y="1762019"/>
                  <a:pt x="2287473" y="1730062"/>
                </a:cubicBezTo>
                <a:close/>
                <a:moveTo>
                  <a:pt x="2844437" y="1611718"/>
                </a:moveTo>
                <a:cubicBezTo>
                  <a:pt x="2645658" y="1624304"/>
                  <a:pt x="2590749" y="1794329"/>
                  <a:pt x="2517225" y="1921526"/>
                </a:cubicBezTo>
                <a:cubicBezTo>
                  <a:pt x="2541060" y="1920896"/>
                  <a:pt x="2557102" y="1928059"/>
                  <a:pt x="2576397" y="1931968"/>
                </a:cubicBezTo>
                <a:cubicBezTo>
                  <a:pt x="2594583" y="1879430"/>
                  <a:pt x="2615063" y="1823941"/>
                  <a:pt x="2666896" y="1810144"/>
                </a:cubicBezTo>
                <a:cubicBezTo>
                  <a:pt x="2707832" y="1799248"/>
                  <a:pt x="2740797" y="1823487"/>
                  <a:pt x="2771317" y="1824067"/>
                </a:cubicBezTo>
                <a:cubicBezTo>
                  <a:pt x="2857098" y="1825681"/>
                  <a:pt x="2860024" y="1742800"/>
                  <a:pt x="2948858" y="1754453"/>
                </a:cubicBezTo>
                <a:cubicBezTo>
                  <a:pt x="2945907" y="1710540"/>
                  <a:pt x="2892284" y="1735258"/>
                  <a:pt x="2865296" y="1719645"/>
                </a:cubicBezTo>
                <a:cubicBezTo>
                  <a:pt x="2884213" y="1697954"/>
                  <a:pt x="2917607" y="1690741"/>
                  <a:pt x="2948858" y="1681358"/>
                </a:cubicBezTo>
                <a:cubicBezTo>
                  <a:pt x="2931126" y="1634141"/>
                  <a:pt x="2893066" y="1608641"/>
                  <a:pt x="2844437" y="1611718"/>
                </a:cubicBezTo>
                <a:close/>
                <a:moveTo>
                  <a:pt x="2050760" y="1663929"/>
                </a:moveTo>
                <a:cubicBezTo>
                  <a:pt x="2030204" y="1625313"/>
                  <a:pt x="1948231" y="1648089"/>
                  <a:pt x="1921949" y="1615199"/>
                </a:cubicBezTo>
                <a:cubicBezTo>
                  <a:pt x="1916299" y="1632552"/>
                  <a:pt x="1908707" y="1642641"/>
                  <a:pt x="1908026" y="1656968"/>
                </a:cubicBezTo>
                <a:cubicBezTo>
                  <a:pt x="1847139" y="1661054"/>
                  <a:pt x="1823581" y="1702469"/>
                  <a:pt x="1814022" y="1757933"/>
                </a:cubicBezTo>
                <a:cubicBezTo>
                  <a:pt x="1866711" y="1788806"/>
                  <a:pt x="1905832" y="1833197"/>
                  <a:pt x="1928910" y="1893706"/>
                </a:cubicBezTo>
                <a:cubicBezTo>
                  <a:pt x="1945406" y="1897237"/>
                  <a:pt x="1947827" y="1874234"/>
                  <a:pt x="1970679" y="1869341"/>
                </a:cubicBezTo>
                <a:cubicBezTo>
                  <a:pt x="2001980" y="1862657"/>
                  <a:pt x="2037216" y="1877236"/>
                  <a:pt x="2057721" y="1890225"/>
                </a:cubicBezTo>
                <a:cubicBezTo>
                  <a:pt x="2071493" y="1823007"/>
                  <a:pt x="2010454" y="1737276"/>
                  <a:pt x="2050760" y="1663929"/>
                </a:cubicBezTo>
                <a:close/>
                <a:moveTo>
                  <a:pt x="1633050" y="1778792"/>
                </a:moveTo>
                <a:cubicBezTo>
                  <a:pt x="1651891" y="1769788"/>
                  <a:pt x="1670178" y="1760228"/>
                  <a:pt x="1695703" y="1757908"/>
                </a:cubicBezTo>
                <a:cubicBezTo>
                  <a:pt x="1630730" y="1684813"/>
                  <a:pt x="1461512" y="1583469"/>
                  <a:pt x="1344126" y="1656942"/>
                </a:cubicBezTo>
                <a:cubicBezTo>
                  <a:pt x="1324402" y="1669276"/>
                  <a:pt x="1295926" y="1692708"/>
                  <a:pt x="1298877" y="1705672"/>
                </a:cubicBezTo>
                <a:cubicBezTo>
                  <a:pt x="1422442" y="1646879"/>
                  <a:pt x="1569969" y="1704789"/>
                  <a:pt x="1633050" y="1778792"/>
                </a:cubicBezTo>
                <a:close/>
                <a:moveTo>
                  <a:pt x="2444105" y="1716140"/>
                </a:moveTo>
                <a:cubicBezTo>
                  <a:pt x="2426802" y="1709052"/>
                  <a:pt x="2365411" y="1697298"/>
                  <a:pt x="2353607" y="1698736"/>
                </a:cubicBezTo>
                <a:cubicBezTo>
                  <a:pt x="2293300" y="1706151"/>
                  <a:pt x="2265151" y="1802981"/>
                  <a:pt x="2266589" y="1872797"/>
                </a:cubicBezTo>
                <a:cubicBezTo>
                  <a:pt x="2319178" y="1882785"/>
                  <a:pt x="2363116" y="1916356"/>
                  <a:pt x="2353607" y="1977243"/>
                </a:cubicBezTo>
                <a:cubicBezTo>
                  <a:pt x="2389952" y="1948615"/>
                  <a:pt x="2435126" y="1928791"/>
                  <a:pt x="2496341" y="1925032"/>
                </a:cubicBezTo>
                <a:cubicBezTo>
                  <a:pt x="2514526" y="1901449"/>
                  <a:pt x="2532485" y="1877639"/>
                  <a:pt x="2545071" y="1848457"/>
                </a:cubicBezTo>
                <a:cubicBezTo>
                  <a:pt x="2533292" y="1829616"/>
                  <a:pt x="2508927" y="1806310"/>
                  <a:pt x="2520706" y="1775362"/>
                </a:cubicBezTo>
                <a:cubicBezTo>
                  <a:pt x="2489682" y="1766887"/>
                  <a:pt x="2474246" y="1728499"/>
                  <a:pt x="2444105" y="1716140"/>
                </a:cubicBezTo>
                <a:close/>
                <a:moveTo>
                  <a:pt x="1305838" y="1963295"/>
                </a:moveTo>
                <a:cubicBezTo>
                  <a:pt x="1292571" y="1950986"/>
                  <a:pt x="1264448" y="1935121"/>
                  <a:pt x="1264070" y="1921526"/>
                </a:cubicBezTo>
                <a:cubicBezTo>
                  <a:pt x="1308764" y="1929043"/>
                  <a:pt x="1309092" y="1980925"/>
                  <a:pt x="1368516" y="1973737"/>
                </a:cubicBezTo>
                <a:cubicBezTo>
                  <a:pt x="1362791" y="1941175"/>
                  <a:pt x="1340091" y="1925562"/>
                  <a:pt x="1326748" y="1900642"/>
                </a:cubicBezTo>
                <a:cubicBezTo>
                  <a:pt x="1361530" y="1913430"/>
                  <a:pt x="1375024" y="1947531"/>
                  <a:pt x="1389401" y="1980698"/>
                </a:cubicBezTo>
                <a:cubicBezTo>
                  <a:pt x="1405493" y="1983170"/>
                  <a:pt x="1418457" y="1988795"/>
                  <a:pt x="1434650" y="1991141"/>
                </a:cubicBezTo>
                <a:cubicBezTo>
                  <a:pt x="1433641" y="1952701"/>
                  <a:pt x="1417398" y="1929497"/>
                  <a:pt x="1410285" y="1897161"/>
                </a:cubicBezTo>
                <a:cubicBezTo>
                  <a:pt x="1432708" y="1921148"/>
                  <a:pt x="1449581" y="1950684"/>
                  <a:pt x="1448573" y="1998102"/>
                </a:cubicBezTo>
                <a:cubicBezTo>
                  <a:pt x="1468196" y="1999363"/>
                  <a:pt x="1479117" y="2009326"/>
                  <a:pt x="1493822" y="2015506"/>
                </a:cubicBezTo>
                <a:cubicBezTo>
                  <a:pt x="1493797" y="1973762"/>
                  <a:pt x="1472736" y="1953055"/>
                  <a:pt x="1469457" y="1914565"/>
                </a:cubicBezTo>
                <a:cubicBezTo>
                  <a:pt x="1509435" y="1938400"/>
                  <a:pt x="1490089" y="2021559"/>
                  <a:pt x="1535590" y="2039870"/>
                </a:cubicBezTo>
                <a:cubicBezTo>
                  <a:pt x="1531883" y="2001356"/>
                  <a:pt x="1560989" y="1995655"/>
                  <a:pt x="1573878" y="1973737"/>
                </a:cubicBezTo>
                <a:cubicBezTo>
                  <a:pt x="1546360" y="1903719"/>
                  <a:pt x="1524089" y="1810093"/>
                  <a:pt x="1445092" y="1803157"/>
                </a:cubicBezTo>
                <a:cubicBezTo>
                  <a:pt x="1424208" y="1815920"/>
                  <a:pt x="1430841" y="1856225"/>
                  <a:pt x="1413765" y="1872771"/>
                </a:cubicBezTo>
                <a:cubicBezTo>
                  <a:pt x="1379186" y="1836577"/>
                  <a:pt x="1345614" y="1799374"/>
                  <a:pt x="1298902" y="1775311"/>
                </a:cubicBezTo>
                <a:cubicBezTo>
                  <a:pt x="1284097" y="1806789"/>
                  <a:pt x="1294690" y="1864473"/>
                  <a:pt x="1288460" y="1886694"/>
                </a:cubicBezTo>
                <a:cubicBezTo>
                  <a:pt x="1263364" y="1860740"/>
                  <a:pt x="1245077" y="1827976"/>
                  <a:pt x="1204923" y="1817080"/>
                </a:cubicBezTo>
                <a:cubicBezTo>
                  <a:pt x="1187822" y="1864977"/>
                  <a:pt x="1228859" y="1898473"/>
                  <a:pt x="1232769" y="1924982"/>
                </a:cubicBezTo>
                <a:cubicBezTo>
                  <a:pt x="1214886" y="1921980"/>
                  <a:pt x="1213348" y="1902610"/>
                  <a:pt x="1197962" y="1897136"/>
                </a:cubicBezTo>
                <a:cubicBezTo>
                  <a:pt x="1113567" y="1905561"/>
                  <a:pt x="1040044" y="1924856"/>
                  <a:pt x="1006498" y="1984154"/>
                </a:cubicBezTo>
                <a:cubicBezTo>
                  <a:pt x="1169511" y="1992023"/>
                  <a:pt x="1221520" y="2166361"/>
                  <a:pt x="1389401" y="2161695"/>
                </a:cubicBezTo>
                <a:cubicBezTo>
                  <a:pt x="1439165" y="2160308"/>
                  <a:pt x="1480151" y="2137356"/>
                  <a:pt x="1514706" y="2112965"/>
                </a:cubicBezTo>
                <a:cubicBezTo>
                  <a:pt x="1497731" y="2097126"/>
                  <a:pt x="1528351" y="2074930"/>
                  <a:pt x="1528629" y="2053793"/>
                </a:cubicBezTo>
                <a:cubicBezTo>
                  <a:pt x="1512587" y="2047790"/>
                  <a:pt x="1505727" y="2032606"/>
                  <a:pt x="1486860" y="2029428"/>
                </a:cubicBezTo>
                <a:cubicBezTo>
                  <a:pt x="1456215" y="2055634"/>
                  <a:pt x="1435406" y="2091703"/>
                  <a:pt x="1399843" y="2112991"/>
                </a:cubicBezTo>
                <a:cubicBezTo>
                  <a:pt x="1417700" y="2075157"/>
                  <a:pt x="1452835" y="2054575"/>
                  <a:pt x="1472938" y="2019011"/>
                </a:cubicBezTo>
                <a:cubicBezTo>
                  <a:pt x="1459998" y="2016868"/>
                  <a:pt x="1451070" y="2010713"/>
                  <a:pt x="1438131" y="2008569"/>
                </a:cubicBezTo>
                <a:cubicBezTo>
                  <a:pt x="1404458" y="2030589"/>
                  <a:pt x="1373056" y="2054878"/>
                  <a:pt x="1340671" y="2078183"/>
                </a:cubicBezTo>
                <a:cubicBezTo>
                  <a:pt x="1356586" y="2041888"/>
                  <a:pt x="1393033" y="2026124"/>
                  <a:pt x="1420727" y="2001608"/>
                </a:cubicBezTo>
                <a:cubicBezTo>
                  <a:pt x="1400297" y="2000019"/>
                  <a:pt x="1386071" y="1992175"/>
                  <a:pt x="1365036" y="1991166"/>
                </a:cubicBezTo>
                <a:cubicBezTo>
                  <a:pt x="1337568" y="2010133"/>
                  <a:pt x="1317088" y="2036037"/>
                  <a:pt x="1288460" y="2053819"/>
                </a:cubicBezTo>
                <a:cubicBezTo>
                  <a:pt x="1298600" y="2022164"/>
                  <a:pt x="1326672" y="2008494"/>
                  <a:pt x="1347632" y="1987685"/>
                </a:cubicBezTo>
                <a:cubicBezTo>
                  <a:pt x="1290200" y="1975477"/>
                  <a:pt x="1218190" y="1977899"/>
                  <a:pt x="1159649" y="1966801"/>
                </a:cubicBezTo>
                <a:cubicBezTo>
                  <a:pt x="1195162" y="1947026"/>
                  <a:pt x="1263515" y="1970509"/>
                  <a:pt x="1305838" y="1963295"/>
                </a:cubicBezTo>
                <a:close/>
                <a:moveTo>
                  <a:pt x="2082086" y="1848432"/>
                </a:moveTo>
                <a:cubicBezTo>
                  <a:pt x="2065364" y="1873074"/>
                  <a:pt x="2068542" y="1923998"/>
                  <a:pt x="2085567" y="1952853"/>
                </a:cubicBezTo>
                <a:cubicBezTo>
                  <a:pt x="2106023" y="1928084"/>
                  <a:pt x="2144184" y="1903896"/>
                  <a:pt x="2186508" y="1921526"/>
                </a:cubicBezTo>
                <a:cubicBezTo>
                  <a:pt x="2194100" y="1897792"/>
                  <a:pt x="2211629" y="1883995"/>
                  <a:pt x="2228276" y="1869316"/>
                </a:cubicBezTo>
                <a:cubicBezTo>
                  <a:pt x="2209813" y="1827447"/>
                  <a:pt x="2114876" y="1800055"/>
                  <a:pt x="2082086" y="1848432"/>
                </a:cubicBezTo>
                <a:close/>
                <a:moveTo>
                  <a:pt x="2238743" y="1879758"/>
                </a:moveTo>
                <a:cubicBezTo>
                  <a:pt x="2219297" y="1889317"/>
                  <a:pt x="2208930" y="1907982"/>
                  <a:pt x="2196975" y="1925007"/>
                </a:cubicBezTo>
                <a:cubicBezTo>
                  <a:pt x="2211352" y="1956233"/>
                  <a:pt x="2260763" y="1957923"/>
                  <a:pt x="2263108" y="1998102"/>
                </a:cubicBezTo>
                <a:cubicBezTo>
                  <a:pt x="2264143" y="2015909"/>
                  <a:pt x="2252111" y="2032732"/>
                  <a:pt x="2242224" y="2050313"/>
                </a:cubicBezTo>
                <a:cubicBezTo>
                  <a:pt x="2267270" y="2044032"/>
                  <a:pt x="2293930" y="2039366"/>
                  <a:pt x="2322280" y="2036390"/>
                </a:cubicBezTo>
                <a:cubicBezTo>
                  <a:pt x="2366016" y="1946799"/>
                  <a:pt x="2322659" y="1884449"/>
                  <a:pt x="2238743" y="1879758"/>
                </a:cubicBezTo>
                <a:close/>
                <a:moveTo>
                  <a:pt x="2057721" y="1907604"/>
                </a:moveTo>
                <a:cubicBezTo>
                  <a:pt x="2037745" y="1888889"/>
                  <a:pt x="1996860" y="1877816"/>
                  <a:pt x="1960262" y="1886719"/>
                </a:cubicBezTo>
                <a:cubicBezTo>
                  <a:pt x="1873925" y="1957216"/>
                  <a:pt x="1924320" y="2097680"/>
                  <a:pt x="1974184" y="2172163"/>
                </a:cubicBezTo>
                <a:cubicBezTo>
                  <a:pt x="1983492" y="2170145"/>
                  <a:pt x="1995926" y="2182453"/>
                  <a:pt x="2002030" y="2172163"/>
                </a:cubicBezTo>
                <a:cubicBezTo>
                  <a:pt x="1983088" y="2137734"/>
                  <a:pt x="1951762" y="2097126"/>
                  <a:pt x="1956781" y="2050338"/>
                </a:cubicBezTo>
                <a:cubicBezTo>
                  <a:pt x="1984778" y="2103557"/>
                  <a:pt x="2000618" y="2168959"/>
                  <a:pt x="2047279" y="2203514"/>
                </a:cubicBezTo>
                <a:cubicBezTo>
                  <a:pt x="2036005" y="2153271"/>
                  <a:pt x="2001551" y="2107694"/>
                  <a:pt x="2008992" y="2050338"/>
                </a:cubicBezTo>
                <a:cubicBezTo>
                  <a:pt x="2031313" y="2111553"/>
                  <a:pt x="2049247" y="2177157"/>
                  <a:pt x="2078606" y="2231360"/>
                </a:cubicBezTo>
                <a:cubicBezTo>
                  <a:pt x="2093663" y="2216529"/>
                  <a:pt x="2072653" y="2194737"/>
                  <a:pt x="2064683" y="2175669"/>
                </a:cubicBezTo>
                <a:cubicBezTo>
                  <a:pt x="2037316" y="2110115"/>
                  <a:pt x="2022788" y="2012403"/>
                  <a:pt x="2075125" y="1959839"/>
                </a:cubicBezTo>
                <a:cubicBezTo>
                  <a:pt x="2062034" y="1949700"/>
                  <a:pt x="2059285" y="1929245"/>
                  <a:pt x="2057721" y="1907604"/>
                </a:cubicBezTo>
                <a:close/>
                <a:moveTo>
                  <a:pt x="2249186" y="1994621"/>
                </a:moveTo>
                <a:cubicBezTo>
                  <a:pt x="2247042" y="1969373"/>
                  <a:pt x="2230117" y="1975629"/>
                  <a:pt x="2210898" y="1963295"/>
                </a:cubicBezTo>
                <a:cubicBezTo>
                  <a:pt x="2186609" y="1947707"/>
                  <a:pt x="2180101" y="1926117"/>
                  <a:pt x="2148245" y="1928488"/>
                </a:cubicBezTo>
                <a:cubicBezTo>
                  <a:pt x="2068214" y="1934415"/>
                  <a:pt x="2025891" y="2069356"/>
                  <a:pt x="2071670" y="2151278"/>
                </a:cubicBezTo>
                <a:cubicBezTo>
                  <a:pt x="2080598" y="2117278"/>
                  <a:pt x="2067508" y="2061259"/>
                  <a:pt x="2089073" y="2039896"/>
                </a:cubicBezTo>
                <a:cubicBezTo>
                  <a:pt x="2093714" y="2092157"/>
                  <a:pt x="2072477" y="2169817"/>
                  <a:pt x="2099515" y="2206995"/>
                </a:cubicBezTo>
                <a:cubicBezTo>
                  <a:pt x="2104661" y="2139045"/>
                  <a:pt x="2105695" y="2066959"/>
                  <a:pt x="2151726" y="2039896"/>
                </a:cubicBezTo>
                <a:cubicBezTo>
                  <a:pt x="2136214" y="2073114"/>
                  <a:pt x="2113715" y="2117884"/>
                  <a:pt x="2120399" y="2161720"/>
                </a:cubicBezTo>
                <a:cubicBezTo>
                  <a:pt x="2125167" y="2095436"/>
                  <a:pt x="2255491" y="2069608"/>
                  <a:pt x="2249186" y="1994621"/>
                </a:cubicBezTo>
                <a:close/>
                <a:moveTo>
                  <a:pt x="2350126" y="1991141"/>
                </a:moveTo>
                <a:cubicBezTo>
                  <a:pt x="2348411" y="2010310"/>
                  <a:pt x="2339381" y="2022164"/>
                  <a:pt x="2336203" y="2039870"/>
                </a:cubicBezTo>
                <a:cubicBezTo>
                  <a:pt x="2388363" y="2060124"/>
                  <a:pt x="2477575" y="2009528"/>
                  <a:pt x="2541590" y="2043351"/>
                </a:cubicBezTo>
                <a:cubicBezTo>
                  <a:pt x="2495433" y="2052885"/>
                  <a:pt x="2425491" y="2038635"/>
                  <a:pt x="2391920" y="2060755"/>
                </a:cubicBezTo>
                <a:cubicBezTo>
                  <a:pt x="2434369" y="2096621"/>
                  <a:pt x="2532762" y="2066127"/>
                  <a:pt x="2576422" y="2106004"/>
                </a:cubicBezTo>
                <a:cubicBezTo>
                  <a:pt x="2463854" y="2080756"/>
                  <a:pt x="2334866" y="2094225"/>
                  <a:pt x="2287499" y="2172137"/>
                </a:cubicBezTo>
                <a:cubicBezTo>
                  <a:pt x="2323163" y="2174155"/>
                  <a:pt x="2346923" y="2162906"/>
                  <a:pt x="2377997" y="2165176"/>
                </a:cubicBezTo>
                <a:cubicBezTo>
                  <a:pt x="2432553" y="2169186"/>
                  <a:pt x="2477575" y="2211737"/>
                  <a:pt x="2517250" y="2217387"/>
                </a:cubicBezTo>
                <a:cubicBezTo>
                  <a:pt x="2583258" y="2226820"/>
                  <a:pt x="2654335" y="2202505"/>
                  <a:pt x="2687830" y="2161695"/>
                </a:cubicBezTo>
                <a:cubicBezTo>
                  <a:pt x="2681499" y="2142501"/>
                  <a:pt x="2669191" y="2129284"/>
                  <a:pt x="2649543" y="2123407"/>
                </a:cubicBezTo>
                <a:cubicBezTo>
                  <a:pt x="2663465" y="2104869"/>
                  <a:pt x="2686014" y="2094906"/>
                  <a:pt x="2708715" y="2085120"/>
                </a:cubicBezTo>
                <a:cubicBezTo>
                  <a:pt x="2711867" y="2056442"/>
                  <a:pt x="2681878" y="2060906"/>
                  <a:pt x="2666946" y="2050313"/>
                </a:cubicBezTo>
                <a:cubicBezTo>
                  <a:pt x="2670805" y="2035583"/>
                  <a:pt x="2675522" y="2021761"/>
                  <a:pt x="2680869" y="2008544"/>
                </a:cubicBezTo>
                <a:cubicBezTo>
                  <a:pt x="2612289" y="1925184"/>
                  <a:pt x="2436412" y="1917491"/>
                  <a:pt x="2350126" y="1991141"/>
                </a:cubicBezTo>
                <a:close/>
                <a:moveTo>
                  <a:pt x="1894128" y="2001583"/>
                </a:moveTo>
                <a:cubicBezTo>
                  <a:pt x="1871932" y="1976032"/>
                  <a:pt x="1826557" y="1944756"/>
                  <a:pt x="1789707" y="1973737"/>
                </a:cubicBezTo>
                <a:cubicBezTo>
                  <a:pt x="1725617" y="2078360"/>
                  <a:pt x="1807716" y="2196981"/>
                  <a:pt x="1921974" y="2172163"/>
                </a:cubicBezTo>
                <a:cubicBezTo>
                  <a:pt x="1904419" y="2142148"/>
                  <a:pt x="1860103" y="2108753"/>
                  <a:pt x="1834956" y="2074703"/>
                </a:cubicBezTo>
                <a:cubicBezTo>
                  <a:pt x="1889437" y="2092157"/>
                  <a:pt x="1900005" y="2153548"/>
                  <a:pt x="1956806" y="2168682"/>
                </a:cubicBezTo>
                <a:cubicBezTo>
                  <a:pt x="1932164" y="2116698"/>
                  <a:pt x="1901846" y="2070440"/>
                  <a:pt x="1894128" y="2001583"/>
                </a:cubicBezTo>
                <a:close/>
                <a:moveTo>
                  <a:pt x="1667857" y="1977218"/>
                </a:moveTo>
                <a:cubicBezTo>
                  <a:pt x="1623793" y="1971139"/>
                  <a:pt x="1580310" y="1987155"/>
                  <a:pt x="1552994" y="2012025"/>
                </a:cubicBezTo>
                <a:cubicBezTo>
                  <a:pt x="1551430" y="2051069"/>
                  <a:pt x="1533068" y="2073315"/>
                  <a:pt x="1525148" y="2106029"/>
                </a:cubicBezTo>
                <a:cubicBezTo>
                  <a:pt x="1542072" y="2109989"/>
                  <a:pt x="1563461" y="2109485"/>
                  <a:pt x="1573878" y="2119952"/>
                </a:cubicBezTo>
                <a:cubicBezTo>
                  <a:pt x="1562553" y="2138793"/>
                  <a:pt x="1540559" y="2146965"/>
                  <a:pt x="1532110" y="2168682"/>
                </a:cubicBezTo>
                <a:cubicBezTo>
                  <a:pt x="1543308" y="2172566"/>
                  <a:pt x="1552742" y="2178216"/>
                  <a:pt x="1566917" y="2179124"/>
                </a:cubicBezTo>
                <a:cubicBezTo>
                  <a:pt x="1597688" y="2211434"/>
                  <a:pt x="1622330" y="2246998"/>
                  <a:pt x="1671338" y="2248738"/>
                </a:cubicBezTo>
                <a:cubicBezTo>
                  <a:pt x="1715023" y="2250302"/>
                  <a:pt x="1748771" y="2228661"/>
                  <a:pt x="1786201" y="2217412"/>
                </a:cubicBezTo>
                <a:cubicBezTo>
                  <a:pt x="1815888" y="2208483"/>
                  <a:pt x="1850695" y="2204170"/>
                  <a:pt x="1866257" y="2186085"/>
                </a:cubicBezTo>
                <a:cubicBezTo>
                  <a:pt x="1814652" y="2175038"/>
                  <a:pt x="1788774" y="2138264"/>
                  <a:pt x="1754875" y="2109510"/>
                </a:cubicBezTo>
                <a:cubicBezTo>
                  <a:pt x="1700621" y="2109787"/>
                  <a:pt x="1656734" y="2120431"/>
                  <a:pt x="1626089" y="2144317"/>
                </a:cubicBezTo>
                <a:cubicBezTo>
                  <a:pt x="1645485" y="2104541"/>
                  <a:pt x="1695778" y="2095637"/>
                  <a:pt x="1754875" y="2095587"/>
                </a:cubicBezTo>
                <a:cubicBezTo>
                  <a:pt x="1730384" y="2064387"/>
                  <a:pt x="1673103" y="2065951"/>
                  <a:pt x="1622608" y="2060780"/>
                </a:cubicBezTo>
                <a:cubicBezTo>
                  <a:pt x="1659458" y="2036541"/>
                  <a:pt x="1720446" y="2057224"/>
                  <a:pt x="1751419" y="2071222"/>
                </a:cubicBezTo>
                <a:cubicBezTo>
                  <a:pt x="1754143" y="2051902"/>
                  <a:pt x="1752807" y="2028520"/>
                  <a:pt x="1761861" y="2015531"/>
                </a:cubicBezTo>
                <a:cubicBezTo>
                  <a:pt x="1730409" y="2017574"/>
                  <a:pt x="1702235" y="1981985"/>
                  <a:pt x="1667857" y="1977218"/>
                </a:cubicBezTo>
                <a:close/>
                <a:moveTo>
                  <a:pt x="2116894" y="2206970"/>
                </a:moveTo>
                <a:cubicBezTo>
                  <a:pt x="2160327" y="2186590"/>
                  <a:pt x="2217380" y="2179830"/>
                  <a:pt x="2270070" y="2168682"/>
                </a:cubicBezTo>
                <a:cubicBezTo>
                  <a:pt x="2304877" y="2130394"/>
                  <a:pt x="2348890" y="2101287"/>
                  <a:pt x="2395375" y="2074703"/>
                </a:cubicBezTo>
                <a:cubicBezTo>
                  <a:pt x="2276552" y="2011798"/>
                  <a:pt x="2131800" y="2102044"/>
                  <a:pt x="2116894" y="2206970"/>
                </a:cubicBezTo>
                <a:close/>
                <a:moveTo>
                  <a:pt x="3199494" y="2085145"/>
                </a:moveTo>
                <a:cubicBezTo>
                  <a:pt x="3186378" y="2071575"/>
                  <a:pt x="3172506" y="2058762"/>
                  <a:pt x="3154245" y="2050338"/>
                </a:cubicBezTo>
                <a:cubicBezTo>
                  <a:pt x="3135227" y="2069608"/>
                  <a:pt x="3135303" y="2107971"/>
                  <a:pt x="3122918" y="2133875"/>
                </a:cubicBezTo>
                <a:cubicBezTo>
                  <a:pt x="3101479" y="2127468"/>
                  <a:pt x="3089801" y="2111301"/>
                  <a:pt x="3070708" y="2102548"/>
                </a:cubicBezTo>
                <a:cubicBezTo>
                  <a:pt x="3036733" y="2188507"/>
                  <a:pt x="3089701" y="2241323"/>
                  <a:pt x="3136841" y="2283570"/>
                </a:cubicBezTo>
                <a:cubicBezTo>
                  <a:pt x="3170211" y="2313459"/>
                  <a:pt x="3216318" y="2331140"/>
                  <a:pt x="3255211" y="2342742"/>
                </a:cubicBezTo>
                <a:cubicBezTo>
                  <a:pt x="3233494" y="2281931"/>
                  <a:pt x="3266788" y="2227450"/>
                  <a:pt x="3272614" y="2182605"/>
                </a:cubicBezTo>
                <a:cubicBezTo>
                  <a:pt x="3279273" y="2131302"/>
                  <a:pt x="3259423" y="2091450"/>
                  <a:pt x="3234326" y="2057299"/>
                </a:cubicBezTo>
                <a:cubicBezTo>
                  <a:pt x="3214880" y="2058737"/>
                  <a:pt x="3217982" y="2082723"/>
                  <a:pt x="3199494" y="2085145"/>
                </a:cubicBezTo>
                <a:close/>
                <a:moveTo>
                  <a:pt x="3397920" y="2081664"/>
                </a:moveTo>
                <a:cubicBezTo>
                  <a:pt x="3311860" y="2113268"/>
                  <a:pt x="3235159" y="2232999"/>
                  <a:pt x="3276095" y="2360146"/>
                </a:cubicBezTo>
                <a:cubicBezTo>
                  <a:pt x="3285553" y="2249697"/>
                  <a:pt x="3408664" y="2223818"/>
                  <a:pt x="3397920" y="2081664"/>
                </a:cubicBezTo>
                <a:close/>
                <a:moveTo>
                  <a:pt x="1476393" y="2154759"/>
                </a:moveTo>
                <a:cubicBezTo>
                  <a:pt x="1407435" y="2184572"/>
                  <a:pt x="1325512" y="2177459"/>
                  <a:pt x="1264045" y="2144317"/>
                </a:cubicBezTo>
                <a:cubicBezTo>
                  <a:pt x="1086882" y="2144695"/>
                  <a:pt x="943467" y="2178821"/>
                  <a:pt x="888103" y="2300974"/>
                </a:cubicBezTo>
                <a:cubicBezTo>
                  <a:pt x="975096" y="2247376"/>
                  <a:pt x="1075355" y="2209290"/>
                  <a:pt x="1218796" y="2220918"/>
                </a:cubicBezTo>
                <a:cubicBezTo>
                  <a:pt x="1256755" y="2223995"/>
                  <a:pt x="1296052" y="2245157"/>
                  <a:pt x="1326698" y="2241802"/>
                </a:cubicBezTo>
                <a:cubicBezTo>
                  <a:pt x="1344530" y="2239835"/>
                  <a:pt x="1364683" y="2220716"/>
                  <a:pt x="1385869" y="2213956"/>
                </a:cubicBezTo>
                <a:cubicBezTo>
                  <a:pt x="1439492" y="2196830"/>
                  <a:pt x="1502851" y="2203035"/>
                  <a:pt x="1566891" y="2196553"/>
                </a:cubicBezTo>
                <a:cubicBezTo>
                  <a:pt x="1551027" y="2186892"/>
                  <a:pt x="1523685" y="2188709"/>
                  <a:pt x="1514681" y="2172188"/>
                </a:cubicBezTo>
                <a:cubicBezTo>
                  <a:pt x="1515791" y="2148277"/>
                  <a:pt x="1550900" y="2141971"/>
                  <a:pt x="1546007" y="2123458"/>
                </a:cubicBezTo>
                <a:cubicBezTo>
                  <a:pt x="1521112" y="2117682"/>
                  <a:pt x="1501414" y="2143939"/>
                  <a:pt x="1476393" y="2154759"/>
                </a:cubicBezTo>
                <a:close/>
                <a:moveTo>
                  <a:pt x="4654556" y="2154759"/>
                </a:moveTo>
                <a:cubicBezTo>
                  <a:pt x="4624944" y="2169565"/>
                  <a:pt x="4567715" y="2248839"/>
                  <a:pt x="4567538" y="2283570"/>
                </a:cubicBezTo>
                <a:cubicBezTo>
                  <a:pt x="4567387" y="2311466"/>
                  <a:pt x="4593340" y="2346627"/>
                  <a:pt x="4588422" y="2381030"/>
                </a:cubicBezTo>
                <a:cubicBezTo>
                  <a:pt x="4623708" y="2301428"/>
                  <a:pt x="4709011" y="2271867"/>
                  <a:pt x="4783367" y="2231334"/>
                </a:cubicBezTo>
                <a:cubicBezTo>
                  <a:pt x="4811313" y="2159274"/>
                  <a:pt x="4708052" y="2128023"/>
                  <a:pt x="4654556" y="2154759"/>
                </a:cubicBezTo>
                <a:close/>
                <a:moveTo>
                  <a:pt x="2593801" y="2321833"/>
                </a:moveTo>
                <a:cubicBezTo>
                  <a:pt x="2575741" y="2235395"/>
                  <a:pt x="2416764" y="2172970"/>
                  <a:pt x="2336203" y="2186085"/>
                </a:cubicBezTo>
                <a:cubicBezTo>
                  <a:pt x="2364301" y="2203464"/>
                  <a:pt x="2400470" y="2230603"/>
                  <a:pt x="2405817" y="2259180"/>
                </a:cubicBezTo>
                <a:cubicBezTo>
                  <a:pt x="2375147" y="2258247"/>
                  <a:pt x="2342433" y="2237968"/>
                  <a:pt x="2318800" y="2259180"/>
                </a:cubicBezTo>
                <a:cubicBezTo>
                  <a:pt x="2375021" y="2285361"/>
                  <a:pt x="2419992" y="2322766"/>
                  <a:pt x="2440650" y="2384486"/>
                </a:cubicBezTo>
                <a:cubicBezTo>
                  <a:pt x="2397368" y="2339009"/>
                  <a:pt x="2353001" y="2259432"/>
                  <a:pt x="2277031" y="2269622"/>
                </a:cubicBezTo>
                <a:cubicBezTo>
                  <a:pt x="2314184" y="2319512"/>
                  <a:pt x="2383369" y="2367511"/>
                  <a:pt x="2398881" y="2450644"/>
                </a:cubicBezTo>
                <a:cubicBezTo>
                  <a:pt x="2378249" y="2430189"/>
                  <a:pt x="2361703" y="2390791"/>
                  <a:pt x="2336229" y="2356665"/>
                </a:cubicBezTo>
                <a:cubicBezTo>
                  <a:pt x="2298723" y="2306422"/>
                  <a:pt x="2262150" y="2252799"/>
                  <a:pt x="2190014" y="2290532"/>
                </a:cubicBezTo>
                <a:cubicBezTo>
                  <a:pt x="2278116" y="2334116"/>
                  <a:pt x="2283564" y="2473647"/>
                  <a:pt x="2377997" y="2502880"/>
                </a:cubicBezTo>
                <a:cubicBezTo>
                  <a:pt x="2411997" y="2513398"/>
                  <a:pt x="2462518" y="2514154"/>
                  <a:pt x="2503302" y="2509842"/>
                </a:cubicBezTo>
                <a:cubicBezTo>
                  <a:pt x="2520605" y="2470267"/>
                  <a:pt x="2494752" y="2435738"/>
                  <a:pt x="2496341" y="2405395"/>
                </a:cubicBezTo>
                <a:cubicBezTo>
                  <a:pt x="2526305" y="2417477"/>
                  <a:pt x="2555009" y="2448475"/>
                  <a:pt x="2579878" y="2454125"/>
                </a:cubicBezTo>
                <a:cubicBezTo>
                  <a:pt x="2593927" y="2414299"/>
                  <a:pt x="2603789" y="2369604"/>
                  <a:pt x="2593801" y="2321833"/>
                </a:cubicBezTo>
                <a:close/>
                <a:moveTo>
                  <a:pt x="1949820" y="2182605"/>
                </a:moveTo>
                <a:cubicBezTo>
                  <a:pt x="1856194" y="2179805"/>
                  <a:pt x="1814274" y="2260088"/>
                  <a:pt x="1786201" y="2321833"/>
                </a:cubicBezTo>
                <a:cubicBezTo>
                  <a:pt x="1853873" y="2267630"/>
                  <a:pt x="2013759" y="2322690"/>
                  <a:pt x="2054241" y="2238296"/>
                </a:cubicBezTo>
                <a:cubicBezTo>
                  <a:pt x="2039662" y="2196805"/>
                  <a:pt x="1991109" y="2183841"/>
                  <a:pt x="1949820" y="2182605"/>
                </a:cubicBezTo>
                <a:close/>
                <a:moveTo>
                  <a:pt x="2273550" y="2182605"/>
                </a:moveTo>
                <a:cubicBezTo>
                  <a:pt x="2211654" y="2181596"/>
                  <a:pt x="2116086" y="2214032"/>
                  <a:pt x="2082086" y="2248738"/>
                </a:cubicBezTo>
                <a:cubicBezTo>
                  <a:pt x="2175309" y="2305060"/>
                  <a:pt x="2278343" y="2236631"/>
                  <a:pt x="2374491" y="2238296"/>
                </a:cubicBezTo>
                <a:cubicBezTo>
                  <a:pt x="2357996" y="2208105"/>
                  <a:pt x="2321070" y="2183361"/>
                  <a:pt x="2273550" y="2182605"/>
                </a:cubicBezTo>
                <a:close/>
                <a:moveTo>
                  <a:pt x="3140322" y="2300949"/>
                </a:moveTo>
                <a:cubicBezTo>
                  <a:pt x="3111745" y="2276155"/>
                  <a:pt x="3086548" y="2248057"/>
                  <a:pt x="3060266" y="2220892"/>
                </a:cubicBezTo>
                <a:cubicBezTo>
                  <a:pt x="3000741" y="2193930"/>
                  <a:pt x="2915362" y="2224323"/>
                  <a:pt x="2861840" y="2210450"/>
                </a:cubicBezTo>
                <a:cubicBezTo>
                  <a:pt x="2878840" y="2253783"/>
                  <a:pt x="2910268" y="2282713"/>
                  <a:pt x="2945377" y="2307910"/>
                </a:cubicBezTo>
                <a:cubicBezTo>
                  <a:pt x="2921315" y="2311517"/>
                  <a:pt x="2887643" y="2305514"/>
                  <a:pt x="2861840" y="2314872"/>
                </a:cubicBezTo>
                <a:cubicBezTo>
                  <a:pt x="2908224" y="2402696"/>
                  <a:pt x="3034009" y="2474480"/>
                  <a:pt x="3185571" y="2436721"/>
                </a:cubicBezTo>
                <a:cubicBezTo>
                  <a:pt x="3206607" y="2409027"/>
                  <a:pt x="3250444" y="2404134"/>
                  <a:pt x="3265628" y="2370588"/>
                </a:cubicBezTo>
                <a:cubicBezTo>
                  <a:pt x="3223304" y="2342692"/>
                  <a:pt x="3177324" y="2333057"/>
                  <a:pt x="3140322" y="2300949"/>
                </a:cubicBezTo>
                <a:close/>
                <a:moveTo>
                  <a:pt x="1577334" y="2210450"/>
                </a:moveTo>
                <a:cubicBezTo>
                  <a:pt x="1453087" y="2211510"/>
                  <a:pt x="1339233" y="2222961"/>
                  <a:pt x="1284929" y="2293987"/>
                </a:cubicBezTo>
                <a:cubicBezTo>
                  <a:pt x="1305410" y="2309499"/>
                  <a:pt x="1318021" y="2332830"/>
                  <a:pt x="1330178" y="2356640"/>
                </a:cubicBezTo>
                <a:cubicBezTo>
                  <a:pt x="1305460" y="2363248"/>
                  <a:pt x="1269114" y="2358229"/>
                  <a:pt x="1257083" y="2377524"/>
                </a:cubicBezTo>
                <a:cubicBezTo>
                  <a:pt x="1277337" y="2389782"/>
                  <a:pt x="1304552" y="2395029"/>
                  <a:pt x="1316255" y="2415812"/>
                </a:cubicBezTo>
                <a:cubicBezTo>
                  <a:pt x="1271738" y="2422370"/>
                  <a:pt x="1241546" y="2461767"/>
                  <a:pt x="1232718" y="2492387"/>
                </a:cubicBezTo>
                <a:cubicBezTo>
                  <a:pt x="1253880" y="2484064"/>
                  <a:pt x="1282810" y="2497936"/>
                  <a:pt x="1295371" y="2509791"/>
                </a:cubicBezTo>
                <a:cubicBezTo>
                  <a:pt x="1237006" y="2536149"/>
                  <a:pt x="1214609" y="2616987"/>
                  <a:pt x="1222276" y="2697774"/>
                </a:cubicBezTo>
                <a:cubicBezTo>
                  <a:pt x="1257941" y="2643218"/>
                  <a:pt x="1303720" y="2615045"/>
                  <a:pt x="1371947" y="2610757"/>
                </a:cubicBezTo>
                <a:cubicBezTo>
                  <a:pt x="1445546" y="2606116"/>
                  <a:pt x="1515589" y="2587174"/>
                  <a:pt x="1563411" y="2544623"/>
                </a:cubicBezTo>
                <a:cubicBezTo>
                  <a:pt x="1595771" y="2515819"/>
                  <a:pt x="1631108" y="2460481"/>
                  <a:pt x="1636505" y="2415812"/>
                </a:cubicBezTo>
                <a:cubicBezTo>
                  <a:pt x="1638649" y="2398181"/>
                  <a:pt x="1631234" y="2382972"/>
                  <a:pt x="1633025" y="2367082"/>
                </a:cubicBezTo>
                <a:cubicBezTo>
                  <a:pt x="1637237" y="2329652"/>
                  <a:pt x="1658096" y="2308793"/>
                  <a:pt x="1674793" y="2276584"/>
                </a:cubicBezTo>
                <a:cubicBezTo>
                  <a:pt x="1627299" y="2288287"/>
                  <a:pt x="1594787" y="2314947"/>
                  <a:pt x="1556424" y="2335756"/>
                </a:cubicBezTo>
                <a:cubicBezTo>
                  <a:pt x="1573399" y="2374296"/>
                  <a:pt x="1562957" y="2437049"/>
                  <a:pt x="1549463" y="2475009"/>
                </a:cubicBezTo>
                <a:cubicBezTo>
                  <a:pt x="1544065" y="2427717"/>
                  <a:pt x="1561090" y="2376137"/>
                  <a:pt x="1542501" y="2346198"/>
                </a:cubicBezTo>
                <a:cubicBezTo>
                  <a:pt x="1528679" y="2368167"/>
                  <a:pt x="1503053" y="2364484"/>
                  <a:pt x="1497252" y="2391447"/>
                </a:cubicBezTo>
                <a:cubicBezTo>
                  <a:pt x="1490265" y="2423908"/>
                  <a:pt x="1526182" y="2473395"/>
                  <a:pt x="1504214" y="2506310"/>
                </a:cubicBezTo>
                <a:cubicBezTo>
                  <a:pt x="1501489" y="2468426"/>
                  <a:pt x="1486608" y="2442674"/>
                  <a:pt x="1486810" y="2401889"/>
                </a:cubicBezTo>
                <a:cubicBezTo>
                  <a:pt x="1429555" y="2406127"/>
                  <a:pt x="1440274" y="2494960"/>
                  <a:pt x="1445041" y="2551559"/>
                </a:cubicBezTo>
                <a:cubicBezTo>
                  <a:pt x="1428899" y="2528254"/>
                  <a:pt x="1431900" y="2485804"/>
                  <a:pt x="1420677" y="2457580"/>
                </a:cubicBezTo>
                <a:cubicBezTo>
                  <a:pt x="1392352" y="2490748"/>
                  <a:pt x="1368970" y="2528884"/>
                  <a:pt x="1337140" y="2558546"/>
                </a:cubicBezTo>
                <a:cubicBezTo>
                  <a:pt x="1352803" y="2509236"/>
                  <a:pt x="1389047" y="2480508"/>
                  <a:pt x="1417196" y="2443658"/>
                </a:cubicBezTo>
                <a:cubicBezTo>
                  <a:pt x="1391166" y="2435082"/>
                  <a:pt x="1362160" y="2450417"/>
                  <a:pt x="1337140" y="2440177"/>
                </a:cubicBezTo>
                <a:cubicBezTo>
                  <a:pt x="1361959" y="2427717"/>
                  <a:pt x="1400423" y="2421411"/>
                  <a:pt x="1431119" y="2433216"/>
                </a:cubicBezTo>
                <a:cubicBezTo>
                  <a:pt x="1437777" y="2417224"/>
                  <a:pt x="1476494" y="2398181"/>
                  <a:pt x="1465926" y="2387966"/>
                </a:cubicBezTo>
                <a:cubicBezTo>
                  <a:pt x="1437979" y="2378785"/>
                  <a:pt x="1389375" y="2390236"/>
                  <a:pt x="1371921" y="2370563"/>
                </a:cubicBezTo>
                <a:cubicBezTo>
                  <a:pt x="1411546" y="2365216"/>
                  <a:pt x="1448800" y="2372101"/>
                  <a:pt x="1490265" y="2374043"/>
                </a:cubicBezTo>
                <a:cubicBezTo>
                  <a:pt x="1506736" y="2358002"/>
                  <a:pt x="1527015" y="2345819"/>
                  <a:pt x="1542476" y="2328794"/>
                </a:cubicBezTo>
                <a:cubicBezTo>
                  <a:pt x="1501136" y="2319058"/>
                  <a:pt x="1443906" y="2325263"/>
                  <a:pt x="1413665" y="2304429"/>
                </a:cubicBezTo>
                <a:cubicBezTo>
                  <a:pt x="1466254" y="2298401"/>
                  <a:pt x="1510670" y="2314745"/>
                  <a:pt x="1566841" y="2314872"/>
                </a:cubicBezTo>
                <a:cubicBezTo>
                  <a:pt x="1595342" y="2293483"/>
                  <a:pt x="1629468" y="2277719"/>
                  <a:pt x="1664301" y="2262661"/>
                </a:cubicBezTo>
                <a:cubicBezTo>
                  <a:pt x="1622961" y="2257667"/>
                  <a:pt x="1601648" y="2232545"/>
                  <a:pt x="1577334" y="2210450"/>
                </a:cubicBezTo>
                <a:close/>
                <a:moveTo>
                  <a:pt x="1709626" y="2255700"/>
                </a:moveTo>
                <a:cubicBezTo>
                  <a:pt x="1653531" y="2292171"/>
                  <a:pt x="1629897" y="2405975"/>
                  <a:pt x="1664376" y="2481971"/>
                </a:cubicBezTo>
                <a:cubicBezTo>
                  <a:pt x="1676735" y="2482147"/>
                  <a:pt x="1701252" y="2447643"/>
                  <a:pt x="1727029" y="2461086"/>
                </a:cubicBezTo>
                <a:cubicBezTo>
                  <a:pt x="1716183" y="2484770"/>
                  <a:pt x="1722817" y="2514255"/>
                  <a:pt x="1727029" y="2541143"/>
                </a:cubicBezTo>
                <a:cubicBezTo>
                  <a:pt x="1747611" y="2540487"/>
                  <a:pt x="1753992" y="2500534"/>
                  <a:pt x="1782720" y="2502855"/>
                </a:cubicBezTo>
                <a:cubicBezTo>
                  <a:pt x="1807968" y="2504898"/>
                  <a:pt x="1814022" y="2549037"/>
                  <a:pt x="1838412" y="2555065"/>
                </a:cubicBezTo>
                <a:cubicBezTo>
                  <a:pt x="1890950" y="2568055"/>
                  <a:pt x="1953250" y="2512793"/>
                  <a:pt x="1960262" y="2485451"/>
                </a:cubicBezTo>
                <a:cubicBezTo>
                  <a:pt x="1968131" y="2454655"/>
                  <a:pt x="1953426" y="2424615"/>
                  <a:pt x="1956781" y="2394928"/>
                </a:cubicBezTo>
                <a:cubicBezTo>
                  <a:pt x="1961195" y="2355858"/>
                  <a:pt x="1979002" y="2334116"/>
                  <a:pt x="1995069" y="2297468"/>
                </a:cubicBezTo>
                <a:cubicBezTo>
                  <a:pt x="1951106" y="2315552"/>
                  <a:pt x="1898139" y="2300898"/>
                  <a:pt x="1852360" y="2307910"/>
                </a:cubicBezTo>
                <a:cubicBezTo>
                  <a:pt x="1816821" y="2313358"/>
                  <a:pt x="1796996" y="2343550"/>
                  <a:pt x="1768823" y="2342717"/>
                </a:cubicBezTo>
                <a:cubicBezTo>
                  <a:pt x="1777399" y="2287480"/>
                  <a:pt x="1807035" y="2253278"/>
                  <a:pt x="1834956" y="2217387"/>
                </a:cubicBezTo>
                <a:cubicBezTo>
                  <a:pt x="1793263" y="2237363"/>
                  <a:pt x="1746173" y="2231940"/>
                  <a:pt x="1709626" y="2255700"/>
                </a:cubicBezTo>
                <a:close/>
                <a:moveTo>
                  <a:pt x="4128943" y="2471529"/>
                </a:moveTo>
                <a:cubicBezTo>
                  <a:pt x="4130860" y="2501114"/>
                  <a:pt x="4147886" y="2523008"/>
                  <a:pt x="4153308" y="2548104"/>
                </a:cubicBezTo>
                <a:cubicBezTo>
                  <a:pt x="4175302" y="2650054"/>
                  <a:pt x="4137898" y="2724535"/>
                  <a:pt x="4101098" y="2788298"/>
                </a:cubicBezTo>
                <a:cubicBezTo>
                  <a:pt x="4075976" y="2831807"/>
                  <a:pt x="4040186" y="2860888"/>
                  <a:pt x="4017561" y="2910148"/>
                </a:cubicBezTo>
                <a:cubicBezTo>
                  <a:pt x="4029970" y="2922103"/>
                  <a:pt x="4043338" y="2933100"/>
                  <a:pt x="4066291" y="2934513"/>
                </a:cubicBezTo>
                <a:cubicBezTo>
                  <a:pt x="4102208" y="2888028"/>
                  <a:pt x="4132374" y="2835817"/>
                  <a:pt x="4219467" y="2840534"/>
                </a:cubicBezTo>
                <a:cubicBezTo>
                  <a:pt x="4287745" y="2893526"/>
                  <a:pt x="4390905" y="2895166"/>
                  <a:pt x="4497949" y="2878822"/>
                </a:cubicBezTo>
                <a:cubicBezTo>
                  <a:pt x="4489197" y="2837684"/>
                  <a:pt x="4448236" y="2828755"/>
                  <a:pt x="4435296" y="2791804"/>
                </a:cubicBezTo>
                <a:cubicBezTo>
                  <a:pt x="4461275" y="2784893"/>
                  <a:pt x="4504053" y="2808501"/>
                  <a:pt x="4529275" y="2802246"/>
                </a:cubicBezTo>
                <a:cubicBezTo>
                  <a:pt x="4509703" y="2701154"/>
                  <a:pt x="4376351" y="2667003"/>
                  <a:pt x="4271678" y="2711748"/>
                </a:cubicBezTo>
                <a:cubicBezTo>
                  <a:pt x="4245724" y="2736920"/>
                  <a:pt x="4216314" y="2762319"/>
                  <a:pt x="4188141" y="2788323"/>
                </a:cubicBezTo>
                <a:cubicBezTo>
                  <a:pt x="4160724" y="2813621"/>
                  <a:pt x="4135047" y="2849286"/>
                  <a:pt x="4104604" y="2857937"/>
                </a:cubicBezTo>
                <a:cubicBezTo>
                  <a:pt x="4218635" y="2731774"/>
                  <a:pt x="4346412" y="2619383"/>
                  <a:pt x="4511872" y="2544649"/>
                </a:cubicBezTo>
                <a:cubicBezTo>
                  <a:pt x="4507912" y="2515668"/>
                  <a:pt x="4524332" y="2507698"/>
                  <a:pt x="4508391" y="2492438"/>
                </a:cubicBezTo>
                <a:cubicBezTo>
                  <a:pt x="4388937" y="2555166"/>
                  <a:pt x="4270139" y="2618500"/>
                  <a:pt x="4191621" y="2722190"/>
                </a:cubicBezTo>
                <a:cubicBezTo>
                  <a:pt x="4195178" y="2670357"/>
                  <a:pt x="4244539" y="2629775"/>
                  <a:pt x="4268223" y="2572494"/>
                </a:cubicBezTo>
                <a:cubicBezTo>
                  <a:pt x="4314531" y="2460405"/>
                  <a:pt x="4327546" y="2285513"/>
                  <a:pt x="4243857" y="2217437"/>
                </a:cubicBezTo>
                <a:cubicBezTo>
                  <a:pt x="4249860" y="2263064"/>
                  <a:pt x="4239544" y="2318907"/>
                  <a:pt x="4212531" y="2342768"/>
                </a:cubicBezTo>
                <a:cubicBezTo>
                  <a:pt x="4204737" y="2307633"/>
                  <a:pt x="4208849" y="2260593"/>
                  <a:pt x="4181205" y="2245283"/>
                </a:cubicBezTo>
                <a:cubicBezTo>
                  <a:pt x="4178884" y="2320168"/>
                  <a:pt x="4123395" y="2386579"/>
                  <a:pt x="4128943" y="2471529"/>
                </a:cubicBezTo>
                <a:close/>
                <a:moveTo>
                  <a:pt x="3418804" y="2314872"/>
                </a:moveTo>
                <a:cubicBezTo>
                  <a:pt x="3438957" y="2290683"/>
                  <a:pt x="3441882" y="2253152"/>
                  <a:pt x="3477976" y="2245257"/>
                </a:cubicBezTo>
                <a:cubicBezTo>
                  <a:pt x="3363592" y="2213048"/>
                  <a:pt x="3293347" y="2276432"/>
                  <a:pt x="3286512" y="2374069"/>
                </a:cubicBezTo>
                <a:cubicBezTo>
                  <a:pt x="3339832" y="2360449"/>
                  <a:pt x="3389521" y="2350006"/>
                  <a:pt x="3418804" y="2314872"/>
                </a:cubicBezTo>
                <a:close/>
                <a:moveTo>
                  <a:pt x="4908672" y="2266142"/>
                </a:moveTo>
                <a:cubicBezTo>
                  <a:pt x="4905974" y="2265360"/>
                  <a:pt x="4901812" y="2266041"/>
                  <a:pt x="4901711" y="2262661"/>
                </a:cubicBezTo>
                <a:cubicBezTo>
                  <a:pt x="4823269" y="2248486"/>
                  <a:pt x="4766140" y="2250327"/>
                  <a:pt x="4710247" y="2280064"/>
                </a:cubicBezTo>
                <a:cubicBezTo>
                  <a:pt x="4663661" y="2304858"/>
                  <a:pt x="4601992" y="2360802"/>
                  <a:pt x="4584916" y="2408876"/>
                </a:cubicBezTo>
                <a:cubicBezTo>
                  <a:pt x="4569177" y="2453217"/>
                  <a:pt x="4573440" y="2492842"/>
                  <a:pt x="4536186" y="2509842"/>
                </a:cubicBezTo>
                <a:cubicBezTo>
                  <a:pt x="4611829" y="2536300"/>
                  <a:pt x="4666460" y="2583769"/>
                  <a:pt x="4682376" y="2669979"/>
                </a:cubicBezTo>
                <a:cubicBezTo>
                  <a:pt x="4713122" y="2723249"/>
                  <a:pt x="4767830" y="2738458"/>
                  <a:pt x="4845994" y="2729151"/>
                </a:cubicBezTo>
                <a:cubicBezTo>
                  <a:pt x="4858883" y="2706073"/>
                  <a:pt x="4886678" y="2697901"/>
                  <a:pt x="4912128" y="2687383"/>
                </a:cubicBezTo>
                <a:cubicBezTo>
                  <a:pt x="4922570" y="2663951"/>
                  <a:pt x="4904611" y="2654921"/>
                  <a:pt x="4901686" y="2635172"/>
                </a:cubicBezTo>
                <a:cubicBezTo>
                  <a:pt x="4905494" y="2614263"/>
                  <a:pt x="4926278" y="2604123"/>
                  <a:pt x="4926051" y="2582961"/>
                </a:cubicBezTo>
                <a:cubicBezTo>
                  <a:pt x="4925824" y="2562632"/>
                  <a:pt x="4906856" y="2558269"/>
                  <a:pt x="4894724" y="2537712"/>
                </a:cubicBezTo>
                <a:cubicBezTo>
                  <a:pt x="4886855" y="2524370"/>
                  <a:pt x="4888318" y="2508278"/>
                  <a:pt x="4880802" y="2499425"/>
                </a:cubicBezTo>
                <a:cubicBezTo>
                  <a:pt x="4873260" y="2490546"/>
                  <a:pt x="4857723" y="2488049"/>
                  <a:pt x="4842514" y="2478540"/>
                </a:cubicBezTo>
                <a:cubicBezTo>
                  <a:pt x="4830180" y="2470822"/>
                  <a:pt x="4820696" y="2457580"/>
                  <a:pt x="4811187" y="2454175"/>
                </a:cubicBezTo>
                <a:cubicBezTo>
                  <a:pt x="4751385" y="2432736"/>
                  <a:pt x="4674759" y="2464769"/>
                  <a:pt x="4623204" y="2471579"/>
                </a:cubicBezTo>
                <a:cubicBezTo>
                  <a:pt x="4612257" y="2478036"/>
                  <a:pt x="4601689" y="2499525"/>
                  <a:pt x="4584916" y="2488982"/>
                </a:cubicBezTo>
                <a:cubicBezTo>
                  <a:pt x="4636042" y="2442623"/>
                  <a:pt x="4735722" y="2417502"/>
                  <a:pt x="4814668" y="2440253"/>
                </a:cubicBezTo>
                <a:cubicBezTo>
                  <a:pt x="4830483" y="2444793"/>
                  <a:pt x="4837999" y="2457177"/>
                  <a:pt x="4852956" y="2457656"/>
                </a:cubicBezTo>
                <a:cubicBezTo>
                  <a:pt x="4890159" y="2458842"/>
                  <a:pt x="4917727" y="2425548"/>
                  <a:pt x="4943454" y="2412407"/>
                </a:cubicBezTo>
                <a:cubicBezTo>
                  <a:pt x="4923932" y="2383830"/>
                  <a:pt x="4922671" y="2352781"/>
                  <a:pt x="4953896" y="2335831"/>
                </a:cubicBezTo>
                <a:cubicBezTo>
                  <a:pt x="4935408" y="2316006"/>
                  <a:pt x="4921788" y="2291339"/>
                  <a:pt x="4908672" y="2266142"/>
                </a:cubicBezTo>
                <a:close/>
                <a:moveTo>
                  <a:pt x="3606787" y="2475009"/>
                </a:moveTo>
                <a:cubicBezTo>
                  <a:pt x="3580783" y="2407741"/>
                  <a:pt x="3583179" y="2295602"/>
                  <a:pt x="3627671" y="2252219"/>
                </a:cubicBezTo>
                <a:cubicBezTo>
                  <a:pt x="3538157" y="2263191"/>
                  <a:pt x="3503072" y="2344836"/>
                  <a:pt x="3512808" y="2443683"/>
                </a:cubicBezTo>
                <a:cubicBezTo>
                  <a:pt x="3555157" y="2445423"/>
                  <a:pt x="3575309" y="2469359"/>
                  <a:pt x="3589384" y="2499374"/>
                </a:cubicBezTo>
                <a:cubicBezTo>
                  <a:pt x="3589838" y="2485905"/>
                  <a:pt x="3603508" y="2485653"/>
                  <a:pt x="3606787" y="2475009"/>
                </a:cubicBezTo>
                <a:close/>
                <a:moveTo>
                  <a:pt x="2283993" y="2502855"/>
                </a:moveTo>
                <a:cubicBezTo>
                  <a:pt x="2294334" y="2398635"/>
                  <a:pt x="2225476" y="2328567"/>
                  <a:pt x="2165649" y="2283545"/>
                </a:cubicBezTo>
                <a:cubicBezTo>
                  <a:pt x="2146732" y="2288413"/>
                  <a:pt x="2129707" y="2273254"/>
                  <a:pt x="2120399" y="2280064"/>
                </a:cubicBezTo>
                <a:cubicBezTo>
                  <a:pt x="2148068" y="2312879"/>
                  <a:pt x="2180252" y="2380425"/>
                  <a:pt x="2155207" y="2433241"/>
                </a:cubicBezTo>
                <a:cubicBezTo>
                  <a:pt x="2148522" y="2354067"/>
                  <a:pt x="2132658" y="2284050"/>
                  <a:pt x="2071670" y="2259180"/>
                </a:cubicBezTo>
                <a:cubicBezTo>
                  <a:pt x="2094521" y="2321909"/>
                  <a:pt x="2104761" y="2436419"/>
                  <a:pt x="2061227" y="2485451"/>
                </a:cubicBezTo>
                <a:cubicBezTo>
                  <a:pt x="2077748" y="2413542"/>
                  <a:pt x="2085138" y="2327785"/>
                  <a:pt x="2057747" y="2262661"/>
                </a:cubicBezTo>
                <a:cubicBezTo>
                  <a:pt x="2047330" y="2260467"/>
                  <a:pt x="2035172" y="2286421"/>
                  <a:pt x="2015978" y="2287026"/>
                </a:cubicBezTo>
                <a:cubicBezTo>
                  <a:pt x="1938873" y="2384334"/>
                  <a:pt x="1960312" y="2606973"/>
                  <a:pt x="2109957" y="2607276"/>
                </a:cubicBezTo>
                <a:cubicBezTo>
                  <a:pt x="2125091" y="2595724"/>
                  <a:pt x="2123023" y="2566970"/>
                  <a:pt x="2134322" y="2551585"/>
                </a:cubicBezTo>
                <a:cubicBezTo>
                  <a:pt x="2154652" y="2573024"/>
                  <a:pt x="2167263" y="2602181"/>
                  <a:pt x="2172610" y="2638602"/>
                </a:cubicBezTo>
                <a:cubicBezTo>
                  <a:pt x="2227318" y="2609243"/>
                  <a:pt x="2277031" y="2573024"/>
                  <a:pt x="2283993" y="2502855"/>
                </a:cubicBezTo>
                <a:close/>
                <a:moveTo>
                  <a:pt x="4536212" y="2266142"/>
                </a:moveTo>
                <a:cubicBezTo>
                  <a:pt x="4525467" y="2333536"/>
                  <a:pt x="4483421" y="2435485"/>
                  <a:pt x="4529250" y="2495893"/>
                </a:cubicBezTo>
                <a:cubicBezTo>
                  <a:pt x="4589305" y="2463861"/>
                  <a:pt x="4582091" y="2308465"/>
                  <a:pt x="4536212" y="2266142"/>
                </a:cubicBezTo>
                <a:close/>
                <a:moveTo>
                  <a:pt x="3290018" y="2422799"/>
                </a:moveTo>
                <a:cubicBezTo>
                  <a:pt x="3318595" y="2441589"/>
                  <a:pt x="3345684" y="2453520"/>
                  <a:pt x="3370074" y="2475009"/>
                </a:cubicBezTo>
                <a:cubicBezTo>
                  <a:pt x="3392623" y="2494885"/>
                  <a:pt x="3408261" y="2532643"/>
                  <a:pt x="3450130" y="2530700"/>
                </a:cubicBezTo>
                <a:cubicBezTo>
                  <a:pt x="3446523" y="2489739"/>
                  <a:pt x="3409244" y="2465324"/>
                  <a:pt x="3383997" y="2443683"/>
                </a:cubicBezTo>
                <a:cubicBezTo>
                  <a:pt x="3358068" y="2421462"/>
                  <a:pt x="3325253" y="2391497"/>
                  <a:pt x="3283031" y="2387992"/>
                </a:cubicBezTo>
                <a:cubicBezTo>
                  <a:pt x="3282274" y="2402696"/>
                  <a:pt x="3288403" y="2410465"/>
                  <a:pt x="3290018" y="2422799"/>
                </a:cubicBezTo>
                <a:close/>
                <a:moveTo>
                  <a:pt x="3168168" y="2600314"/>
                </a:moveTo>
                <a:cubicBezTo>
                  <a:pt x="3213871" y="2549567"/>
                  <a:pt x="3302982" y="2494910"/>
                  <a:pt x="3265628" y="2394928"/>
                </a:cubicBezTo>
                <a:cubicBezTo>
                  <a:pt x="3201537" y="2426481"/>
                  <a:pt x="3124457" y="2505781"/>
                  <a:pt x="3168168" y="2600314"/>
                </a:cubicBezTo>
                <a:close/>
                <a:moveTo>
                  <a:pt x="2973223" y="2513297"/>
                </a:moveTo>
                <a:cubicBezTo>
                  <a:pt x="3010552" y="2543488"/>
                  <a:pt x="3088187" y="2568307"/>
                  <a:pt x="3140322" y="2534181"/>
                </a:cubicBezTo>
                <a:cubicBezTo>
                  <a:pt x="3145972" y="2501543"/>
                  <a:pt x="3159239" y="2476523"/>
                  <a:pt x="3171649" y="2450644"/>
                </a:cubicBezTo>
                <a:cubicBezTo>
                  <a:pt x="3093030" y="2483257"/>
                  <a:pt x="2971407" y="2412003"/>
                  <a:pt x="2973223" y="2513297"/>
                </a:cubicBezTo>
                <a:close/>
                <a:moveTo>
                  <a:pt x="3561538" y="2475009"/>
                </a:moveTo>
                <a:cubicBezTo>
                  <a:pt x="3520173" y="2431601"/>
                  <a:pt x="3457999" y="2475211"/>
                  <a:pt x="3460572" y="2541143"/>
                </a:cubicBezTo>
                <a:cubicBezTo>
                  <a:pt x="3477194" y="2562809"/>
                  <a:pt x="3488822" y="2589469"/>
                  <a:pt x="3509302" y="2607276"/>
                </a:cubicBezTo>
                <a:cubicBezTo>
                  <a:pt x="3519467" y="2590781"/>
                  <a:pt x="3543529" y="2588132"/>
                  <a:pt x="3571955" y="2589873"/>
                </a:cubicBezTo>
                <a:cubicBezTo>
                  <a:pt x="3566734" y="2540689"/>
                  <a:pt x="3586735" y="2501442"/>
                  <a:pt x="3561538" y="2475009"/>
                </a:cubicBezTo>
                <a:close/>
                <a:moveTo>
                  <a:pt x="3627671" y="2478490"/>
                </a:moveTo>
                <a:cubicBezTo>
                  <a:pt x="3591376" y="2485754"/>
                  <a:pt x="3582927" y="2539755"/>
                  <a:pt x="3585903" y="2593353"/>
                </a:cubicBezTo>
                <a:cubicBezTo>
                  <a:pt x="3607745" y="2597061"/>
                  <a:pt x="3614404" y="2615902"/>
                  <a:pt x="3631152" y="2624680"/>
                </a:cubicBezTo>
                <a:cubicBezTo>
                  <a:pt x="3652440" y="2600718"/>
                  <a:pt x="3676931" y="2579960"/>
                  <a:pt x="3711208" y="2568988"/>
                </a:cubicBezTo>
                <a:cubicBezTo>
                  <a:pt x="3713302" y="2543665"/>
                  <a:pt x="3708711" y="2525076"/>
                  <a:pt x="3700766" y="2509816"/>
                </a:cubicBezTo>
                <a:cubicBezTo>
                  <a:pt x="3666211" y="2505402"/>
                  <a:pt x="3661167" y="2471781"/>
                  <a:pt x="3627671" y="2478490"/>
                </a:cubicBezTo>
                <a:close/>
                <a:moveTo>
                  <a:pt x="2795707" y="2781336"/>
                </a:moveTo>
                <a:cubicBezTo>
                  <a:pt x="2793588" y="2709654"/>
                  <a:pt x="2731541" y="2609975"/>
                  <a:pt x="2764380" y="2537662"/>
                </a:cubicBezTo>
                <a:cubicBezTo>
                  <a:pt x="2774419" y="2515542"/>
                  <a:pt x="2801256" y="2507345"/>
                  <a:pt x="2799188" y="2488932"/>
                </a:cubicBezTo>
                <a:cubicBezTo>
                  <a:pt x="2706041" y="2489790"/>
                  <a:pt x="2665761" y="2543463"/>
                  <a:pt x="2625127" y="2596834"/>
                </a:cubicBezTo>
                <a:cubicBezTo>
                  <a:pt x="2614508" y="2581827"/>
                  <a:pt x="2634031" y="2556201"/>
                  <a:pt x="2618166" y="2544623"/>
                </a:cubicBezTo>
                <a:cubicBezTo>
                  <a:pt x="2585452" y="2579203"/>
                  <a:pt x="2564240" y="2625285"/>
                  <a:pt x="2552007" y="2680396"/>
                </a:cubicBezTo>
                <a:cubicBezTo>
                  <a:pt x="2531198" y="2668718"/>
                  <a:pt x="2533065" y="2634365"/>
                  <a:pt x="2520681" y="2614263"/>
                </a:cubicBezTo>
                <a:cubicBezTo>
                  <a:pt x="2484940" y="2641200"/>
                  <a:pt x="2484966" y="2703853"/>
                  <a:pt x="2471951" y="2753516"/>
                </a:cubicBezTo>
                <a:cubicBezTo>
                  <a:pt x="2452605" y="2747337"/>
                  <a:pt x="2462391" y="2712025"/>
                  <a:pt x="2447586" y="2701306"/>
                </a:cubicBezTo>
                <a:cubicBezTo>
                  <a:pt x="2397317" y="2772685"/>
                  <a:pt x="2432881" y="2897184"/>
                  <a:pt x="2458028" y="2972826"/>
                </a:cubicBezTo>
                <a:cubicBezTo>
                  <a:pt x="2473187" y="2976231"/>
                  <a:pt x="2478282" y="2989700"/>
                  <a:pt x="2492835" y="2993710"/>
                </a:cubicBezTo>
                <a:cubicBezTo>
                  <a:pt x="2510718" y="2975626"/>
                  <a:pt x="2535133" y="2964074"/>
                  <a:pt x="2545046" y="2938019"/>
                </a:cubicBezTo>
                <a:cubicBezTo>
                  <a:pt x="2530997" y="2904271"/>
                  <a:pt x="2481485" y="2888129"/>
                  <a:pt x="2478912" y="2854457"/>
                </a:cubicBezTo>
                <a:cubicBezTo>
                  <a:pt x="2520504" y="2874357"/>
                  <a:pt x="2530770" y="2925584"/>
                  <a:pt x="2583334" y="2934513"/>
                </a:cubicBezTo>
                <a:cubicBezTo>
                  <a:pt x="2598391" y="2854356"/>
                  <a:pt x="2504614" y="2847192"/>
                  <a:pt x="2496316" y="2791804"/>
                </a:cubicBezTo>
                <a:cubicBezTo>
                  <a:pt x="2531980" y="2814151"/>
                  <a:pt x="2554050" y="2850093"/>
                  <a:pt x="2586814" y="2875341"/>
                </a:cubicBezTo>
                <a:cubicBezTo>
                  <a:pt x="2584998" y="2856121"/>
                  <a:pt x="2588807" y="2842526"/>
                  <a:pt x="2590295" y="2826611"/>
                </a:cubicBezTo>
                <a:cubicBezTo>
                  <a:pt x="2574505" y="2784237"/>
                  <a:pt x="2518663" y="2763378"/>
                  <a:pt x="2510239" y="2729151"/>
                </a:cubicBezTo>
                <a:cubicBezTo>
                  <a:pt x="2545222" y="2747538"/>
                  <a:pt x="2570319" y="2775813"/>
                  <a:pt x="2593775" y="2805727"/>
                </a:cubicBezTo>
                <a:cubicBezTo>
                  <a:pt x="2596626" y="2787693"/>
                  <a:pt x="2600359" y="2770516"/>
                  <a:pt x="2604218" y="2753516"/>
                </a:cubicBezTo>
                <a:cubicBezTo>
                  <a:pt x="2596500" y="2736239"/>
                  <a:pt x="2561566" y="2729731"/>
                  <a:pt x="2569411" y="2708267"/>
                </a:cubicBezTo>
                <a:cubicBezTo>
                  <a:pt x="2586839" y="2711445"/>
                  <a:pt x="2596020" y="2738458"/>
                  <a:pt x="2611179" y="2732632"/>
                </a:cubicBezTo>
                <a:cubicBezTo>
                  <a:pt x="2617106" y="2710713"/>
                  <a:pt x="2616148" y="2681910"/>
                  <a:pt x="2635544" y="2673460"/>
                </a:cubicBezTo>
                <a:cubicBezTo>
                  <a:pt x="2640462" y="2705493"/>
                  <a:pt x="2617031" y="2738206"/>
                  <a:pt x="2614660" y="2774426"/>
                </a:cubicBezTo>
                <a:cubicBezTo>
                  <a:pt x="2646314" y="2765194"/>
                  <a:pt x="2666643" y="2726982"/>
                  <a:pt x="2698197" y="2729177"/>
                </a:cubicBezTo>
                <a:cubicBezTo>
                  <a:pt x="2667804" y="2774199"/>
                  <a:pt x="2591859" y="2773669"/>
                  <a:pt x="2600737" y="2857988"/>
                </a:cubicBezTo>
                <a:cubicBezTo>
                  <a:pt x="2632517" y="2846234"/>
                  <a:pt x="2664247" y="2799270"/>
                  <a:pt x="2698197" y="2812739"/>
                </a:cubicBezTo>
                <a:cubicBezTo>
                  <a:pt x="2665987" y="2833900"/>
                  <a:pt x="2631559" y="2852842"/>
                  <a:pt x="2600737" y="2875391"/>
                </a:cubicBezTo>
                <a:cubicBezTo>
                  <a:pt x="2603360" y="2896578"/>
                  <a:pt x="2595188" y="2906970"/>
                  <a:pt x="2597256" y="2927602"/>
                </a:cubicBezTo>
                <a:cubicBezTo>
                  <a:pt x="2643540" y="2911106"/>
                  <a:pt x="2679053" y="2865706"/>
                  <a:pt x="2722562" y="2857988"/>
                </a:cubicBezTo>
                <a:cubicBezTo>
                  <a:pt x="2691084" y="2898445"/>
                  <a:pt x="2635897" y="2915193"/>
                  <a:pt x="2597256" y="2948486"/>
                </a:cubicBezTo>
                <a:cubicBezTo>
                  <a:pt x="2601317" y="2949066"/>
                  <a:pt x="2601039" y="2953985"/>
                  <a:pt x="2600737" y="2958928"/>
                </a:cubicBezTo>
                <a:cubicBezTo>
                  <a:pt x="2636629" y="2970606"/>
                  <a:pt x="2659909" y="2994896"/>
                  <a:pt x="2687754" y="3014619"/>
                </a:cubicBezTo>
                <a:cubicBezTo>
                  <a:pt x="2758655" y="2969446"/>
                  <a:pt x="2798784" y="2885354"/>
                  <a:pt x="2795707" y="2781336"/>
                </a:cubicBezTo>
                <a:close/>
                <a:moveTo>
                  <a:pt x="4553615" y="2534181"/>
                </a:moveTo>
                <a:cubicBezTo>
                  <a:pt x="4545796" y="2531079"/>
                  <a:pt x="4534673" y="2521671"/>
                  <a:pt x="4525770" y="2527220"/>
                </a:cubicBezTo>
                <a:cubicBezTo>
                  <a:pt x="4525744" y="2639788"/>
                  <a:pt x="4623582" y="2654518"/>
                  <a:pt x="4668504" y="2722165"/>
                </a:cubicBezTo>
                <a:cubicBezTo>
                  <a:pt x="4681266" y="2624301"/>
                  <a:pt x="4620934" y="2561043"/>
                  <a:pt x="4553615" y="2534181"/>
                </a:cubicBezTo>
                <a:close/>
                <a:moveTo>
                  <a:pt x="3418804" y="2541143"/>
                </a:moveTo>
                <a:cubicBezTo>
                  <a:pt x="3390782" y="2543917"/>
                  <a:pt x="3391286" y="2581045"/>
                  <a:pt x="3359632" y="2586392"/>
                </a:cubicBezTo>
                <a:cubicBezTo>
                  <a:pt x="3355192" y="2655804"/>
                  <a:pt x="3435753" y="2640242"/>
                  <a:pt x="3484937" y="2656006"/>
                </a:cubicBezTo>
                <a:cubicBezTo>
                  <a:pt x="3503450" y="2607225"/>
                  <a:pt x="3459715" y="2537107"/>
                  <a:pt x="3418804" y="2541143"/>
                </a:cubicBezTo>
                <a:close/>
                <a:moveTo>
                  <a:pt x="1841893" y="2572469"/>
                </a:moveTo>
                <a:cubicBezTo>
                  <a:pt x="1855235" y="2622965"/>
                  <a:pt x="1898366" y="2662185"/>
                  <a:pt x="1942833" y="2669929"/>
                </a:cubicBezTo>
                <a:cubicBezTo>
                  <a:pt x="1919502" y="2639889"/>
                  <a:pt x="1905075" y="2600920"/>
                  <a:pt x="1894103" y="2558546"/>
                </a:cubicBezTo>
                <a:cubicBezTo>
                  <a:pt x="1884619" y="2571082"/>
                  <a:pt x="1854378" y="2562884"/>
                  <a:pt x="1841893" y="2572469"/>
                </a:cubicBezTo>
                <a:close/>
                <a:moveTo>
                  <a:pt x="4003613" y="2906642"/>
                </a:moveTo>
                <a:cubicBezTo>
                  <a:pt x="4049518" y="2824669"/>
                  <a:pt x="4119283" y="2540033"/>
                  <a:pt x="3954883" y="2568988"/>
                </a:cubicBezTo>
                <a:cubicBezTo>
                  <a:pt x="4011180" y="2672653"/>
                  <a:pt x="3962324" y="2845376"/>
                  <a:pt x="3954883" y="2955397"/>
                </a:cubicBezTo>
                <a:cubicBezTo>
                  <a:pt x="3968200" y="2944097"/>
                  <a:pt x="3992969" y="2925660"/>
                  <a:pt x="4003613" y="2906642"/>
                </a:cubicBezTo>
                <a:close/>
                <a:moveTo>
                  <a:pt x="2137778" y="2579430"/>
                </a:moveTo>
                <a:cubicBezTo>
                  <a:pt x="2124132" y="2593706"/>
                  <a:pt x="2119517" y="2611816"/>
                  <a:pt x="2123855" y="2631641"/>
                </a:cubicBezTo>
                <a:cubicBezTo>
                  <a:pt x="2135230" y="2683524"/>
                  <a:pt x="2172660" y="2768498"/>
                  <a:pt x="2207392" y="2788298"/>
                </a:cubicBezTo>
                <a:cubicBezTo>
                  <a:pt x="2203684" y="2735810"/>
                  <a:pt x="2203684" y="2687610"/>
                  <a:pt x="2207392" y="2635122"/>
                </a:cubicBezTo>
                <a:cubicBezTo>
                  <a:pt x="2186609" y="2633861"/>
                  <a:pt x="2176545" y="2658654"/>
                  <a:pt x="2162143" y="2652525"/>
                </a:cubicBezTo>
                <a:cubicBezTo>
                  <a:pt x="2159948" y="2622258"/>
                  <a:pt x="2157855" y="2591840"/>
                  <a:pt x="2137778" y="2579430"/>
                </a:cubicBezTo>
                <a:close/>
                <a:moveTo>
                  <a:pt x="3728612" y="2579430"/>
                </a:moveTo>
                <a:cubicBezTo>
                  <a:pt x="3700842" y="2576479"/>
                  <a:pt x="3633220" y="2621779"/>
                  <a:pt x="3634608" y="2649045"/>
                </a:cubicBezTo>
                <a:cubicBezTo>
                  <a:pt x="3636197" y="2679892"/>
                  <a:pt x="3737843" y="2731497"/>
                  <a:pt x="3763419" y="2694294"/>
                </a:cubicBezTo>
                <a:cubicBezTo>
                  <a:pt x="3764403" y="2643697"/>
                  <a:pt x="3777771" y="2584651"/>
                  <a:pt x="3728612" y="2579430"/>
                </a:cubicBezTo>
                <a:close/>
                <a:moveTo>
                  <a:pt x="2217859" y="2635147"/>
                </a:moveTo>
                <a:cubicBezTo>
                  <a:pt x="2201591" y="2688165"/>
                  <a:pt x="2227444" y="2770087"/>
                  <a:pt x="2217859" y="2809207"/>
                </a:cubicBezTo>
                <a:cubicBezTo>
                  <a:pt x="2156619" y="2772963"/>
                  <a:pt x="2133818" y="2698304"/>
                  <a:pt x="2113438" y="2621224"/>
                </a:cubicBezTo>
                <a:cubicBezTo>
                  <a:pt x="2096943" y="2623797"/>
                  <a:pt x="2089502" y="2617314"/>
                  <a:pt x="2075150" y="2617743"/>
                </a:cubicBezTo>
                <a:cubicBezTo>
                  <a:pt x="2091520" y="2729429"/>
                  <a:pt x="2143554" y="2822600"/>
                  <a:pt x="2224846" y="2857937"/>
                </a:cubicBezTo>
                <a:cubicBezTo>
                  <a:pt x="2253776" y="2970556"/>
                  <a:pt x="2276880" y="3089026"/>
                  <a:pt x="2336229" y="3171226"/>
                </a:cubicBezTo>
                <a:cubicBezTo>
                  <a:pt x="2347453" y="3169511"/>
                  <a:pt x="2356810" y="3187469"/>
                  <a:pt x="2364074" y="3178188"/>
                </a:cubicBezTo>
                <a:cubicBezTo>
                  <a:pt x="2343619" y="3153394"/>
                  <a:pt x="2331512" y="3120226"/>
                  <a:pt x="2329267" y="3077247"/>
                </a:cubicBezTo>
                <a:cubicBezTo>
                  <a:pt x="2274660" y="2947906"/>
                  <a:pt x="2239904" y="2765169"/>
                  <a:pt x="2266614" y="2586417"/>
                </a:cubicBezTo>
                <a:cubicBezTo>
                  <a:pt x="2254205" y="2597313"/>
                  <a:pt x="2226107" y="2608184"/>
                  <a:pt x="2217859" y="2635147"/>
                </a:cubicBezTo>
                <a:close/>
                <a:moveTo>
                  <a:pt x="2301396" y="2937993"/>
                </a:moveTo>
                <a:cubicBezTo>
                  <a:pt x="2301623" y="2793342"/>
                  <a:pt x="2329746" y="2678706"/>
                  <a:pt x="2395375" y="2607301"/>
                </a:cubicBezTo>
                <a:cubicBezTo>
                  <a:pt x="2399688" y="2602610"/>
                  <a:pt x="2417117" y="2597439"/>
                  <a:pt x="2409298" y="2586417"/>
                </a:cubicBezTo>
                <a:cubicBezTo>
                  <a:pt x="2241341" y="2588914"/>
                  <a:pt x="2260233" y="2807744"/>
                  <a:pt x="2301396" y="2937993"/>
                </a:cubicBezTo>
                <a:close/>
                <a:moveTo>
                  <a:pt x="3575461" y="2722165"/>
                </a:moveTo>
                <a:cubicBezTo>
                  <a:pt x="3626536" y="2716666"/>
                  <a:pt x="3642956" y="2634668"/>
                  <a:pt x="3592864" y="2610757"/>
                </a:cubicBezTo>
                <a:cubicBezTo>
                  <a:pt x="3483474" y="2558622"/>
                  <a:pt x="3468795" y="2733641"/>
                  <a:pt x="3575461" y="2722165"/>
                </a:cubicBezTo>
                <a:close/>
                <a:moveTo>
                  <a:pt x="3363112" y="2732607"/>
                </a:moveTo>
                <a:cubicBezTo>
                  <a:pt x="3379608" y="2730034"/>
                  <a:pt x="3387049" y="2736516"/>
                  <a:pt x="3401400" y="2736087"/>
                </a:cubicBezTo>
                <a:cubicBezTo>
                  <a:pt x="3417896" y="2809788"/>
                  <a:pt x="3499415" y="2770138"/>
                  <a:pt x="3526706" y="2732607"/>
                </a:cubicBezTo>
                <a:cubicBezTo>
                  <a:pt x="3516516" y="2709150"/>
                  <a:pt x="3487712" y="2704307"/>
                  <a:pt x="3488418" y="2669954"/>
                </a:cubicBezTo>
                <a:cubicBezTo>
                  <a:pt x="3433029" y="2645059"/>
                  <a:pt x="3307119" y="2660420"/>
                  <a:pt x="3363112" y="2732607"/>
                </a:cubicBezTo>
                <a:close/>
                <a:moveTo>
                  <a:pt x="3582422" y="2736087"/>
                </a:moveTo>
                <a:cubicBezTo>
                  <a:pt x="3598792" y="2748900"/>
                  <a:pt x="3604517" y="2786406"/>
                  <a:pt x="3596345" y="2812663"/>
                </a:cubicBezTo>
                <a:cubicBezTo>
                  <a:pt x="3632085" y="2814050"/>
                  <a:pt x="3645655" y="2837633"/>
                  <a:pt x="3658998" y="2861393"/>
                </a:cubicBezTo>
                <a:cubicBezTo>
                  <a:pt x="3674686" y="2824290"/>
                  <a:pt x="3718119" y="2820583"/>
                  <a:pt x="3718170" y="2777856"/>
                </a:cubicBezTo>
                <a:cubicBezTo>
                  <a:pt x="3718220" y="2732228"/>
                  <a:pt x="3669793" y="2700196"/>
                  <a:pt x="3634608" y="2676915"/>
                </a:cubicBezTo>
                <a:cubicBezTo>
                  <a:pt x="3632060" y="2711470"/>
                  <a:pt x="3608275" y="2724813"/>
                  <a:pt x="3582422" y="2736087"/>
                </a:cubicBezTo>
                <a:close/>
                <a:moveTo>
                  <a:pt x="3846981" y="2704761"/>
                </a:moveTo>
                <a:cubicBezTo>
                  <a:pt x="3829704" y="2781816"/>
                  <a:pt x="3781352" y="2822853"/>
                  <a:pt x="3805213" y="2924071"/>
                </a:cubicBezTo>
                <a:cubicBezTo>
                  <a:pt x="3793913" y="2942937"/>
                  <a:pt x="3787532" y="2966722"/>
                  <a:pt x="3773886" y="2983243"/>
                </a:cubicBezTo>
                <a:cubicBezTo>
                  <a:pt x="3811594" y="2979207"/>
                  <a:pt x="3831948" y="2992474"/>
                  <a:pt x="3860904" y="2997166"/>
                </a:cubicBezTo>
                <a:cubicBezTo>
                  <a:pt x="3920505" y="2922381"/>
                  <a:pt x="3896316" y="2774527"/>
                  <a:pt x="3846981" y="2704761"/>
                </a:cubicBezTo>
                <a:close/>
                <a:moveTo>
                  <a:pt x="3540654" y="2732607"/>
                </a:moveTo>
                <a:cubicBezTo>
                  <a:pt x="3519189" y="2763429"/>
                  <a:pt x="3434013" y="2806231"/>
                  <a:pt x="3502366" y="2844014"/>
                </a:cubicBezTo>
                <a:cubicBezTo>
                  <a:pt x="3509908" y="2813798"/>
                  <a:pt x="3544462" y="2795839"/>
                  <a:pt x="3578942" y="2812688"/>
                </a:cubicBezTo>
                <a:cubicBezTo>
                  <a:pt x="3595614" y="2788197"/>
                  <a:pt x="3579295" y="2754374"/>
                  <a:pt x="3568499" y="2736113"/>
                </a:cubicBezTo>
                <a:cubicBezTo>
                  <a:pt x="3555586" y="2738534"/>
                  <a:pt x="3553542" y="2730135"/>
                  <a:pt x="3540654" y="2732607"/>
                </a:cubicBezTo>
                <a:close/>
                <a:moveTo>
                  <a:pt x="2019434" y="2951916"/>
                </a:moveTo>
                <a:cubicBezTo>
                  <a:pt x="2051138" y="2978324"/>
                  <a:pt x="2090687" y="3010735"/>
                  <a:pt x="2127336" y="3049376"/>
                </a:cubicBezTo>
                <a:cubicBezTo>
                  <a:pt x="2156215" y="3079820"/>
                  <a:pt x="2198741" y="3139471"/>
                  <a:pt x="2231757" y="3150317"/>
                </a:cubicBezTo>
                <a:cubicBezTo>
                  <a:pt x="2261217" y="3160027"/>
                  <a:pt x="2290677" y="3149509"/>
                  <a:pt x="2311813" y="3160759"/>
                </a:cubicBezTo>
                <a:cubicBezTo>
                  <a:pt x="2216674" y="2998301"/>
                  <a:pt x="2079034" y="2878367"/>
                  <a:pt x="1921949" y="2777856"/>
                </a:cubicBezTo>
                <a:cubicBezTo>
                  <a:pt x="1813441" y="2729908"/>
                  <a:pt x="1640516" y="2738786"/>
                  <a:pt x="1580814" y="2823105"/>
                </a:cubicBezTo>
                <a:cubicBezTo>
                  <a:pt x="1764081" y="2752305"/>
                  <a:pt x="1909211" y="2860056"/>
                  <a:pt x="2019434" y="2951916"/>
                </a:cubicBezTo>
                <a:close/>
                <a:moveTo>
                  <a:pt x="3067227" y="2746530"/>
                </a:moveTo>
                <a:cubicBezTo>
                  <a:pt x="2915892" y="2743730"/>
                  <a:pt x="2867995" y="2862931"/>
                  <a:pt x="2844437" y="2976281"/>
                </a:cubicBezTo>
                <a:cubicBezTo>
                  <a:pt x="2860983" y="2968387"/>
                  <a:pt x="2886180" y="2962813"/>
                  <a:pt x="2907090" y="2969320"/>
                </a:cubicBezTo>
                <a:cubicBezTo>
                  <a:pt x="2935465" y="2870044"/>
                  <a:pt x="2974055" y="2780983"/>
                  <a:pt x="3067227" y="2746530"/>
                </a:cubicBezTo>
                <a:close/>
                <a:moveTo>
                  <a:pt x="3209936" y="2833547"/>
                </a:moveTo>
                <a:cubicBezTo>
                  <a:pt x="3220025" y="2844342"/>
                  <a:pt x="3240077" y="2845175"/>
                  <a:pt x="3241263" y="2864873"/>
                </a:cubicBezTo>
                <a:cubicBezTo>
                  <a:pt x="3216242" y="2880486"/>
                  <a:pt x="3178257" y="2883084"/>
                  <a:pt x="3164687" y="2910123"/>
                </a:cubicBezTo>
                <a:cubicBezTo>
                  <a:pt x="3221085" y="2939582"/>
                  <a:pt x="3317233" y="2929292"/>
                  <a:pt x="3377035" y="2955372"/>
                </a:cubicBezTo>
                <a:cubicBezTo>
                  <a:pt x="3380440" y="2940213"/>
                  <a:pt x="3393909" y="2935118"/>
                  <a:pt x="3397920" y="2920565"/>
                </a:cubicBezTo>
                <a:cubicBezTo>
                  <a:pt x="3368888" y="2903161"/>
                  <a:pt x="3334485" y="2891181"/>
                  <a:pt x="3300460" y="2878796"/>
                </a:cubicBezTo>
                <a:cubicBezTo>
                  <a:pt x="3353679" y="2853952"/>
                  <a:pt x="3386494" y="2923037"/>
                  <a:pt x="3436232" y="2913603"/>
                </a:cubicBezTo>
                <a:cubicBezTo>
                  <a:pt x="3392320" y="2860838"/>
                  <a:pt x="3297004" y="2787667"/>
                  <a:pt x="3209936" y="2833547"/>
                </a:cubicBezTo>
                <a:close/>
                <a:moveTo>
                  <a:pt x="3530212" y="2823105"/>
                </a:moveTo>
                <a:cubicBezTo>
                  <a:pt x="3492908" y="2873273"/>
                  <a:pt x="3499289" y="2987304"/>
                  <a:pt x="3558057" y="3007608"/>
                </a:cubicBezTo>
                <a:cubicBezTo>
                  <a:pt x="3576470" y="2997342"/>
                  <a:pt x="3601591" y="2990128"/>
                  <a:pt x="3627671" y="2997166"/>
                </a:cubicBezTo>
                <a:cubicBezTo>
                  <a:pt x="3621290" y="2952068"/>
                  <a:pt x="3628327" y="2906945"/>
                  <a:pt x="3648556" y="2878796"/>
                </a:cubicBezTo>
                <a:cubicBezTo>
                  <a:pt x="3638845" y="2824871"/>
                  <a:pt x="3581993" y="2818943"/>
                  <a:pt x="3530212" y="2823105"/>
                </a:cubicBezTo>
                <a:close/>
                <a:moveTo>
                  <a:pt x="3697285" y="2837028"/>
                </a:moveTo>
                <a:cubicBezTo>
                  <a:pt x="3664547" y="2846133"/>
                  <a:pt x="3622476" y="2946367"/>
                  <a:pt x="3641594" y="2993685"/>
                </a:cubicBezTo>
                <a:cubicBezTo>
                  <a:pt x="3649085" y="3012223"/>
                  <a:pt x="3675695" y="3012577"/>
                  <a:pt x="3676401" y="3031973"/>
                </a:cubicBezTo>
                <a:cubicBezTo>
                  <a:pt x="3733909" y="3001832"/>
                  <a:pt x="3831015" y="2936404"/>
                  <a:pt x="3773861" y="2847470"/>
                </a:cubicBezTo>
                <a:cubicBezTo>
                  <a:pt x="3741021" y="2849311"/>
                  <a:pt x="3723870" y="2829638"/>
                  <a:pt x="3697285" y="2837028"/>
                </a:cubicBezTo>
                <a:close/>
                <a:moveTo>
                  <a:pt x="1608685" y="3112029"/>
                </a:moveTo>
                <a:cubicBezTo>
                  <a:pt x="1591660" y="3069882"/>
                  <a:pt x="1601698" y="3017116"/>
                  <a:pt x="1577359" y="2976256"/>
                </a:cubicBezTo>
                <a:cubicBezTo>
                  <a:pt x="1559350" y="2946040"/>
                  <a:pt x="1525577" y="2918623"/>
                  <a:pt x="1504264" y="2899681"/>
                </a:cubicBezTo>
                <a:cubicBezTo>
                  <a:pt x="1496848" y="2893098"/>
                  <a:pt x="1477780" y="2876350"/>
                  <a:pt x="1476418" y="2885758"/>
                </a:cubicBezTo>
                <a:cubicBezTo>
                  <a:pt x="1464992" y="2906188"/>
                  <a:pt x="1474627" y="2948259"/>
                  <a:pt x="1462495" y="2958853"/>
                </a:cubicBezTo>
                <a:cubicBezTo>
                  <a:pt x="1443906" y="2949596"/>
                  <a:pt x="1439694" y="2925963"/>
                  <a:pt x="1424208" y="2913603"/>
                </a:cubicBezTo>
                <a:cubicBezTo>
                  <a:pt x="1405467" y="3082216"/>
                  <a:pt x="1514000" y="3153243"/>
                  <a:pt x="1619153" y="3209489"/>
                </a:cubicBezTo>
                <a:cubicBezTo>
                  <a:pt x="1633227" y="3204999"/>
                  <a:pt x="1640163" y="3193371"/>
                  <a:pt x="1650479" y="3185124"/>
                </a:cubicBezTo>
                <a:cubicBezTo>
                  <a:pt x="1578216" y="3151805"/>
                  <a:pt x="1520104" y="3104311"/>
                  <a:pt x="1490341" y="3028467"/>
                </a:cubicBezTo>
                <a:cubicBezTo>
                  <a:pt x="1527544" y="3060525"/>
                  <a:pt x="1559476" y="3116720"/>
                  <a:pt x="1601749" y="3146836"/>
                </a:cubicBezTo>
                <a:cubicBezTo>
                  <a:pt x="1615873" y="3156900"/>
                  <a:pt x="1644703" y="3174732"/>
                  <a:pt x="1664402" y="3164240"/>
                </a:cubicBezTo>
                <a:cubicBezTo>
                  <a:pt x="1653178" y="3145726"/>
                  <a:pt x="1620136" y="3140379"/>
                  <a:pt x="1608685" y="3112029"/>
                </a:cubicBezTo>
                <a:close/>
                <a:moveTo>
                  <a:pt x="1253603" y="3059818"/>
                </a:moveTo>
                <a:cubicBezTo>
                  <a:pt x="1245658" y="3045517"/>
                  <a:pt x="1228985" y="3035857"/>
                  <a:pt x="1218796" y="3021530"/>
                </a:cubicBezTo>
                <a:cubicBezTo>
                  <a:pt x="1198164" y="2992524"/>
                  <a:pt x="1191278" y="2958727"/>
                  <a:pt x="1187469" y="2924071"/>
                </a:cubicBezTo>
                <a:cubicBezTo>
                  <a:pt x="1142270" y="2968109"/>
                  <a:pt x="1180281" y="3029551"/>
                  <a:pt x="1194431" y="3080728"/>
                </a:cubicBezTo>
                <a:cubicBezTo>
                  <a:pt x="1201089" y="3104840"/>
                  <a:pt x="1199299" y="3125094"/>
                  <a:pt x="1211834" y="3143380"/>
                </a:cubicBezTo>
                <a:cubicBezTo>
                  <a:pt x="1237561" y="3180886"/>
                  <a:pt x="1284248" y="3205277"/>
                  <a:pt x="1337140" y="3202552"/>
                </a:cubicBezTo>
                <a:cubicBezTo>
                  <a:pt x="1280893" y="3178188"/>
                  <a:pt x="1281801" y="3110465"/>
                  <a:pt x="1253603" y="3059818"/>
                </a:cubicBezTo>
                <a:close/>
                <a:moveTo>
                  <a:pt x="4007094" y="2924071"/>
                </a:moveTo>
                <a:cubicBezTo>
                  <a:pt x="3988555" y="2939179"/>
                  <a:pt x="3978643" y="2962913"/>
                  <a:pt x="3954883" y="2972801"/>
                </a:cubicBezTo>
                <a:cubicBezTo>
                  <a:pt x="3927290" y="3039666"/>
                  <a:pt x="3964013" y="3111272"/>
                  <a:pt x="4007094" y="3139900"/>
                </a:cubicBezTo>
                <a:cubicBezTo>
                  <a:pt x="4025859" y="3121538"/>
                  <a:pt x="4056933" y="3115484"/>
                  <a:pt x="4097592" y="3119015"/>
                </a:cubicBezTo>
                <a:cubicBezTo>
                  <a:pt x="4095372" y="3062164"/>
                  <a:pt x="4135627" y="2978526"/>
                  <a:pt x="4087150" y="2948436"/>
                </a:cubicBezTo>
                <a:cubicBezTo>
                  <a:pt x="4045508" y="2955271"/>
                  <a:pt x="4031332" y="2934639"/>
                  <a:pt x="4007094" y="2924071"/>
                </a:cubicBezTo>
                <a:close/>
                <a:moveTo>
                  <a:pt x="3491899" y="2944955"/>
                </a:moveTo>
                <a:cubicBezTo>
                  <a:pt x="3457571" y="2926416"/>
                  <a:pt x="3413557" y="2918270"/>
                  <a:pt x="3394439" y="2948436"/>
                </a:cubicBezTo>
                <a:cubicBezTo>
                  <a:pt x="3388890" y="2957163"/>
                  <a:pt x="3381424" y="2992096"/>
                  <a:pt x="3383997" y="3007608"/>
                </a:cubicBezTo>
                <a:cubicBezTo>
                  <a:pt x="3391311" y="3051697"/>
                  <a:pt x="3458126" y="3075028"/>
                  <a:pt x="3505822" y="3073741"/>
                </a:cubicBezTo>
                <a:cubicBezTo>
                  <a:pt x="3516390" y="3051823"/>
                  <a:pt x="3533188" y="3036109"/>
                  <a:pt x="3544109" y="3014569"/>
                </a:cubicBezTo>
                <a:cubicBezTo>
                  <a:pt x="3516238" y="3001832"/>
                  <a:pt x="3507032" y="2970430"/>
                  <a:pt x="3491899" y="2944955"/>
                </a:cubicBezTo>
                <a:close/>
                <a:moveTo>
                  <a:pt x="2593801" y="2976281"/>
                </a:moveTo>
                <a:cubicBezTo>
                  <a:pt x="2585704" y="2971615"/>
                  <a:pt x="2588428" y="2956129"/>
                  <a:pt x="2583359" y="2948436"/>
                </a:cubicBezTo>
                <a:cubicBezTo>
                  <a:pt x="2571277" y="2951235"/>
                  <a:pt x="2569991" y="2943240"/>
                  <a:pt x="2558994" y="2944955"/>
                </a:cubicBezTo>
                <a:cubicBezTo>
                  <a:pt x="2540556" y="2970606"/>
                  <a:pt x="2519369" y="2993508"/>
                  <a:pt x="2489380" y="3007608"/>
                </a:cubicBezTo>
                <a:cubicBezTo>
                  <a:pt x="2465569" y="2988792"/>
                  <a:pt x="2435630" y="2969950"/>
                  <a:pt x="2398881" y="2990204"/>
                </a:cubicBezTo>
                <a:cubicBezTo>
                  <a:pt x="2386144" y="3015755"/>
                  <a:pt x="2372524" y="3040422"/>
                  <a:pt x="2346671" y="3052857"/>
                </a:cubicBezTo>
                <a:cubicBezTo>
                  <a:pt x="2337742" y="3127112"/>
                  <a:pt x="2371136" y="3185099"/>
                  <a:pt x="2416285" y="3216475"/>
                </a:cubicBezTo>
                <a:cubicBezTo>
                  <a:pt x="2415175" y="3224546"/>
                  <a:pt x="2416840" y="3229843"/>
                  <a:pt x="2419765" y="3233879"/>
                </a:cubicBezTo>
                <a:cubicBezTo>
                  <a:pt x="2442945" y="3251156"/>
                  <a:pt x="2457095" y="3277035"/>
                  <a:pt x="2471976" y="3303493"/>
                </a:cubicBezTo>
                <a:cubicBezTo>
                  <a:pt x="2486782" y="3329800"/>
                  <a:pt x="2492810" y="3366322"/>
                  <a:pt x="2520706" y="3380068"/>
                </a:cubicBezTo>
                <a:cubicBezTo>
                  <a:pt x="2527541" y="3341655"/>
                  <a:pt x="2522850" y="3291689"/>
                  <a:pt x="2541590" y="3265205"/>
                </a:cubicBezTo>
                <a:cubicBezTo>
                  <a:pt x="2507943" y="3208354"/>
                  <a:pt x="2464788" y="3160986"/>
                  <a:pt x="2409323" y="3125952"/>
                </a:cubicBezTo>
                <a:cubicBezTo>
                  <a:pt x="2479694" y="3131097"/>
                  <a:pt x="2508498" y="3207748"/>
                  <a:pt x="2552032" y="3251257"/>
                </a:cubicBezTo>
                <a:cubicBezTo>
                  <a:pt x="2569915" y="3232441"/>
                  <a:pt x="2550418" y="3201140"/>
                  <a:pt x="2541590" y="3174682"/>
                </a:cubicBezTo>
                <a:cubicBezTo>
                  <a:pt x="2528828" y="3136369"/>
                  <a:pt x="2503126" y="3086150"/>
                  <a:pt x="2527667" y="3056312"/>
                </a:cubicBezTo>
                <a:cubicBezTo>
                  <a:pt x="2535688" y="3122547"/>
                  <a:pt x="2554327" y="3178188"/>
                  <a:pt x="2576397" y="3230373"/>
                </a:cubicBezTo>
                <a:cubicBezTo>
                  <a:pt x="2605302" y="3220637"/>
                  <a:pt x="2647373" y="3222529"/>
                  <a:pt x="2673857" y="3233854"/>
                </a:cubicBezTo>
                <a:cubicBezTo>
                  <a:pt x="2676858" y="3174177"/>
                  <a:pt x="2682155" y="3116846"/>
                  <a:pt x="2701703" y="3073716"/>
                </a:cubicBezTo>
                <a:cubicBezTo>
                  <a:pt x="2679532" y="3027458"/>
                  <a:pt x="2652897" y="2985639"/>
                  <a:pt x="2593801" y="2976281"/>
                </a:cubicBezTo>
                <a:close/>
                <a:moveTo>
                  <a:pt x="1747913" y="2962358"/>
                </a:moveTo>
                <a:cubicBezTo>
                  <a:pt x="1635194" y="2965814"/>
                  <a:pt x="1670455" y="3139673"/>
                  <a:pt x="1758355" y="3143380"/>
                </a:cubicBezTo>
                <a:cubicBezTo>
                  <a:pt x="1743247" y="3118536"/>
                  <a:pt x="1757321" y="3085621"/>
                  <a:pt x="1761836" y="3059844"/>
                </a:cubicBezTo>
                <a:cubicBezTo>
                  <a:pt x="1739565" y="3042692"/>
                  <a:pt x="1735479" y="2994164"/>
                  <a:pt x="1747913" y="2962358"/>
                </a:cubicBezTo>
                <a:close/>
                <a:moveTo>
                  <a:pt x="1361530" y="3192085"/>
                </a:moveTo>
                <a:cubicBezTo>
                  <a:pt x="1372275" y="3100956"/>
                  <a:pt x="1338476" y="3028265"/>
                  <a:pt x="1305838" y="2969295"/>
                </a:cubicBezTo>
                <a:cubicBezTo>
                  <a:pt x="1252518" y="3039287"/>
                  <a:pt x="1274260" y="3169360"/>
                  <a:pt x="1361530" y="3192085"/>
                </a:cubicBezTo>
                <a:close/>
                <a:moveTo>
                  <a:pt x="2938416" y="3011089"/>
                </a:moveTo>
                <a:cubicBezTo>
                  <a:pt x="2893343" y="2942029"/>
                  <a:pt x="2753938" y="3017444"/>
                  <a:pt x="2719106" y="3070260"/>
                </a:cubicBezTo>
                <a:cubicBezTo>
                  <a:pt x="2688007" y="3117426"/>
                  <a:pt x="2695346" y="3185073"/>
                  <a:pt x="2687780" y="3240840"/>
                </a:cubicBezTo>
                <a:cubicBezTo>
                  <a:pt x="2703670" y="3257437"/>
                  <a:pt x="2718677" y="3274916"/>
                  <a:pt x="2729548" y="3296531"/>
                </a:cubicBezTo>
                <a:cubicBezTo>
                  <a:pt x="2743496" y="3280314"/>
                  <a:pt x="2757545" y="3260463"/>
                  <a:pt x="2781759" y="3258244"/>
                </a:cubicBezTo>
                <a:cubicBezTo>
                  <a:pt x="2798582" y="3256705"/>
                  <a:pt x="2809277" y="3269089"/>
                  <a:pt x="2833970" y="3275647"/>
                </a:cubicBezTo>
                <a:cubicBezTo>
                  <a:pt x="2848473" y="3279506"/>
                  <a:pt x="2865119" y="3275420"/>
                  <a:pt x="2875738" y="3279128"/>
                </a:cubicBezTo>
                <a:cubicBezTo>
                  <a:pt x="2907342" y="3290175"/>
                  <a:pt x="2911478" y="3325689"/>
                  <a:pt x="2927949" y="3334819"/>
                </a:cubicBezTo>
                <a:cubicBezTo>
                  <a:pt x="2947193" y="3233399"/>
                  <a:pt x="3053683" y="3219199"/>
                  <a:pt x="3056735" y="3101587"/>
                </a:cubicBezTo>
                <a:cubicBezTo>
                  <a:pt x="3036153" y="3080803"/>
                  <a:pt x="2996680" y="3062870"/>
                  <a:pt x="3011486" y="3018050"/>
                </a:cubicBezTo>
                <a:cubicBezTo>
                  <a:pt x="2983085" y="3019790"/>
                  <a:pt x="2961772" y="3014418"/>
                  <a:pt x="2938416" y="3011089"/>
                </a:cubicBezTo>
                <a:close/>
                <a:moveTo>
                  <a:pt x="4202038" y="2979762"/>
                </a:moveTo>
                <a:cubicBezTo>
                  <a:pt x="4181709" y="3001201"/>
                  <a:pt x="4144985" y="3006246"/>
                  <a:pt x="4121982" y="3025011"/>
                </a:cubicBezTo>
                <a:cubicBezTo>
                  <a:pt x="4118779" y="3057775"/>
                  <a:pt x="4114188" y="3089152"/>
                  <a:pt x="4111540" y="3122471"/>
                </a:cubicBezTo>
                <a:cubicBezTo>
                  <a:pt x="4139386" y="3131753"/>
                  <a:pt x="4150862" y="3157404"/>
                  <a:pt x="4163751" y="3181643"/>
                </a:cubicBezTo>
                <a:cubicBezTo>
                  <a:pt x="4202417" y="3141413"/>
                  <a:pt x="4282650" y="3142725"/>
                  <a:pt x="4299523" y="3080703"/>
                </a:cubicBezTo>
                <a:cubicBezTo>
                  <a:pt x="4283785" y="3068596"/>
                  <a:pt x="4268828" y="3055707"/>
                  <a:pt x="4275159" y="3021530"/>
                </a:cubicBezTo>
                <a:cubicBezTo>
                  <a:pt x="4250844" y="3007532"/>
                  <a:pt x="4227791" y="2992272"/>
                  <a:pt x="4202038" y="2979762"/>
                </a:cubicBezTo>
                <a:close/>
                <a:moveTo>
                  <a:pt x="3686844" y="3045895"/>
                </a:moveTo>
                <a:cubicBezTo>
                  <a:pt x="3689341" y="3133922"/>
                  <a:pt x="3741803" y="3171932"/>
                  <a:pt x="3822616" y="3181668"/>
                </a:cubicBezTo>
                <a:cubicBezTo>
                  <a:pt x="3794897" y="3118511"/>
                  <a:pt x="3843929" y="3077398"/>
                  <a:pt x="3867865" y="3035453"/>
                </a:cubicBezTo>
                <a:cubicBezTo>
                  <a:pt x="3837825" y="2971994"/>
                  <a:pt x="3712293" y="2997216"/>
                  <a:pt x="3686844" y="3045895"/>
                </a:cubicBezTo>
                <a:close/>
                <a:moveTo>
                  <a:pt x="3589384" y="3157278"/>
                </a:moveTo>
                <a:cubicBezTo>
                  <a:pt x="3684699" y="3171100"/>
                  <a:pt x="3706240" y="3029173"/>
                  <a:pt x="3627671" y="3011063"/>
                </a:cubicBezTo>
                <a:cubicBezTo>
                  <a:pt x="3517752" y="2985765"/>
                  <a:pt x="3491672" y="3143103"/>
                  <a:pt x="3589384" y="3157278"/>
                </a:cubicBezTo>
                <a:close/>
                <a:moveTo>
                  <a:pt x="1789682" y="3049376"/>
                </a:moveTo>
                <a:cubicBezTo>
                  <a:pt x="1736967" y="3109254"/>
                  <a:pt x="1791069" y="3201670"/>
                  <a:pt x="1841893" y="3230398"/>
                </a:cubicBezTo>
                <a:cubicBezTo>
                  <a:pt x="1857833" y="3224294"/>
                  <a:pt x="1868729" y="3213146"/>
                  <a:pt x="1894103" y="3216475"/>
                </a:cubicBezTo>
                <a:cubicBezTo>
                  <a:pt x="1862550" y="3154276"/>
                  <a:pt x="1908833" y="3068924"/>
                  <a:pt x="1866257" y="3028492"/>
                </a:cubicBezTo>
                <a:cubicBezTo>
                  <a:pt x="1833266" y="3027962"/>
                  <a:pt x="1824968" y="3052176"/>
                  <a:pt x="1789682" y="3049376"/>
                </a:cubicBezTo>
                <a:close/>
                <a:moveTo>
                  <a:pt x="3220404" y="3084183"/>
                </a:moveTo>
                <a:cubicBezTo>
                  <a:pt x="3262399" y="3061786"/>
                  <a:pt x="3332215" y="3062013"/>
                  <a:pt x="3363138" y="3094625"/>
                </a:cubicBezTo>
                <a:cubicBezTo>
                  <a:pt x="3382710" y="3087513"/>
                  <a:pt x="3393531" y="3071647"/>
                  <a:pt x="3415348" y="3066780"/>
                </a:cubicBezTo>
                <a:cubicBezTo>
                  <a:pt x="3382685" y="3003622"/>
                  <a:pt x="3241086" y="3024986"/>
                  <a:pt x="3220404" y="3084183"/>
                </a:cubicBezTo>
                <a:close/>
                <a:moveTo>
                  <a:pt x="1103932" y="3035453"/>
                </a:moveTo>
                <a:cubicBezTo>
                  <a:pt x="1084410" y="3036815"/>
                  <a:pt x="1082972" y="3073741"/>
                  <a:pt x="1055202" y="3077222"/>
                </a:cubicBezTo>
                <a:cubicBezTo>
                  <a:pt x="1039438" y="3076717"/>
                  <a:pt x="1036966" y="3062946"/>
                  <a:pt x="1020395" y="3063299"/>
                </a:cubicBezTo>
                <a:cubicBezTo>
                  <a:pt x="1021202" y="3089177"/>
                  <a:pt x="1033940" y="3103125"/>
                  <a:pt x="1030837" y="3132913"/>
                </a:cubicBezTo>
                <a:cubicBezTo>
                  <a:pt x="1025288" y="3148248"/>
                  <a:pt x="1005161" y="3149005"/>
                  <a:pt x="999511" y="3164240"/>
                </a:cubicBezTo>
                <a:cubicBezTo>
                  <a:pt x="1016133" y="3183585"/>
                  <a:pt x="1025389" y="3210296"/>
                  <a:pt x="1037799" y="3233854"/>
                </a:cubicBezTo>
                <a:cubicBezTo>
                  <a:pt x="1053210" y="3240487"/>
                  <a:pt x="1073640" y="3242101"/>
                  <a:pt x="1096971" y="3240815"/>
                </a:cubicBezTo>
                <a:cubicBezTo>
                  <a:pt x="1122042" y="3258521"/>
                  <a:pt x="1152082" y="3268509"/>
                  <a:pt x="1194431" y="3265180"/>
                </a:cubicBezTo>
                <a:cubicBezTo>
                  <a:pt x="1244548" y="3261220"/>
                  <a:pt x="1307377" y="3241521"/>
                  <a:pt x="1330203" y="3219931"/>
                </a:cubicBezTo>
                <a:cubicBezTo>
                  <a:pt x="1236754" y="3210094"/>
                  <a:pt x="1186612" y="3156975"/>
                  <a:pt x="1173546" y="3066754"/>
                </a:cubicBezTo>
                <a:cubicBezTo>
                  <a:pt x="1137781" y="3076213"/>
                  <a:pt x="1121664" y="3034217"/>
                  <a:pt x="1103932" y="3035453"/>
                </a:cubicBezTo>
                <a:close/>
                <a:moveTo>
                  <a:pt x="1974184" y="3049376"/>
                </a:moveTo>
                <a:cubicBezTo>
                  <a:pt x="1883938" y="3039892"/>
                  <a:pt x="1884922" y="3144743"/>
                  <a:pt x="1908051" y="3209514"/>
                </a:cubicBezTo>
                <a:cubicBezTo>
                  <a:pt x="1927472" y="3216778"/>
                  <a:pt x="1947650" y="3223285"/>
                  <a:pt x="1963742" y="3233879"/>
                </a:cubicBezTo>
                <a:cubicBezTo>
                  <a:pt x="1983517" y="3189840"/>
                  <a:pt x="2020140" y="3162650"/>
                  <a:pt x="2064708" y="3143380"/>
                </a:cubicBezTo>
                <a:cubicBezTo>
                  <a:pt x="2065969" y="3117754"/>
                  <a:pt x="2064733" y="3094625"/>
                  <a:pt x="2054266" y="3080728"/>
                </a:cubicBezTo>
                <a:cubicBezTo>
                  <a:pt x="2024150" y="3078332"/>
                  <a:pt x="2023923" y="3046072"/>
                  <a:pt x="2002055" y="3035479"/>
                </a:cubicBezTo>
                <a:cubicBezTo>
                  <a:pt x="1984929" y="3032300"/>
                  <a:pt x="1988763" y="3050032"/>
                  <a:pt x="1974184" y="3049376"/>
                </a:cubicBezTo>
                <a:close/>
                <a:moveTo>
                  <a:pt x="3885269" y="3045895"/>
                </a:moveTo>
                <a:cubicBezTo>
                  <a:pt x="3852732" y="3051318"/>
                  <a:pt x="3860904" y="3101864"/>
                  <a:pt x="3829578" y="3115509"/>
                </a:cubicBezTo>
                <a:cubicBezTo>
                  <a:pt x="3828922" y="3215466"/>
                  <a:pt x="3892609" y="3267349"/>
                  <a:pt x="3993196" y="3254763"/>
                </a:cubicBezTo>
                <a:cubicBezTo>
                  <a:pt x="3995744" y="3231331"/>
                  <a:pt x="3981266" y="3180710"/>
                  <a:pt x="3996677" y="3153797"/>
                </a:cubicBezTo>
                <a:cubicBezTo>
                  <a:pt x="3953647" y="3129836"/>
                  <a:pt x="3944037" y="3036134"/>
                  <a:pt x="3885269" y="3045895"/>
                </a:cubicBezTo>
                <a:close/>
                <a:moveTo>
                  <a:pt x="4292537" y="3056338"/>
                </a:moveTo>
                <a:cubicBezTo>
                  <a:pt x="4342704" y="3070916"/>
                  <a:pt x="4283003" y="3124388"/>
                  <a:pt x="4289056" y="3132913"/>
                </a:cubicBezTo>
                <a:cubicBezTo>
                  <a:pt x="4319172" y="3134124"/>
                  <a:pt x="4340661" y="3143986"/>
                  <a:pt x="4362151" y="3153797"/>
                </a:cubicBezTo>
                <a:cubicBezTo>
                  <a:pt x="4416909" y="3116317"/>
                  <a:pt x="4533084" y="3107009"/>
                  <a:pt x="4584941" y="3143355"/>
                </a:cubicBezTo>
                <a:cubicBezTo>
                  <a:pt x="4596014" y="3151124"/>
                  <a:pt x="4605094" y="3169889"/>
                  <a:pt x="4616268" y="3164240"/>
                </a:cubicBezTo>
                <a:cubicBezTo>
                  <a:pt x="4598562" y="3036059"/>
                  <a:pt x="4427755" y="3036866"/>
                  <a:pt x="4292537" y="3056338"/>
                </a:cubicBezTo>
                <a:close/>
                <a:moveTo>
                  <a:pt x="3429246" y="3073741"/>
                </a:moveTo>
                <a:cubicBezTo>
                  <a:pt x="3405108" y="3091120"/>
                  <a:pt x="3371966" y="3094474"/>
                  <a:pt x="3370074" y="3122471"/>
                </a:cubicBezTo>
                <a:cubicBezTo>
                  <a:pt x="3368409" y="3147113"/>
                  <a:pt x="3406193" y="3172513"/>
                  <a:pt x="3401400" y="3206008"/>
                </a:cubicBezTo>
                <a:cubicBezTo>
                  <a:pt x="3426068" y="3219905"/>
                  <a:pt x="3455755" y="3230247"/>
                  <a:pt x="3491899" y="3223411"/>
                </a:cubicBezTo>
                <a:cubicBezTo>
                  <a:pt x="3490763" y="3192943"/>
                  <a:pt x="3550390" y="3177557"/>
                  <a:pt x="3551071" y="3157278"/>
                </a:cubicBezTo>
                <a:cubicBezTo>
                  <a:pt x="3551424" y="3146811"/>
                  <a:pt x="3498406" y="3114223"/>
                  <a:pt x="3509302" y="3087664"/>
                </a:cubicBezTo>
                <a:cubicBezTo>
                  <a:pt x="3481784" y="3096038"/>
                  <a:pt x="3452299" y="3080955"/>
                  <a:pt x="3429246" y="3073741"/>
                </a:cubicBezTo>
                <a:close/>
                <a:moveTo>
                  <a:pt x="3746015" y="3313935"/>
                </a:moveTo>
                <a:cubicBezTo>
                  <a:pt x="3752271" y="3276000"/>
                  <a:pt x="3789146" y="3268610"/>
                  <a:pt x="3794745" y="3237360"/>
                </a:cubicBezTo>
                <a:cubicBezTo>
                  <a:pt x="3806827" y="3169864"/>
                  <a:pt x="3700438" y="3169940"/>
                  <a:pt x="3683338" y="3115535"/>
                </a:cubicBezTo>
                <a:cubicBezTo>
                  <a:pt x="3673450" y="3142775"/>
                  <a:pt x="3651229" y="3157682"/>
                  <a:pt x="3627646" y="3171226"/>
                </a:cubicBezTo>
                <a:cubicBezTo>
                  <a:pt x="3663689" y="3218443"/>
                  <a:pt x="3654786" y="3355502"/>
                  <a:pt x="3746015" y="3313935"/>
                </a:cubicBezTo>
                <a:close/>
                <a:moveTo>
                  <a:pt x="4007094" y="3164240"/>
                </a:moveTo>
                <a:cubicBezTo>
                  <a:pt x="3964064" y="3266491"/>
                  <a:pt x="4101073" y="3330733"/>
                  <a:pt x="4142866" y="3251257"/>
                </a:cubicBezTo>
                <a:cubicBezTo>
                  <a:pt x="4172377" y="3195112"/>
                  <a:pt x="4138907" y="3115964"/>
                  <a:pt x="4048887" y="3132888"/>
                </a:cubicBezTo>
                <a:cubicBezTo>
                  <a:pt x="4029920" y="3143103"/>
                  <a:pt x="4013778" y="3148349"/>
                  <a:pt x="4007094" y="3164240"/>
                </a:cubicBezTo>
                <a:close/>
                <a:moveTo>
                  <a:pt x="1636531" y="3251282"/>
                </a:moveTo>
                <a:cubicBezTo>
                  <a:pt x="1645989" y="3314162"/>
                  <a:pt x="1727735" y="3331566"/>
                  <a:pt x="1803630" y="3306974"/>
                </a:cubicBezTo>
                <a:cubicBezTo>
                  <a:pt x="1810617" y="3286115"/>
                  <a:pt x="1812887" y="3260539"/>
                  <a:pt x="1827995" y="3247802"/>
                </a:cubicBezTo>
                <a:cubicBezTo>
                  <a:pt x="1787412" y="3211052"/>
                  <a:pt x="1774801" y="3130290"/>
                  <a:pt x="1688741" y="3150342"/>
                </a:cubicBezTo>
                <a:cubicBezTo>
                  <a:pt x="1678879" y="3201392"/>
                  <a:pt x="1628359" y="3197054"/>
                  <a:pt x="1636531" y="3251282"/>
                </a:cubicBezTo>
                <a:close/>
                <a:moveTo>
                  <a:pt x="4379554" y="3247802"/>
                </a:moveTo>
                <a:cubicBezTo>
                  <a:pt x="4368053" y="3222705"/>
                  <a:pt x="4376604" y="3196423"/>
                  <a:pt x="4365632" y="3178188"/>
                </a:cubicBezTo>
                <a:cubicBezTo>
                  <a:pt x="4326688" y="3113467"/>
                  <a:pt x="4199844" y="3161087"/>
                  <a:pt x="4163725" y="3195591"/>
                </a:cubicBezTo>
                <a:cubicBezTo>
                  <a:pt x="4166222" y="3215492"/>
                  <a:pt x="4160018" y="3226690"/>
                  <a:pt x="4160245" y="3244321"/>
                </a:cubicBezTo>
                <a:cubicBezTo>
                  <a:pt x="4229632" y="3255041"/>
                  <a:pt x="4275512" y="3360597"/>
                  <a:pt x="4355190" y="3296531"/>
                </a:cubicBezTo>
                <a:cubicBezTo>
                  <a:pt x="4357056" y="3274008"/>
                  <a:pt x="4366893" y="3259480"/>
                  <a:pt x="4379554" y="3247802"/>
                </a:cubicBezTo>
                <a:close/>
                <a:moveTo>
                  <a:pt x="1970704" y="3247802"/>
                </a:moveTo>
                <a:cubicBezTo>
                  <a:pt x="1970805" y="3253527"/>
                  <a:pt x="1986014" y="3266618"/>
                  <a:pt x="1988107" y="3279128"/>
                </a:cubicBezTo>
                <a:cubicBezTo>
                  <a:pt x="1991361" y="3298625"/>
                  <a:pt x="1985661" y="3305208"/>
                  <a:pt x="1988107" y="3324377"/>
                </a:cubicBezTo>
                <a:cubicBezTo>
                  <a:pt x="2039385" y="3363750"/>
                  <a:pt x="2182169" y="3365515"/>
                  <a:pt x="2158687" y="3275647"/>
                </a:cubicBezTo>
                <a:cubicBezTo>
                  <a:pt x="2153441" y="3261169"/>
                  <a:pt x="2134953" y="3259934"/>
                  <a:pt x="2130842" y="3244321"/>
                </a:cubicBezTo>
                <a:cubicBezTo>
                  <a:pt x="2131371" y="3233248"/>
                  <a:pt x="2138736" y="3229011"/>
                  <a:pt x="2137803" y="3216475"/>
                </a:cubicBezTo>
                <a:cubicBezTo>
                  <a:pt x="2121459" y="3203813"/>
                  <a:pt x="2108066" y="3188201"/>
                  <a:pt x="2102996" y="3164265"/>
                </a:cubicBezTo>
                <a:cubicBezTo>
                  <a:pt x="2057494" y="3139420"/>
                  <a:pt x="1970149" y="3213070"/>
                  <a:pt x="1970704" y="3247802"/>
                </a:cubicBezTo>
                <a:close/>
                <a:moveTo>
                  <a:pt x="2395375" y="3219956"/>
                </a:moveTo>
                <a:cubicBezTo>
                  <a:pt x="2338297" y="3168805"/>
                  <a:pt x="2193747" y="3135259"/>
                  <a:pt x="2151701" y="3209514"/>
                </a:cubicBezTo>
                <a:cubicBezTo>
                  <a:pt x="2160049" y="3218090"/>
                  <a:pt x="2146454" y="3234257"/>
                  <a:pt x="2144739" y="3244321"/>
                </a:cubicBezTo>
                <a:cubicBezTo>
                  <a:pt x="2179950" y="3255898"/>
                  <a:pt x="2179042" y="3311161"/>
                  <a:pt x="2165623" y="3338300"/>
                </a:cubicBezTo>
                <a:cubicBezTo>
                  <a:pt x="2215640" y="3411294"/>
                  <a:pt x="2337288" y="3412631"/>
                  <a:pt x="2409298" y="3463631"/>
                </a:cubicBezTo>
                <a:cubicBezTo>
                  <a:pt x="2433108" y="3430589"/>
                  <a:pt x="2463703" y="3404307"/>
                  <a:pt x="2492835" y="3376613"/>
                </a:cubicBezTo>
                <a:cubicBezTo>
                  <a:pt x="2467587" y="3330380"/>
                  <a:pt x="2447561" y="3266719"/>
                  <a:pt x="2395375" y="3219956"/>
                </a:cubicBezTo>
                <a:close/>
                <a:moveTo>
                  <a:pt x="3568499" y="3164240"/>
                </a:moveTo>
                <a:cubicBezTo>
                  <a:pt x="3519341" y="3184367"/>
                  <a:pt x="3472931" y="3257210"/>
                  <a:pt x="3516289" y="3317416"/>
                </a:cubicBezTo>
                <a:cubicBezTo>
                  <a:pt x="3566305" y="3344202"/>
                  <a:pt x="3634027" y="3335122"/>
                  <a:pt x="3641594" y="3275647"/>
                </a:cubicBezTo>
                <a:cubicBezTo>
                  <a:pt x="3646664" y="3235846"/>
                  <a:pt x="3627873" y="3205983"/>
                  <a:pt x="3613748" y="3171201"/>
                </a:cubicBezTo>
                <a:cubicBezTo>
                  <a:pt x="3596043" y="3171504"/>
                  <a:pt x="3577403" y="3172740"/>
                  <a:pt x="3568499" y="3164240"/>
                </a:cubicBezTo>
                <a:close/>
                <a:moveTo>
                  <a:pt x="3154245" y="3505374"/>
                </a:moveTo>
                <a:cubicBezTo>
                  <a:pt x="3106524" y="3504769"/>
                  <a:pt x="3065083" y="3530294"/>
                  <a:pt x="3025433" y="3522778"/>
                </a:cubicBezTo>
                <a:cubicBezTo>
                  <a:pt x="3105843" y="3473568"/>
                  <a:pt x="3291203" y="3512411"/>
                  <a:pt x="3303915" y="3404408"/>
                </a:cubicBezTo>
                <a:cubicBezTo>
                  <a:pt x="3306135" y="3385441"/>
                  <a:pt x="3294230" y="3359991"/>
                  <a:pt x="3296954" y="3338275"/>
                </a:cubicBezTo>
                <a:cubicBezTo>
                  <a:pt x="3298770" y="3323873"/>
                  <a:pt x="3312037" y="3310000"/>
                  <a:pt x="3310877" y="3296506"/>
                </a:cubicBezTo>
                <a:cubicBezTo>
                  <a:pt x="3309288" y="3278296"/>
                  <a:pt x="3286789" y="3259253"/>
                  <a:pt x="3272589" y="3244296"/>
                </a:cubicBezTo>
                <a:cubicBezTo>
                  <a:pt x="3256396" y="3227220"/>
                  <a:pt x="3244945" y="3206033"/>
                  <a:pt x="3223859" y="3199046"/>
                </a:cubicBezTo>
                <a:cubicBezTo>
                  <a:pt x="3217579" y="3191909"/>
                  <a:pt x="3205522" y="3208354"/>
                  <a:pt x="3192533" y="3206008"/>
                </a:cubicBezTo>
                <a:cubicBezTo>
                  <a:pt x="3139212" y="3161566"/>
                  <a:pt x="3079662" y="3202603"/>
                  <a:pt x="3032395" y="3226892"/>
                </a:cubicBezTo>
                <a:cubicBezTo>
                  <a:pt x="3009216" y="3238797"/>
                  <a:pt x="2985229" y="3247171"/>
                  <a:pt x="2969742" y="3268661"/>
                </a:cubicBezTo>
                <a:cubicBezTo>
                  <a:pt x="2938063" y="3312573"/>
                  <a:pt x="2929689" y="3371064"/>
                  <a:pt x="2927974" y="3425318"/>
                </a:cubicBezTo>
                <a:cubicBezTo>
                  <a:pt x="2992594" y="3396715"/>
                  <a:pt x="3114645" y="3372527"/>
                  <a:pt x="3154245" y="3439241"/>
                </a:cubicBezTo>
                <a:cubicBezTo>
                  <a:pt x="3024299" y="3439241"/>
                  <a:pt x="3007551" y="3552464"/>
                  <a:pt x="2927974" y="3602859"/>
                </a:cubicBezTo>
                <a:cubicBezTo>
                  <a:pt x="3024500" y="3580814"/>
                  <a:pt x="3139338" y="3593426"/>
                  <a:pt x="3182090" y="3655069"/>
                </a:cubicBezTo>
                <a:cubicBezTo>
                  <a:pt x="3080772" y="3648764"/>
                  <a:pt x="3016656" y="3697670"/>
                  <a:pt x="2955819" y="3742087"/>
                </a:cubicBezTo>
                <a:cubicBezTo>
                  <a:pt x="3036027" y="3744710"/>
                  <a:pt x="3127055" y="3809557"/>
                  <a:pt x="3227340" y="3808220"/>
                </a:cubicBezTo>
                <a:cubicBezTo>
                  <a:pt x="3264669" y="3807716"/>
                  <a:pt x="3315392" y="3804488"/>
                  <a:pt x="3338722" y="3776894"/>
                </a:cubicBezTo>
                <a:cubicBezTo>
                  <a:pt x="3352469" y="3760651"/>
                  <a:pt x="3351838" y="3737925"/>
                  <a:pt x="3370049" y="3721203"/>
                </a:cubicBezTo>
                <a:cubicBezTo>
                  <a:pt x="3365761" y="3696485"/>
                  <a:pt x="3351359" y="3681881"/>
                  <a:pt x="3331761" y="3672473"/>
                </a:cubicBezTo>
                <a:cubicBezTo>
                  <a:pt x="3339580" y="3658248"/>
                  <a:pt x="3354890" y="3651513"/>
                  <a:pt x="3366568" y="3641147"/>
                </a:cubicBezTo>
                <a:cubicBezTo>
                  <a:pt x="3353200" y="3615067"/>
                  <a:pt x="3346440" y="3582378"/>
                  <a:pt x="3314357" y="3575013"/>
                </a:cubicBezTo>
                <a:cubicBezTo>
                  <a:pt x="3315114" y="3563814"/>
                  <a:pt x="3308203" y="3560283"/>
                  <a:pt x="3310877" y="3547168"/>
                </a:cubicBezTo>
                <a:cubicBezTo>
                  <a:pt x="3261844" y="3539147"/>
                  <a:pt x="3212181" y="3506130"/>
                  <a:pt x="3154245" y="3505374"/>
                </a:cubicBezTo>
                <a:close/>
                <a:moveTo>
                  <a:pt x="1371972" y="3195566"/>
                </a:moveTo>
                <a:cubicBezTo>
                  <a:pt x="1368743" y="3213877"/>
                  <a:pt x="1383726" y="3213978"/>
                  <a:pt x="1385895" y="3226892"/>
                </a:cubicBezTo>
                <a:cubicBezTo>
                  <a:pt x="1470667" y="3218745"/>
                  <a:pt x="1558139" y="3234787"/>
                  <a:pt x="1622608" y="3258219"/>
                </a:cubicBezTo>
                <a:cubicBezTo>
                  <a:pt x="1622608" y="3246616"/>
                  <a:pt x="1622608" y="3235014"/>
                  <a:pt x="1622608" y="3223411"/>
                </a:cubicBezTo>
                <a:cubicBezTo>
                  <a:pt x="1561822" y="3194279"/>
                  <a:pt x="1452684" y="3182248"/>
                  <a:pt x="1371972" y="3195566"/>
                </a:cubicBezTo>
                <a:close/>
                <a:moveTo>
                  <a:pt x="3728612" y="3338300"/>
                </a:moveTo>
                <a:cubicBezTo>
                  <a:pt x="3726594" y="3349600"/>
                  <a:pt x="3730983" y="3354493"/>
                  <a:pt x="3732093" y="3362665"/>
                </a:cubicBezTo>
                <a:cubicBezTo>
                  <a:pt x="3782285" y="3359487"/>
                  <a:pt x="3819615" y="3322132"/>
                  <a:pt x="3871346" y="3341781"/>
                </a:cubicBezTo>
                <a:cubicBezTo>
                  <a:pt x="3874524" y="3302005"/>
                  <a:pt x="3909382" y="3293959"/>
                  <a:pt x="3920076" y="3261725"/>
                </a:cubicBezTo>
                <a:cubicBezTo>
                  <a:pt x="3878282" y="3250147"/>
                  <a:pt x="3853842" y="3221217"/>
                  <a:pt x="3833058" y="3188629"/>
                </a:cubicBezTo>
                <a:cubicBezTo>
                  <a:pt x="3821607" y="3188781"/>
                  <a:pt x="3815731" y="3194507"/>
                  <a:pt x="3801732" y="3192110"/>
                </a:cubicBezTo>
                <a:cubicBezTo>
                  <a:pt x="3815630" y="3266365"/>
                  <a:pt x="3759055" y="3297112"/>
                  <a:pt x="3728612" y="3338300"/>
                </a:cubicBezTo>
                <a:close/>
                <a:moveTo>
                  <a:pt x="1309319" y="3439241"/>
                </a:moveTo>
                <a:cubicBezTo>
                  <a:pt x="1346396" y="3389476"/>
                  <a:pt x="1424309" y="3293908"/>
                  <a:pt x="1361530" y="3219931"/>
                </a:cubicBezTo>
                <a:cubicBezTo>
                  <a:pt x="1294993" y="3250374"/>
                  <a:pt x="1271611" y="3364330"/>
                  <a:pt x="1309319" y="3439241"/>
                </a:cubicBezTo>
                <a:close/>
                <a:moveTo>
                  <a:pt x="1897609" y="3373107"/>
                </a:moveTo>
                <a:cubicBezTo>
                  <a:pt x="1985711" y="3373687"/>
                  <a:pt x="2010152" y="3235140"/>
                  <a:pt x="1911532" y="3226892"/>
                </a:cubicBezTo>
                <a:cubicBezTo>
                  <a:pt x="1853419" y="3222024"/>
                  <a:pt x="1828827" y="3257689"/>
                  <a:pt x="1817553" y="3306948"/>
                </a:cubicBezTo>
                <a:cubicBezTo>
                  <a:pt x="1824817" y="3348540"/>
                  <a:pt x="1863105" y="3372880"/>
                  <a:pt x="1897609" y="3373107"/>
                </a:cubicBezTo>
                <a:close/>
                <a:moveTo>
                  <a:pt x="2715651" y="3306974"/>
                </a:moveTo>
                <a:cubicBezTo>
                  <a:pt x="2711918" y="3251585"/>
                  <a:pt x="2622580" y="3213575"/>
                  <a:pt x="2569436" y="3247802"/>
                </a:cubicBezTo>
                <a:cubicBezTo>
                  <a:pt x="2528096" y="3274411"/>
                  <a:pt x="2548955" y="3328085"/>
                  <a:pt x="2534629" y="3383574"/>
                </a:cubicBezTo>
                <a:cubicBezTo>
                  <a:pt x="2543230" y="3398178"/>
                  <a:pt x="2559927" y="3404686"/>
                  <a:pt x="2565955" y="3421862"/>
                </a:cubicBezTo>
                <a:cubicBezTo>
                  <a:pt x="2582123" y="3415985"/>
                  <a:pt x="2592918" y="3404736"/>
                  <a:pt x="2597281" y="3387055"/>
                </a:cubicBezTo>
                <a:cubicBezTo>
                  <a:pt x="2591051" y="3362160"/>
                  <a:pt x="2562575" y="3325638"/>
                  <a:pt x="2579878" y="3300037"/>
                </a:cubicBezTo>
                <a:cubicBezTo>
                  <a:pt x="2595012" y="3322031"/>
                  <a:pt x="2595062" y="3359109"/>
                  <a:pt x="2611204" y="3380094"/>
                </a:cubicBezTo>
                <a:cubicBezTo>
                  <a:pt x="2612642" y="3375705"/>
                  <a:pt x="2615694" y="3372981"/>
                  <a:pt x="2621646" y="3373132"/>
                </a:cubicBezTo>
                <a:cubicBezTo>
                  <a:pt x="2627901" y="3357520"/>
                  <a:pt x="2598063" y="3300239"/>
                  <a:pt x="2625127" y="3286115"/>
                </a:cubicBezTo>
                <a:cubicBezTo>
                  <a:pt x="2633249" y="3324402"/>
                  <a:pt x="2625959" y="3378101"/>
                  <a:pt x="2663415" y="3387055"/>
                </a:cubicBezTo>
                <a:cubicBezTo>
                  <a:pt x="2660590" y="3357570"/>
                  <a:pt x="2645002" y="3303165"/>
                  <a:pt x="2670376" y="3286115"/>
                </a:cubicBezTo>
                <a:cubicBezTo>
                  <a:pt x="2675446" y="3323343"/>
                  <a:pt x="2665609" y="3382591"/>
                  <a:pt x="2687780" y="3411445"/>
                </a:cubicBezTo>
                <a:cubicBezTo>
                  <a:pt x="2693556" y="3377723"/>
                  <a:pt x="2717795" y="3338880"/>
                  <a:pt x="2715651" y="3306974"/>
                </a:cubicBezTo>
                <a:close/>
                <a:moveTo>
                  <a:pt x="1093490" y="3254763"/>
                </a:moveTo>
                <a:cubicBezTo>
                  <a:pt x="1022287" y="3239932"/>
                  <a:pt x="976281" y="3241647"/>
                  <a:pt x="950756" y="3300012"/>
                </a:cubicBezTo>
                <a:cubicBezTo>
                  <a:pt x="952622" y="3314389"/>
                  <a:pt x="955851" y="3327404"/>
                  <a:pt x="957717" y="3341781"/>
                </a:cubicBezTo>
                <a:cubicBezTo>
                  <a:pt x="954464" y="3354770"/>
                  <a:pt x="941197" y="3357747"/>
                  <a:pt x="940314" y="3373107"/>
                </a:cubicBezTo>
                <a:cubicBezTo>
                  <a:pt x="958827" y="3389401"/>
                  <a:pt x="993760" y="3389275"/>
                  <a:pt x="996005" y="3421837"/>
                </a:cubicBezTo>
                <a:cubicBezTo>
                  <a:pt x="1014569" y="3431396"/>
                  <a:pt x="1042440" y="3445370"/>
                  <a:pt x="1069100" y="3435760"/>
                </a:cubicBezTo>
                <a:cubicBezTo>
                  <a:pt x="1158060" y="3485675"/>
                  <a:pt x="1226261" y="3364859"/>
                  <a:pt x="1277968" y="3334819"/>
                </a:cubicBezTo>
                <a:cubicBezTo>
                  <a:pt x="1280061" y="3300945"/>
                  <a:pt x="1294034" y="3278951"/>
                  <a:pt x="1305813" y="3254763"/>
                </a:cubicBezTo>
                <a:cubicBezTo>
                  <a:pt x="1245557" y="3270023"/>
                  <a:pt x="1144036" y="3300693"/>
                  <a:pt x="1093490" y="3254763"/>
                </a:cubicBezTo>
                <a:close/>
                <a:moveTo>
                  <a:pt x="4104579" y="3296531"/>
                </a:moveTo>
                <a:cubicBezTo>
                  <a:pt x="4089521" y="3378429"/>
                  <a:pt x="4114315" y="3479294"/>
                  <a:pt x="4181154" y="3481034"/>
                </a:cubicBezTo>
                <a:cubicBezTo>
                  <a:pt x="4205998" y="3481690"/>
                  <a:pt x="4215861" y="3455408"/>
                  <a:pt x="4243807" y="3474073"/>
                </a:cubicBezTo>
                <a:cubicBezTo>
                  <a:pt x="4318163" y="3398103"/>
                  <a:pt x="4246102" y="3263894"/>
                  <a:pt x="4153308" y="3258244"/>
                </a:cubicBezTo>
                <a:cubicBezTo>
                  <a:pt x="4140218" y="3274159"/>
                  <a:pt x="4126825" y="3289772"/>
                  <a:pt x="4104579" y="3296531"/>
                </a:cubicBezTo>
                <a:close/>
                <a:moveTo>
                  <a:pt x="4010574" y="3265205"/>
                </a:moveTo>
                <a:cubicBezTo>
                  <a:pt x="3942120" y="3266365"/>
                  <a:pt x="3893290" y="3287149"/>
                  <a:pt x="3878282" y="3341781"/>
                </a:cubicBezTo>
                <a:cubicBezTo>
                  <a:pt x="3885874" y="3352652"/>
                  <a:pt x="3904589" y="3367381"/>
                  <a:pt x="3892205" y="3387030"/>
                </a:cubicBezTo>
                <a:cubicBezTo>
                  <a:pt x="3939497" y="3394748"/>
                  <a:pt x="3951604" y="3456770"/>
                  <a:pt x="3927012" y="3498413"/>
                </a:cubicBezTo>
                <a:cubicBezTo>
                  <a:pt x="4005605" y="3489963"/>
                  <a:pt x="4053074" y="3450414"/>
                  <a:pt x="4090631" y="3400953"/>
                </a:cubicBezTo>
                <a:cubicBezTo>
                  <a:pt x="4084577" y="3373637"/>
                  <a:pt x="4085712" y="3327505"/>
                  <a:pt x="4090631" y="3299987"/>
                </a:cubicBezTo>
                <a:cubicBezTo>
                  <a:pt x="4050603" y="3301753"/>
                  <a:pt x="4023387" y="3290680"/>
                  <a:pt x="4010574" y="3265205"/>
                </a:cubicBezTo>
                <a:close/>
                <a:moveTo>
                  <a:pt x="2886205" y="3300012"/>
                </a:moveTo>
                <a:cubicBezTo>
                  <a:pt x="2872181" y="3290503"/>
                  <a:pt x="2849481" y="3296128"/>
                  <a:pt x="2827033" y="3289570"/>
                </a:cubicBezTo>
                <a:cubicBezTo>
                  <a:pt x="2808646" y="3284198"/>
                  <a:pt x="2800575" y="3271385"/>
                  <a:pt x="2785265" y="3272166"/>
                </a:cubicBezTo>
                <a:cubicBezTo>
                  <a:pt x="2727959" y="3275042"/>
                  <a:pt x="2720468" y="3346144"/>
                  <a:pt x="2708664" y="3400978"/>
                </a:cubicBezTo>
                <a:cubicBezTo>
                  <a:pt x="2719106" y="3400978"/>
                  <a:pt x="2729548" y="3400978"/>
                  <a:pt x="2739990" y="3400978"/>
                </a:cubicBezTo>
                <a:cubicBezTo>
                  <a:pt x="2746523" y="3381960"/>
                  <a:pt x="2736737" y="3346674"/>
                  <a:pt x="2750433" y="3334845"/>
                </a:cubicBezTo>
                <a:cubicBezTo>
                  <a:pt x="2766197" y="3347531"/>
                  <a:pt x="2753510" y="3384684"/>
                  <a:pt x="2753913" y="3404459"/>
                </a:cubicBezTo>
                <a:cubicBezTo>
                  <a:pt x="2765995" y="3401659"/>
                  <a:pt x="2767306" y="3409629"/>
                  <a:pt x="2778278" y="3407939"/>
                </a:cubicBezTo>
                <a:cubicBezTo>
                  <a:pt x="2790486" y="3392301"/>
                  <a:pt x="2782364" y="3356334"/>
                  <a:pt x="2802643" y="3348767"/>
                </a:cubicBezTo>
                <a:cubicBezTo>
                  <a:pt x="2810840" y="3372830"/>
                  <a:pt x="2794698" y="3400625"/>
                  <a:pt x="2788720" y="3421862"/>
                </a:cubicBezTo>
                <a:cubicBezTo>
                  <a:pt x="2797876" y="3425469"/>
                  <a:pt x="2800449" y="3435659"/>
                  <a:pt x="2809605" y="3439266"/>
                </a:cubicBezTo>
                <a:cubicBezTo>
                  <a:pt x="2827109" y="3418482"/>
                  <a:pt x="2826378" y="3379463"/>
                  <a:pt x="2847892" y="3362690"/>
                </a:cubicBezTo>
                <a:cubicBezTo>
                  <a:pt x="2859091" y="3411672"/>
                  <a:pt x="2802088" y="3437601"/>
                  <a:pt x="2823527" y="3487996"/>
                </a:cubicBezTo>
                <a:cubicBezTo>
                  <a:pt x="2853946" y="3470844"/>
                  <a:pt x="2871148" y="3440476"/>
                  <a:pt x="2910545" y="3432304"/>
                </a:cubicBezTo>
                <a:cubicBezTo>
                  <a:pt x="2913799" y="3380321"/>
                  <a:pt x="2924316" y="3325815"/>
                  <a:pt x="2886205" y="3300012"/>
                </a:cubicBezTo>
                <a:close/>
                <a:moveTo>
                  <a:pt x="3648556" y="3296531"/>
                </a:moveTo>
                <a:cubicBezTo>
                  <a:pt x="3637987" y="3331212"/>
                  <a:pt x="3593293" y="3331767"/>
                  <a:pt x="3568499" y="3352223"/>
                </a:cubicBezTo>
                <a:cubicBezTo>
                  <a:pt x="3613093" y="3372603"/>
                  <a:pt x="3624973" y="3425696"/>
                  <a:pt x="3683363" y="3432279"/>
                </a:cubicBezTo>
                <a:cubicBezTo>
                  <a:pt x="3676199" y="3382591"/>
                  <a:pt x="3673198" y="3328741"/>
                  <a:pt x="3648556" y="3296531"/>
                </a:cubicBezTo>
                <a:close/>
                <a:moveTo>
                  <a:pt x="1431144" y="3484490"/>
                </a:moveTo>
                <a:cubicBezTo>
                  <a:pt x="1445723" y="3478184"/>
                  <a:pt x="1454248" y="3465825"/>
                  <a:pt x="1479874" y="3470567"/>
                </a:cubicBezTo>
                <a:cubicBezTo>
                  <a:pt x="1480706" y="3475536"/>
                  <a:pt x="1485599" y="3476444"/>
                  <a:pt x="1486835" y="3481009"/>
                </a:cubicBezTo>
                <a:cubicBezTo>
                  <a:pt x="1482951" y="3506812"/>
                  <a:pt x="1465447" y="3547924"/>
                  <a:pt x="1486835" y="3568027"/>
                </a:cubicBezTo>
                <a:cubicBezTo>
                  <a:pt x="1505803" y="3518540"/>
                  <a:pt x="1558190" y="3502473"/>
                  <a:pt x="1587776" y="3463580"/>
                </a:cubicBezTo>
                <a:cubicBezTo>
                  <a:pt x="1587246" y="3418533"/>
                  <a:pt x="1588431" y="3370812"/>
                  <a:pt x="1643467" y="3373082"/>
                </a:cubicBezTo>
                <a:cubicBezTo>
                  <a:pt x="1655599" y="3351567"/>
                  <a:pt x="1683823" y="3346144"/>
                  <a:pt x="1699158" y="3327833"/>
                </a:cubicBezTo>
                <a:cubicBezTo>
                  <a:pt x="1684227" y="3328842"/>
                  <a:pt x="1676155" y="3322990"/>
                  <a:pt x="1667832" y="3317391"/>
                </a:cubicBezTo>
                <a:cubicBezTo>
                  <a:pt x="1605558" y="3346775"/>
                  <a:pt x="1555440" y="3388316"/>
                  <a:pt x="1507719" y="3432279"/>
                </a:cubicBezTo>
                <a:cubicBezTo>
                  <a:pt x="1533673" y="3366549"/>
                  <a:pt x="1604195" y="3345413"/>
                  <a:pt x="1653934" y="3303468"/>
                </a:cubicBezTo>
                <a:cubicBezTo>
                  <a:pt x="1547243" y="3317517"/>
                  <a:pt x="1424031" y="3345085"/>
                  <a:pt x="1431144" y="3484490"/>
                </a:cubicBezTo>
                <a:close/>
                <a:moveTo>
                  <a:pt x="4797290" y="3432279"/>
                </a:moveTo>
                <a:cubicBezTo>
                  <a:pt x="4790555" y="3403651"/>
                  <a:pt x="4831946" y="3356561"/>
                  <a:pt x="4804251" y="3327833"/>
                </a:cubicBezTo>
                <a:cubicBezTo>
                  <a:pt x="4766392" y="3350306"/>
                  <a:pt x="4750981" y="3395227"/>
                  <a:pt x="4738118" y="3442721"/>
                </a:cubicBezTo>
                <a:cubicBezTo>
                  <a:pt x="4719806" y="3437223"/>
                  <a:pt x="4734687" y="3420475"/>
                  <a:pt x="4734637" y="3404433"/>
                </a:cubicBezTo>
                <a:cubicBezTo>
                  <a:pt x="4722959" y="3387106"/>
                  <a:pt x="4704496" y="3376562"/>
                  <a:pt x="4689388" y="3362665"/>
                </a:cubicBezTo>
                <a:cubicBezTo>
                  <a:pt x="4673170" y="3389376"/>
                  <a:pt x="4673826" y="3432960"/>
                  <a:pt x="4658061" y="3460125"/>
                </a:cubicBezTo>
                <a:cubicBezTo>
                  <a:pt x="4639498" y="3456644"/>
                  <a:pt x="4624642" y="3449456"/>
                  <a:pt x="4609332" y="3442721"/>
                </a:cubicBezTo>
                <a:cubicBezTo>
                  <a:pt x="4564738" y="3538289"/>
                  <a:pt x="4581032" y="3699713"/>
                  <a:pt x="4651100" y="3756010"/>
                </a:cubicBezTo>
                <a:cubicBezTo>
                  <a:pt x="4659575" y="3762820"/>
                  <a:pt x="4674481" y="3764081"/>
                  <a:pt x="4682426" y="3769933"/>
                </a:cubicBezTo>
                <a:cubicBezTo>
                  <a:pt x="4723690" y="3800326"/>
                  <a:pt x="4741876" y="3849459"/>
                  <a:pt x="4748560" y="3909186"/>
                </a:cubicBezTo>
                <a:cubicBezTo>
                  <a:pt x="4749897" y="3897760"/>
                  <a:pt x="4758750" y="3893851"/>
                  <a:pt x="4762483" y="3884821"/>
                </a:cubicBezTo>
                <a:cubicBezTo>
                  <a:pt x="4743818" y="3843154"/>
                  <a:pt x="4737260" y="3789354"/>
                  <a:pt x="4738118" y="3728164"/>
                </a:cubicBezTo>
                <a:cubicBezTo>
                  <a:pt x="4710625" y="3708087"/>
                  <a:pt x="4675793" y="3695350"/>
                  <a:pt x="4658061" y="3665512"/>
                </a:cubicBezTo>
                <a:cubicBezTo>
                  <a:pt x="4693020" y="3674642"/>
                  <a:pt x="4711987" y="3699764"/>
                  <a:pt x="4741598" y="3714241"/>
                </a:cubicBezTo>
                <a:cubicBezTo>
                  <a:pt x="4741598" y="3694518"/>
                  <a:pt x="4741598" y="3674793"/>
                  <a:pt x="4741598" y="3655069"/>
                </a:cubicBezTo>
                <a:cubicBezTo>
                  <a:pt x="4715872" y="3629746"/>
                  <a:pt x="4679274" y="3615268"/>
                  <a:pt x="4658061" y="3585455"/>
                </a:cubicBezTo>
                <a:cubicBezTo>
                  <a:pt x="4696097" y="3594990"/>
                  <a:pt x="4717082" y="3621574"/>
                  <a:pt x="4745079" y="3641147"/>
                </a:cubicBezTo>
                <a:cubicBezTo>
                  <a:pt x="4744953" y="3625937"/>
                  <a:pt x="4748106" y="3614007"/>
                  <a:pt x="4752041" y="3602859"/>
                </a:cubicBezTo>
                <a:cubicBezTo>
                  <a:pt x="4728659" y="3579806"/>
                  <a:pt x="4692995" y="3550522"/>
                  <a:pt x="4678946" y="3529764"/>
                </a:cubicBezTo>
                <a:cubicBezTo>
                  <a:pt x="4712315" y="3541644"/>
                  <a:pt x="4730753" y="3568455"/>
                  <a:pt x="4755521" y="3588936"/>
                </a:cubicBezTo>
                <a:cubicBezTo>
                  <a:pt x="4755648" y="3573979"/>
                  <a:pt x="4760061" y="3563310"/>
                  <a:pt x="4765963" y="3554129"/>
                </a:cubicBezTo>
                <a:cubicBezTo>
                  <a:pt x="4755017" y="3524442"/>
                  <a:pt x="4715417" y="3504920"/>
                  <a:pt x="4703311" y="3487996"/>
                </a:cubicBezTo>
                <a:cubicBezTo>
                  <a:pt x="4743061" y="3486533"/>
                  <a:pt x="4747273" y="3520608"/>
                  <a:pt x="4772925" y="3533245"/>
                </a:cubicBezTo>
                <a:cubicBezTo>
                  <a:pt x="4781904" y="3502776"/>
                  <a:pt x="4793960" y="3475384"/>
                  <a:pt x="4818174" y="3460150"/>
                </a:cubicBezTo>
                <a:cubicBezTo>
                  <a:pt x="4812448" y="3482270"/>
                  <a:pt x="4797945" y="3495613"/>
                  <a:pt x="4793809" y="3519322"/>
                </a:cubicBezTo>
                <a:cubicBezTo>
                  <a:pt x="4815702" y="3513950"/>
                  <a:pt x="4853990" y="3505979"/>
                  <a:pt x="4873865" y="3519322"/>
                </a:cubicBezTo>
                <a:cubicBezTo>
                  <a:pt x="4842993" y="3525577"/>
                  <a:pt x="4808186" y="3527897"/>
                  <a:pt x="4783367" y="3540206"/>
                </a:cubicBezTo>
                <a:cubicBezTo>
                  <a:pt x="4779912" y="3556475"/>
                  <a:pt x="4772900" y="3569187"/>
                  <a:pt x="4769444" y="3585455"/>
                </a:cubicBezTo>
                <a:cubicBezTo>
                  <a:pt x="4806824" y="3576829"/>
                  <a:pt x="4846625" y="3561116"/>
                  <a:pt x="4887813" y="3575013"/>
                </a:cubicBezTo>
                <a:cubicBezTo>
                  <a:pt x="4850383" y="3587473"/>
                  <a:pt x="4799661" y="3586641"/>
                  <a:pt x="4765963" y="3602859"/>
                </a:cubicBezTo>
                <a:cubicBezTo>
                  <a:pt x="4765207" y="3616151"/>
                  <a:pt x="4752949" y="3636077"/>
                  <a:pt x="4762483" y="3648108"/>
                </a:cubicBezTo>
                <a:cubicBezTo>
                  <a:pt x="4798349" y="3639684"/>
                  <a:pt x="4843649" y="3629015"/>
                  <a:pt x="4880852" y="3641147"/>
                </a:cubicBezTo>
                <a:cubicBezTo>
                  <a:pt x="4843447" y="3652471"/>
                  <a:pt x="4795398" y="3653153"/>
                  <a:pt x="4755547" y="3662031"/>
                </a:cubicBezTo>
                <a:cubicBezTo>
                  <a:pt x="4755547" y="3677114"/>
                  <a:pt x="4755547" y="3692197"/>
                  <a:pt x="4755547" y="3707280"/>
                </a:cubicBezTo>
                <a:cubicBezTo>
                  <a:pt x="4791791" y="3703673"/>
                  <a:pt x="4844330" y="3692575"/>
                  <a:pt x="4877396" y="3707280"/>
                </a:cubicBezTo>
                <a:cubicBezTo>
                  <a:pt x="4839285" y="3715578"/>
                  <a:pt x="4793279" y="3716007"/>
                  <a:pt x="4752066" y="3721203"/>
                </a:cubicBezTo>
                <a:cubicBezTo>
                  <a:pt x="4748484" y="3781661"/>
                  <a:pt x="4761196" y="3825776"/>
                  <a:pt x="4769469" y="3874379"/>
                </a:cubicBezTo>
                <a:cubicBezTo>
                  <a:pt x="4809498" y="3838160"/>
                  <a:pt x="4869653" y="3791700"/>
                  <a:pt x="4947011" y="3815207"/>
                </a:cubicBezTo>
                <a:cubicBezTo>
                  <a:pt x="4940705" y="3755884"/>
                  <a:pt x="4921687" y="3706019"/>
                  <a:pt x="4940049" y="3651589"/>
                </a:cubicBezTo>
                <a:cubicBezTo>
                  <a:pt x="4952307" y="3615243"/>
                  <a:pt x="4980304" y="3577208"/>
                  <a:pt x="4978337" y="3526283"/>
                </a:cubicBezTo>
                <a:cubicBezTo>
                  <a:pt x="4975487" y="3452962"/>
                  <a:pt x="4902215" y="3378076"/>
                  <a:pt x="4957453" y="3306974"/>
                </a:cubicBezTo>
                <a:cubicBezTo>
                  <a:pt x="4863423" y="3308109"/>
                  <a:pt x="4839537" y="3379387"/>
                  <a:pt x="4797290" y="3432279"/>
                </a:cubicBezTo>
                <a:close/>
                <a:moveTo>
                  <a:pt x="3697285" y="3421837"/>
                </a:moveTo>
                <a:cubicBezTo>
                  <a:pt x="3698975" y="3387030"/>
                  <a:pt x="3732774" y="3379615"/>
                  <a:pt x="3718170" y="3338275"/>
                </a:cubicBezTo>
                <a:cubicBezTo>
                  <a:pt x="3693654" y="3340747"/>
                  <a:pt x="3687070" y="3325285"/>
                  <a:pt x="3672921" y="3317391"/>
                </a:cubicBezTo>
                <a:cubicBezTo>
                  <a:pt x="3683918" y="3349373"/>
                  <a:pt x="3684195" y="3391999"/>
                  <a:pt x="3697285" y="3421837"/>
                </a:cubicBezTo>
                <a:close/>
                <a:moveTo>
                  <a:pt x="1807085" y="3320896"/>
                </a:moveTo>
                <a:cubicBezTo>
                  <a:pt x="1742970" y="3328741"/>
                  <a:pt x="1682864" y="3340570"/>
                  <a:pt x="1653909" y="3383549"/>
                </a:cubicBezTo>
                <a:cubicBezTo>
                  <a:pt x="1653152" y="3458334"/>
                  <a:pt x="1722918" y="3492611"/>
                  <a:pt x="1789682" y="3477528"/>
                </a:cubicBezTo>
                <a:cubicBezTo>
                  <a:pt x="1809002" y="3443478"/>
                  <a:pt x="1832106" y="3413211"/>
                  <a:pt x="1852335" y="3380068"/>
                </a:cubicBezTo>
                <a:cubicBezTo>
                  <a:pt x="1835637" y="3361984"/>
                  <a:pt x="1812786" y="3350028"/>
                  <a:pt x="1807085" y="3320896"/>
                </a:cubicBezTo>
                <a:close/>
                <a:moveTo>
                  <a:pt x="2029876" y="3515841"/>
                </a:moveTo>
                <a:cubicBezTo>
                  <a:pt x="2031011" y="3515690"/>
                  <a:pt x="2066070" y="3496470"/>
                  <a:pt x="2071644" y="3491476"/>
                </a:cubicBezTo>
                <a:cubicBezTo>
                  <a:pt x="2084735" y="3479773"/>
                  <a:pt x="2114069" y="3443755"/>
                  <a:pt x="2116894" y="3435785"/>
                </a:cubicBezTo>
                <a:cubicBezTo>
                  <a:pt x="2126579" y="3408343"/>
                  <a:pt x="2111471" y="3387005"/>
                  <a:pt x="2099490" y="3366171"/>
                </a:cubicBezTo>
                <a:cubicBezTo>
                  <a:pt x="2045665" y="3370106"/>
                  <a:pt x="2013658" y="3352198"/>
                  <a:pt x="1981121" y="3334845"/>
                </a:cubicBezTo>
                <a:cubicBezTo>
                  <a:pt x="1970679" y="3353408"/>
                  <a:pt x="1956251" y="3367987"/>
                  <a:pt x="1939352" y="3380094"/>
                </a:cubicBezTo>
                <a:cubicBezTo>
                  <a:pt x="1975118" y="3418861"/>
                  <a:pt x="1954814" y="3526132"/>
                  <a:pt x="2029876" y="3515841"/>
                </a:cubicBezTo>
                <a:close/>
                <a:moveTo>
                  <a:pt x="3484937" y="3334819"/>
                </a:moveTo>
                <a:cubicBezTo>
                  <a:pt x="3420847" y="3328589"/>
                  <a:pt x="3342228" y="3339132"/>
                  <a:pt x="3314357" y="3383549"/>
                </a:cubicBezTo>
                <a:cubicBezTo>
                  <a:pt x="3403292" y="3416490"/>
                  <a:pt x="3528169" y="3411420"/>
                  <a:pt x="3631127" y="3421837"/>
                </a:cubicBezTo>
                <a:cubicBezTo>
                  <a:pt x="3611277" y="3387887"/>
                  <a:pt x="3552660" y="3341402"/>
                  <a:pt x="3484937" y="3334819"/>
                </a:cubicBezTo>
                <a:close/>
                <a:moveTo>
                  <a:pt x="2109932" y="3355703"/>
                </a:moveTo>
                <a:cubicBezTo>
                  <a:pt x="2113514" y="3383423"/>
                  <a:pt x="2138055" y="3400953"/>
                  <a:pt x="2127336" y="3432279"/>
                </a:cubicBezTo>
                <a:cubicBezTo>
                  <a:pt x="2157678" y="3420853"/>
                  <a:pt x="2195260" y="3416666"/>
                  <a:pt x="2224795" y="3404433"/>
                </a:cubicBezTo>
                <a:cubicBezTo>
                  <a:pt x="2201465" y="3381355"/>
                  <a:pt x="2179269" y="3357141"/>
                  <a:pt x="2151701" y="3338300"/>
                </a:cubicBezTo>
                <a:cubicBezTo>
                  <a:pt x="2137021" y="3343319"/>
                  <a:pt x="2129454" y="3355502"/>
                  <a:pt x="2109932" y="3355703"/>
                </a:cubicBezTo>
                <a:close/>
                <a:moveTo>
                  <a:pt x="3707728" y="3439241"/>
                </a:moveTo>
                <a:cubicBezTo>
                  <a:pt x="3737414" y="3466405"/>
                  <a:pt x="3728536" y="3532135"/>
                  <a:pt x="3735573" y="3581949"/>
                </a:cubicBezTo>
                <a:cubicBezTo>
                  <a:pt x="3744250" y="3579024"/>
                  <a:pt x="3754238" y="3577384"/>
                  <a:pt x="3766900" y="3578469"/>
                </a:cubicBezTo>
                <a:cubicBezTo>
                  <a:pt x="3770658" y="3540458"/>
                  <a:pt x="3778880" y="3506912"/>
                  <a:pt x="3801707" y="3487970"/>
                </a:cubicBezTo>
                <a:cubicBezTo>
                  <a:pt x="3796133" y="3520684"/>
                  <a:pt x="3781983" y="3544822"/>
                  <a:pt x="3780822" y="3581949"/>
                </a:cubicBezTo>
                <a:cubicBezTo>
                  <a:pt x="3800042" y="3580159"/>
                  <a:pt x="3806575" y="3591004"/>
                  <a:pt x="3822591" y="3592392"/>
                </a:cubicBezTo>
                <a:cubicBezTo>
                  <a:pt x="3865999" y="3540912"/>
                  <a:pt x="3986588" y="3447085"/>
                  <a:pt x="3878282" y="3387005"/>
                </a:cubicBezTo>
                <a:cubicBezTo>
                  <a:pt x="3878207" y="3378807"/>
                  <a:pt x="3884285" y="3376764"/>
                  <a:pt x="3881763" y="3366120"/>
                </a:cubicBezTo>
                <a:cubicBezTo>
                  <a:pt x="3829149" y="3326647"/>
                  <a:pt x="3708686" y="3361757"/>
                  <a:pt x="3707728" y="3439241"/>
                </a:cubicBezTo>
                <a:close/>
                <a:moveTo>
                  <a:pt x="1291916" y="3428798"/>
                </a:moveTo>
                <a:cubicBezTo>
                  <a:pt x="1294413" y="3403929"/>
                  <a:pt x="1270729" y="3389199"/>
                  <a:pt x="1271031" y="3359184"/>
                </a:cubicBezTo>
                <a:cubicBezTo>
                  <a:pt x="1244245" y="3383448"/>
                  <a:pt x="1219250" y="3409528"/>
                  <a:pt x="1187494" y="3428798"/>
                </a:cubicBezTo>
                <a:cubicBezTo>
                  <a:pt x="1199601" y="3477049"/>
                  <a:pt x="1287149" y="3475939"/>
                  <a:pt x="1291916" y="3428798"/>
                </a:cubicBezTo>
                <a:close/>
                <a:moveTo>
                  <a:pt x="1838412" y="3543687"/>
                </a:moveTo>
                <a:cubicBezTo>
                  <a:pt x="1859397" y="3555012"/>
                  <a:pt x="1886763" y="3545150"/>
                  <a:pt x="1914987" y="3554129"/>
                </a:cubicBezTo>
                <a:cubicBezTo>
                  <a:pt x="1965205" y="3529234"/>
                  <a:pt x="1957815" y="3427689"/>
                  <a:pt x="1928910" y="3383549"/>
                </a:cubicBezTo>
                <a:cubicBezTo>
                  <a:pt x="1908076" y="3387988"/>
                  <a:pt x="1883585" y="3387988"/>
                  <a:pt x="1862777" y="3383549"/>
                </a:cubicBezTo>
                <a:cubicBezTo>
                  <a:pt x="1839976" y="3423729"/>
                  <a:pt x="1772682" y="3508249"/>
                  <a:pt x="1838412" y="3543687"/>
                </a:cubicBezTo>
                <a:close/>
                <a:moveTo>
                  <a:pt x="2628608" y="3383549"/>
                </a:moveTo>
                <a:cubicBezTo>
                  <a:pt x="2604243" y="3399818"/>
                  <a:pt x="2589084" y="3425242"/>
                  <a:pt x="2569436" y="3446202"/>
                </a:cubicBezTo>
                <a:cubicBezTo>
                  <a:pt x="2568805" y="3571003"/>
                  <a:pt x="2612717" y="3651236"/>
                  <a:pt x="2694766" y="3693357"/>
                </a:cubicBezTo>
                <a:cubicBezTo>
                  <a:pt x="2697869" y="3683420"/>
                  <a:pt x="2682912" y="3670304"/>
                  <a:pt x="2673882" y="3658550"/>
                </a:cubicBezTo>
                <a:cubicBezTo>
                  <a:pt x="2664298" y="3646065"/>
                  <a:pt x="2651510" y="3633076"/>
                  <a:pt x="2642556" y="3620262"/>
                </a:cubicBezTo>
                <a:cubicBezTo>
                  <a:pt x="2623815" y="3593426"/>
                  <a:pt x="2595541" y="3560107"/>
                  <a:pt x="2604268" y="3533245"/>
                </a:cubicBezTo>
                <a:cubicBezTo>
                  <a:pt x="2639706" y="3585985"/>
                  <a:pt x="2670603" y="3643290"/>
                  <a:pt x="2715676" y="3686421"/>
                </a:cubicBezTo>
                <a:cubicBezTo>
                  <a:pt x="2725311" y="3654767"/>
                  <a:pt x="2694313" y="3628762"/>
                  <a:pt x="2677388" y="3599404"/>
                </a:cubicBezTo>
                <a:cubicBezTo>
                  <a:pt x="2660666" y="3570398"/>
                  <a:pt x="2634106" y="3538945"/>
                  <a:pt x="2646062" y="3505399"/>
                </a:cubicBezTo>
                <a:cubicBezTo>
                  <a:pt x="2670553" y="3555163"/>
                  <a:pt x="2691210" y="3608786"/>
                  <a:pt x="2726118" y="3648133"/>
                </a:cubicBezTo>
                <a:cubicBezTo>
                  <a:pt x="2728464" y="3638877"/>
                  <a:pt x="2731591" y="3630427"/>
                  <a:pt x="2736560" y="3623768"/>
                </a:cubicBezTo>
                <a:cubicBezTo>
                  <a:pt x="2714440" y="3590979"/>
                  <a:pt x="2675244" y="3539424"/>
                  <a:pt x="2691311" y="3491502"/>
                </a:cubicBezTo>
                <a:cubicBezTo>
                  <a:pt x="2709446" y="3529058"/>
                  <a:pt x="2712119" y="3582075"/>
                  <a:pt x="2743522" y="3606365"/>
                </a:cubicBezTo>
                <a:cubicBezTo>
                  <a:pt x="2779741" y="3567547"/>
                  <a:pt x="2711817" y="3510494"/>
                  <a:pt x="2736560" y="3463631"/>
                </a:cubicBezTo>
                <a:cubicBezTo>
                  <a:pt x="2752299" y="3490821"/>
                  <a:pt x="2751038" y="3535036"/>
                  <a:pt x="2767886" y="3561116"/>
                </a:cubicBezTo>
                <a:cubicBezTo>
                  <a:pt x="2776714" y="3531328"/>
                  <a:pt x="2809403" y="3527519"/>
                  <a:pt x="2813136" y="3498463"/>
                </a:cubicBezTo>
                <a:cubicBezTo>
                  <a:pt x="2820904" y="3438055"/>
                  <a:pt x="2747683" y="3392755"/>
                  <a:pt x="2684324" y="3425368"/>
                </a:cubicBezTo>
                <a:cubicBezTo>
                  <a:pt x="2665483" y="3411672"/>
                  <a:pt x="2654385" y="3390284"/>
                  <a:pt x="2628608" y="3383549"/>
                </a:cubicBezTo>
                <a:close/>
                <a:moveTo>
                  <a:pt x="2558994" y="3432279"/>
                </a:moveTo>
                <a:cubicBezTo>
                  <a:pt x="2526003" y="3354997"/>
                  <a:pt x="2442945" y="3417019"/>
                  <a:pt x="2423221" y="3467086"/>
                </a:cubicBezTo>
                <a:cubicBezTo>
                  <a:pt x="2385286" y="3563461"/>
                  <a:pt x="2484915" y="3678703"/>
                  <a:pt x="2555513" y="3679435"/>
                </a:cubicBezTo>
                <a:cubicBezTo>
                  <a:pt x="2526204" y="3652648"/>
                  <a:pt x="2461357" y="3625584"/>
                  <a:pt x="2471976" y="3581975"/>
                </a:cubicBezTo>
                <a:cubicBezTo>
                  <a:pt x="2502647" y="3625559"/>
                  <a:pt x="2539093" y="3663393"/>
                  <a:pt x="2593801" y="3682940"/>
                </a:cubicBezTo>
                <a:cubicBezTo>
                  <a:pt x="2562147" y="3636228"/>
                  <a:pt x="2473288" y="3574786"/>
                  <a:pt x="2482418" y="3501918"/>
                </a:cubicBezTo>
                <a:cubicBezTo>
                  <a:pt x="2496997" y="3532791"/>
                  <a:pt x="2515157" y="3568405"/>
                  <a:pt x="2541590" y="3602859"/>
                </a:cubicBezTo>
                <a:cubicBezTo>
                  <a:pt x="2564744" y="3633025"/>
                  <a:pt x="2600762" y="3686345"/>
                  <a:pt x="2646037" y="3682915"/>
                </a:cubicBezTo>
                <a:cubicBezTo>
                  <a:pt x="2600737" y="3631663"/>
                  <a:pt x="2539371" y="3548530"/>
                  <a:pt x="2558994" y="3432279"/>
                </a:cubicBezTo>
                <a:close/>
                <a:moveTo>
                  <a:pt x="3202975" y="3501918"/>
                </a:moveTo>
                <a:cubicBezTo>
                  <a:pt x="3238311" y="3510671"/>
                  <a:pt x="3264215" y="3528856"/>
                  <a:pt x="3303940" y="3533245"/>
                </a:cubicBezTo>
                <a:cubicBezTo>
                  <a:pt x="3327398" y="3482446"/>
                  <a:pt x="3370124" y="3450893"/>
                  <a:pt x="3415323" y="3421862"/>
                </a:cubicBezTo>
                <a:cubicBezTo>
                  <a:pt x="3387528" y="3409024"/>
                  <a:pt x="3344498" y="3411445"/>
                  <a:pt x="3314383" y="3400978"/>
                </a:cubicBezTo>
                <a:cubicBezTo>
                  <a:pt x="3303285" y="3460654"/>
                  <a:pt x="3244567" y="3472711"/>
                  <a:pt x="3202975" y="3501918"/>
                </a:cubicBezTo>
                <a:close/>
                <a:moveTo>
                  <a:pt x="2907090" y="3606340"/>
                </a:moveTo>
                <a:cubicBezTo>
                  <a:pt x="2985229" y="3553372"/>
                  <a:pt x="3012671" y="3449682"/>
                  <a:pt x="3119438" y="3425318"/>
                </a:cubicBezTo>
                <a:cubicBezTo>
                  <a:pt x="3069875" y="3393537"/>
                  <a:pt x="3005407" y="3415582"/>
                  <a:pt x="2948858" y="3432279"/>
                </a:cubicBezTo>
                <a:cubicBezTo>
                  <a:pt x="2819265" y="3470542"/>
                  <a:pt x="2738654" y="3599328"/>
                  <a:pt x="2726068" y="3724684"/>
                </a:cubicBezTo>
                <a:cubicBezTo>
                  <a:pt x="2782541" y="3695224"/>
                  <a:pt x="2829909" y="3626694"/>
                  <a:pt x="2907090" y="3606340"/>
                </a:cubicBezTo>
                <a:close/>
                <a:moveTo>
                  <a:pt x="4101098" y="3414876"/>
                </a:moveTo>
                <a:cubicBezTo>
                  <a:pt x="4072470" y="3431522"/>
                  <a:pt x="4046870" y="3451171"/>
                  <a:pt x="4031484" y="3481009"/>
                </a:cubicBezTo>
                <a:cubicBezTo>
                  <a:pt x="4054512" y="3482371"/>
                  <a:pt x="4074034" y="3487214"/>
                  <a:pt x="4083694" y="3501893"/>
                </a:cubicBezTo>
                <a:cubicBezTo>
                  <a:pt x="4078322" y="3506938"/>
                  <a:pt x="4076380" y="3515463"/>
                  <a:pt x="4076733" y="3526258"/>
                </a:cubicBezTo>
                <a:cubicBezTo>
                  <a:pt x="4108816" y="3517733"/>
                  <a:pt x="4137065" y="3505349"/>
                  <a:pt x="4160295" y="3487970"/>
                </a:cubicBezTo>
                <a:cubicBezTo>
                  <a:pt x="4135350" y="3468827"/>
                  <a:pt x="4113079" y="3446984"/>
                  <a:pt x="4101098" y="3414876"/>
                </a:cubicBezTo>
                <a:close/>
                <a:moveTo>
                  <a:pt x="2082086" y="3501918"/>
                </a:moveTo>
                <a:cubicBezTo>
                  <a:pt x="2058579" y="3505097"/>
                  <a:pt x="2045842" y="3519044"/>
                  <a:pt x="2040318" y="3540206"/>
                </a:cubicBezTo>
                <a:cubicBezTo>
                  <a:pt x="2047935" y="3553473"/>
                  <a:pt x="2058150" y="3564142"/>
                  <a:pt x="2061202" y="3581975"/>
                </a:cubicBezTo>
                <a:cubicBezTo>
                  <a:pt x="2050331" y="3603590"/>
                  <a:pt x="2039561" y="3625332"/>
                  <a:pt x="2036837" y="3655069"/>
                </a:cubicBezTo>
                <a:cubicBezTo>
                  <a:pt x="2056839" y="3660568"/>
                  <a:pt x="2086551" y="3656406"/>
                  <a:pt x="2096009" y="3672473"/>
                </a:cubicBezTo>
                <a:cubicBezTo>
                  <a:pt x="2080649" y="3690986"/>
                  <a:pt x="2081935" y="3732074"/>
                  <a:pt x="2106451" y="3738606"/>
                </a:cubicBezTo>
                <a:cubicBezTo>
                  <a:pt x="2139922" y="3678098"/>
                  <a:pt x="2190720" y="3634917"/>
                  <a:pt x="2270070" y="3620262"/>
                </a:cubicBezTo>
                <a:cubicBezTo>
                  <a:pt x="2251758" y="3564319"/>
                  <a:pt x="2137803" y="3603994"/>
                  <a:pt x="2099490" y="3568052"/>
                </a:cubicBezTo>
                <a:cubicBezTo>
                  <a:pt x="2146025" y="3563537"/>
                  <a:pt x="2204189" y="3576905"/>
                  <a:pt x="2256147" y="3578494"/>
                </a:cubicBezTo>
                <a:cubicBezTo>
                  <a:pt x="2287953" y="3539651"/>
                  <a:pt x="2351312" y="3483506"/>
                  <a:pt x="2405843" y="3536725"/>
                </a:cubicBezTo>
                <a:cubicBezTo>
                  <a:pt x="2398326" y="3516875"/>
                  <a:pt x="2406776" y="3500355"/>
                  <a:pt x="2405843" y="3477553"/>
                </a:cubicBezTo>
                <a:cubicBezTo>
                  <a:pt x="2328586" y="3411647"/>
                  <a:pt x="2125192" y="3386601"/>
                  <a:pt x="2082086" y="3501918"/>
                </a:cubicBezTo>
                <a:close/>
                <a:moveTo>
                  <a:pt x="3321344" y="3519322"/>
                </a:moveTo>
                <a:cubicBezTo>
                  <a:pt x="3389117" y="3503533"/>
                  <a:pt x="3478682" y="3509561"/>
                  <a:pt x="3523250" y="3470592"/>
                </a:cubicBezTo>
                <a:cubicBezTo>
                  <a:pt x="3516364" y="3452835"/>
                  <a:pt x="3524663" y="3442898"/>
                  <a:pt x="3530212" y="3428824"/>
                </a:cubicBezTo>
                <a:cubicBezTo>
                  <a:pt x="3430911" y="3407107"/>
                  <a:pt x="3357967" y="3456871"/>
                  <a:pt x="3321344" y="3519322"/>
                </a:cubicBezTo>
                <a:close/>
                <a:moveTo>
                  <a:pt x="3711208" y="3467086"/>
                </a:moveTo>
                <a:cubicBezTo>
                  <a:pt x="3684422" y="3422114"/>
                  <a:pt x="3605248" y="3444361"/>
                  <a:pt x="3551096" y="3432279"/>
                </a:cubicBezTo>
                <a:cubicBezTo>
                  <a:pt x="3528421" y="3446303"/>
                  <a:pt x="3542672" y="3478764"/>
                  <a:pt x="3523250" y="3498413"/>
                </a:cubicBezTo>
                <a:cubicBezTo>
                  <a:pt x="3531775" y="3518994"/>
                  <a:pt x="3543479" y="3536423"/>
                  <a:pt x="3530212" y="3561065"/>
                </a:cubicBezTo>
                <a:cubicBezTo>
                  <a:pt x="3550314" y="3611737"/>
                  <a:pt x="3610470" y="3622381"/>
                  <a:pt x="3669465" y="3634160"/>
                </a:cubicBezTo>
                <a:cubicBezTo>
                  <a:pt x="3670701" y="3622633"/>
                  <a:pt x="3679882" y="3619052"/>
                  <a:pt x="3686868" y="3613276"/>
                </a:cubicBezTo>
                <a:cubicBezTo>
                  <a:pt x="3666993" y="3573954"/>
                  <a:pt x="3617507" y="3564268"/>
                  <a:pt x="3592864" y="3529739"/>
                </a:cubicBezTo>
                <a:cubicBezTo>
                  <a:pt x="3644293" y="3538642"/>
                  <a:pt x="3664320" y="3578948"/>
                  <a:pt x="3704272" y="3599353"/>
                </a:cubicBezTo>
                <a:cubicBezTo>
                  <a:pt x="3707450" y="3593224"/>
                  <a:pt x="3716480" y="3592997"/>
                  <a:pt x="3721676" y="3588911"/>
                </a:cubicBezTo>
                <a:cubicBezTo>
                  <a:pt x="3716001" y="3550497"/>
                  <a:pt x="3719708" y="3502675"/>
                  <a:pt x="3711208" y="3467086"/>
                </a:cubicBezTo>
                <a:close/>
                <a:moveTo>
                  <a:pt x="5225467" y="3829130"/>
                </a:moveTo>
                <a:cubicBezTo>
                  <a:pt x="5176409" y="3823657"/>
                  <a:pt x="5138021" y="3807489"/>
                  <a:pt x="5082733" y="3808246"/>
                </a:cubicBezTo>
                <a:cubicBezTo>
                  <a:pt x="5074788" y="3843255"/>
                  <a:pt x="5057737" y="3869108"/>
                  <a:pt x="5051406" y="3905706"/>
                </a:cubicBezTo>
                <a:cubicBezTo>
                  <a:pt x="5083666" y="3911759"/>
                  <a:pt x="5110806" y="3922907"/>
                  <a:pt x="5127982" y="3943993"/>
                </a:cubicBezTo>
                <a:cubicBezTo>
                  <a:pt x="5256819" y="3895743"/>
                  <a:pt x="5315890" y="3791700"/>
                  <a:pt x="5340331" y="3644627"/>
                </a:cubicBezTo>
                <a:cubicBezTo>
                  <a:pt x="5351302" y="3578519"/>
                  <a:pt x="5373347" y="3535792"/>
                  <a:pt x="5406464" y="3498413"/>
                </a:cubicBezTo>
                <a:cubicBezTo>
                  <a:pt x="5416906" y="3486633"/>
                  <a:pt x="5437613" y="3472610"/>
                  <a:pt x="5430829" y="3463605"/>
                </a:cubicBezTo>
                <a:cubicBezTo>
                  <a:pt x="5352967" y="3472786"/>
                  <a:pt x="5292988" y="3499825"/>
                  <a:pt x="5249807" y="3543662"/>
                </a:cubicBezTo>
                <a:cubicBezTo>
                  <a:pt x="5243174" y="3516421"/>
                  <a:pt x="5253792" y="3484237"/>
                  <a:pt x="5242845" y="3456644"/>
                </a:cubicBezTo>
                <a:cubicBezTo>
                  <a:pt x="5190887" y="3468499"/>
                  <a:pt x="5172147" y="3513571"/>
                  <a:pt x="5141905" y="3547142"/>
                </a:cubicBezTo>
                <a:cubicBezTo>
                  <a:pt x="5130025" y="3524215"/>
                  <a:pt x="5136532" y="3482875"/>
                  <a:pt x="5121021" y="3463580"/>
                </a:cubicBezTo>
                <a:cubicBezTo>
                  <a:pt x="5086617" y="3481413"/>
                  <a:pt x="5065607" y="3512613"/>
                  <a:pt x="5051406" y="3550623"/>
                </a:cubicBezTo>
                <a:cubicBezTo>
                  <a:pt x="5036172" y="3543813"/>
                  <a:pt x="5033246" y="3524694"/>
                  <a:pt x="5016600" y="3519297"/>
                </a:cubicBezTo>
                <a:cubicBezTo>
                  <a:pt x="4983079" y="3537886"/>
                  <a:pt x="4989636" y="3592139"/>
                  <a:pt x="4971350" y="3630679"/>
                </a:cubicBezTo>
                <a:cubicBezTo>
                  <a:pt x="4967189" y="3639457"/>
                  <a:pt x="4957125" y="3645662"/>
                  <a:pt x="4953947" y="3655044"/>
                </a:cubicBezTo>
                <a:cubicBezTo>
                  <a:pt x="4934879" y="3711593"/>
                  <a:pt x="4958512" y="3764989"/>
                  <a:pt x="4960908" y="3822143"/>
                </a:cubicBezTo>
                <a:cubicBezTo>
                  <a:pt x="4984390" y="3821866"/>
                  <a:pt x="5008629" y="3820832"/>
                  <a:pt x="5023561" y="3829105"/>
                </a:cubicBezTo>
                <a:cubicBezTo>
                  <a:pt x="5033221" y="3855563"/>
                  <a:pt x="5016499" y="3877683"/>
                  <a:pt x="5020080" y="3895238"/>
                </a:cubicBezTo>
                <a:cubicBezTo>
                  <a:pt x="5026663" y="3894456"/>
                  <a:pt x="5027773" y="3899148"/>
                  <a:pt x="5034003" y="3898719"/>
                </a:cubicBezTo>
                <a:cubicBezTo>
                  <a:pt x="5045631" y="3880180"/>
                  <a:pt x="5051356" y="3855740"/>
                  <a:pt x="5058368" y="3832586"/>
                </a:cubicBezTo>
                <a:cubicBezTo>
                  <a:pt x="5039048" y="3798510"/>
                  <a:pt x="5006939" y="3758734"/>
                  <a:pt x="4988754" y="3735126"/>
                </a:cubicBezTo>
                <a:cubicBezTo>
                  <a:pt x="5029059" y="3748191"/>
                  <a:pt x="5043285" y="3787336"/>
                  <a:pt x="5065329" y="3818663"/>
                </a:cubicBezTo>
                <a:cubicBezTo>
                  <a:pt x="5071256" y="3801360"/>
                  <a:pt x="5080312" y="3787210"/>
                  <a:pt x="5086214" y="3769933"/>
                </a:cubicBezTo>
                <a:cubicBezTo>
                  <a:pt x="5060815" y="3729198"/>
                  <a:pt x="5037231" y="3686623"/>
                  <a:pt x="5006157" y="3651589"/>
                </a:cubicBezTo>
                <a:cubicBezTo>
                  <a:pt x="5054156" y="3667403"/>
                  <a:pt x="5066641" y="3718731"/>
                  <a:pt x="5093175" y="3756010"/>
                </a:cubicBezTo>
                <a:cubicBezTo>
                  <a:pt x="5099708" y="3740473"/>
                  <a:pt x="5109494" y="3728240"/>
                  <a:pt x="5114059" y="3710761"/>
                </a:cubicBezTo>
                <a:cubicBezTo>
                  <a:pt x="5099001" y="3668967"/>
                  <a:pt x="5069567" y="3641550"/>
                  <a:pt x="5047926" y="3606340"/>
                </a:cubicBezTo>
                <a:cubicBezTo>
                  <a:pt x="5086541" y="3624576"/>
                  <a:pt x="5106442" y="3661526"/>
                  <a:pt x="5124501" y="3700319"/>
                </a:cubicBezTo>
                <a:cubicBezTo>
                  <a:pt x="5135700" y="3676685"/>
                  <a:pt x="5154037" y="3660215"/>
                  <a:pt x="5166270" y="3637666"/>
                </a:cubicBezTo>
                <a:cubicBezTo>
                  <a:pt x="5148362" y="3612645"/>
                  <a:pt x="5127982" y="3590096"/>
                  <a:pt x="5114059" y="3561090"/>
                </a:cubicBezTo>
                <a:cubicBezTo>
                  <a:pt x="5145814" y="3573424"/>
                  <a:pt x="5156811" y="3606516"/>
                  <a:pt x="5176712" y="3630704"/>
                </a:cubicBezTo>
                <a:cubicBezTo>
                  <a:pt x="5191593" y="3618345"/>
                  <a:pt x="5204936" y="3587750"/>
                  <a:pt x="5225442" y="3592417"/>
                </a:cubicBezTo>
                <a:cubicBezTo>
                  <a:pt x="5190862" y="3636758"/>
                  <a:pt x="5148488" y="3673280"/>
                  <a:pt x="5124501" y="3728190"/>
                </a:cubicBezTo>
                <a:cubicBezTo>
                  <a:pt x="5174013" y="3727433"/>
                  <a:pt x="5210132" y="3740019"/>
                  <a:pt x="5235884" y="3762997"/>
                </a:cubicBezTo>
                <a:cubicBezTo>
                  <a:pt x="5196335" y="3754976"/>
                  <a:pt x="5163722" y="3740019"/>
                  <a:pt x="5114059" y="3742112"/>
                </a:cubicBezTo>
                <a:cubicBezTo>
                  <a:pt x="5109343" y="3761786"/>
                  <a:pt x="5096404" y="3773186"/>
                  <a:pt x="5093175" y="3794323"/>
                </a:cubicBezTo>
                <a:cubicBezTo>
                  <a:pt x="5144301" y="3798888"/>
                  <a:pt x="5197394" y="3801486"/>
                  <a:pt x="5225467" y="3829130"/>
                </a:cubicBezTo>
                <a:close/>
                <a:moveTo>
                  <a:pt x="4097617" y="3529764"/>
                </a:moveTo>
                <a:cubicBezTo>
                  <a:pt x="4096280" y="3542703"/>
                  <a:pt x="4111717" y="3538870"/>
                  <a:pt x="4108059" y="3554129"/>
                </a:cubicBezTo>
                <a:cubicBezTo>
                  <a:pt x="4137822" y="3549942"/>
                  <a:pt x="4165718" y="3549589"/>
                  <a:pt x="4191596" y="3554129"/>
                </a:cubicBezTo>
                <a:cubicBezTo>
                  <a:pt x="4222216" y="3559501"/>
                  <a:pt x="4240326" y="3584018"/>
                  <a:pt x="4264691" y="3588936"/>
                </a:cubicBezTo>
                <a:cubicBezTo>
                  <a:pt x="4304845" y="3597058"/>
                  <a:pt x="4346210" y="3569389"/>
                  <a:pt x="4396958" y="3585455"/>
                </a:cubicBezTo>
                <a:cubicBezTo>
                  <a:pt x="4364194" y="3524215"/>
                  <a:pt x="4293395" y="3501036"/>
                  <a:pt x="4219417" y="3481034"/>
                </a:cubicBezTo>
                <a:cubicBezTo>
                  <a:pt x="4187636" y="3506055"/>
                  <a:pt x="4132702" y="3507997"/>
                  <a:pt x="4097617" y="3529764"/>
                </a:cubicBezTo>
                <a:close/>
                <a:moveTo>
                  <a:pt x="3836539" y="3609820"/>
                </a:moveTo>
                <a:cubicBezTo>
                  <a:pt x="3864359" y="3617437"/>
                  <a:pt x="3888321" y="3573777"/>
                  <a:pt x="3923557" y="3588936"/>
                </a:cubicBezTo>
                <a:cubicBezTo>
                  <a:pt x="3902244" y="3605911"/>
                  <a:pt x="3868017" y="3609972"/>
                  <a:pt x="3850462" y="3630704"/>
                </a:cubicBezTo>
                <a:cubicBezTo>
                  <a:pt x="3861106" y="3639810"/>
                  <a:pt x="3865671" y="3654968"/>
                  <a:pt x="3864385" y="3675954"/>
                </a:cubicBezTo>
                <a:cubicBezTo>
                  <a:pt x="3912282" y="3653001"/>
                  <a:pt x="3963156" y="3683621"/>
                  <a:pt x="4000157" y="3675954"/>
                </a:cubicBezTo>
                <a:cubicBezTo>
                  <a:pt x="4055798" y="3664402"/>
                  <a:pt x="4067098" y="3602178"/>
                  <a:pt x="4097617" y="3557584"/>
                </a:cubicBezTo>
                <a:cubicBezTo>
                  <a:pt x="4090908" y="3544545"/>
                  <a:pt x="4076556" y="3539197"/>
                  <a:pt x="4066291" y="3529739"/>
                </a:cubicBezTo>
                <a:cubicBezTo>
                  <a:pt x="4063895" y="3515740"/>
                  <a:pt x="4069620" y="3509864"/>
                  <a:pt x="4069772" y="3498413"/>
                </a:cubicBezTo>
                <a:cubicBezTo>
                  <a:pt x="3964619" y="3479571"/>
                  <a:pt x="3858205" y="3534027"/>
                  <a:pt x="3836539" y="3609820"/>
                </a:cubicBezTo>
                <a:close/>
                <a:moveTo>
                  <a:pt x="3377035" y="3648108"/>
                </a:moveTo>
                <a:cubicBezTo>
                  <a:pt x="3367451" y="3654767"/>
                  <a:pt x="3352368" y="3655952"/>
                  <a:pt x="3349190" y="3668992"/>
                </a:cubicBezTo>
                <a:cubicBezTo>
                  <a:pt x="3367249" y="3685740"/>
                  <a:pt x="3379784" y="3708011"/>
                  <a:pt x="3383997" y="3738606"/>
                </a:cubicBezTo>
                <a:cubicBezTo>
                  <a:pt x="3375421" y="3738152"/>
                  <a:pt x="3367224" y="3738077"/>
                  <a:pt x="3363112" y="3742087"/>
                </a:cubicBezTo>
                <a:cubicBezTo>
                  <a:pt x="3350274" y="3820327"/>
                  <a:pt x="3244567" y="3824842"/>
                  <a:pt x="3161206" y="3811701"/>
                </a:cubicBezTo>
                <a:cubicBezTo>
                  <a:pt x="3176996" y="3843481"/>
                  <a:pt x="3205018" y="3863029"/>
                  <a:pt x="3223859" y="3891757"/>
                </a:cubicBezTo>
                <a:cubicBezTo>
                  <a:pt x="3403040" y="3854151"/>
                  <a:pt x="3574603" y="3929062"/>
                  <a:pt x="3641569" y="4048414"/>
                </a:cubicBezTo>
                <a:cubicBezTo>
                  <a:pt x="3653726" y="3986317"/>
                  <a:pt x="3659956" y="3918266"/>
                  <a:pt x="3672895" y="3856951"/>
                </a:cubicBezTo>
                <a:cubicBezTo>
                  <a:pt x="3633700" y="3864164"/>
                  <a:pt x="3612639" y="3889538"/>
                  <a:pt x="3558032" y="3881315"/>
                </a:cubicBezTo>
                <a:cubicBezTo>
                  <a:pt x="3539140" y="3866560"/>
                  <a:pt x="3511269" y="3860784"/>
                  <a:pt x="3509302" y="3829105"/>
                </a:cubicBezTo>
                <a:cubicBezTo>
                  <a:pt x="3483046" y="3833292"/>
                  <a:pt x="3474495" y="3819798"/>
                  <a:pt x="3467534" y="3804740"/>
                </a:cubicBezTo>
                <a:cubicBezTo>
                  <a:pt x="3469552" y="3797450"/>
                  <a:pt x="3476160" y="3794802"/>
                  <a:pt x="3474495" y="3783855"/>
                </a:cubicBezTo>
                <a:cubicBezTo>
                  <a:pt x="3466071" y="3770236"/>
                  <a:pt x="3452779" y="3761483"/>
                  <a:pt x="3439688" y="3752529"/>
                </a:cubicBezTo>
                <a:cubicBezTo>
                  <a:pt x="3442488" y="3734445"/>
                  <a:pt x="3465112" y="3736185"/>
                  <a:pt x="3467534" y="3717722"/>
                </a:cubicBezTo>
                <a:cubicBezTo>
                  <a:pt x="3463069" y="3661703"/>
                  <a:pt x="3516440" y="3634690"/>
                  <a:pt x="3571955" y="3627224"/>
                </a:cubicBezTo>
                <a:cubicBezTo>
                  <a:pt x="3560151" y="3598420"/>
                  <a:pt x="3526176" y="3591786"/>
                  <a:pt x="3519744" y="3557610"/>
                </a:cubicBezTo>
                <a:cubicBezTo>
                  <a:pt x="3535483" y="3530470"/>
                  <a:pt x="3514675" y="3522147"/>
                  <a:pt x="3512783" y="3494957"/>
                </a:cubicBezTo>
                <a:cubicBezTo>
                  <a:pt x="3455326" y="3516421"/>
                  <a:pt x="3375799" y="3515791"/>
                  <a:pt x="3314357" y="3533245"/>
                </a:cubicBezTo>
                <a:cubicBezTo>
                  <a:pt x="3323917" y="3582883"/>
                  <a:pt x="3371612" y="3594359"/>
                  <a:pt x="3377035" y="3648108"/>
                </a:cubicBezTo>
                <a:close/>
                <a:moveTo>
                  <a:pt x="2346645" y="3526283"/>
                </a:moveTo>
                <a:cubicBezTo>
                  <a:pt x="2308761" y="3528150"/>
                  <a:pt x="2289895" y="3567648"/>
                  <a:pt x="2266589" y="3592417"/>
                </a:cubicBezTo>
                <a:cubicBezTo>
                  <a:pt x="2305407" y="3645207"/>
                  <a:pt x="2372978" y="3719891"/>
                  <a:pt x="2454572" y="3686421"/>
                </a:cubicBezTo>
                <a:cubicBezTo>
                  <a:pt x="2444408" y="3651337"/>
                  <a:pt x="2391668" y="3658828"/>
                  <a:pt x="2374516" y="3630730"/>
                </a:cubicBezTo>
                <a:cubicBezTo>
                  <a:pt x="2432579" y="3615268"/>
                  <a:pt x="2453665" y="3701378"/>
                  <a:pt x="2506808" y="3679460"/>
                </a:cubicBezTo>
                <a:cubicBezTo>
                  <a:pt x="2436942" y="3662914"/>
                  <a:pt x="2425819" y="3522374"/>
                  <a:pt x="2346645" y="3526283"/>
                </a:cubicBezTo>
                <a:close/>
                <a:moveTo>
                  <a:pt x="4108059" y="3568052"/>
                </a:moveTo>
                <a:cubicBezTo>
                  <a:pt x="4102611" y="3582328"/>
                  <a:pt x="4092068" y="3591509"/>
                  <a:pt x="4087175" y="3606340"/>
                </a:cubicBezTo>
                <a:cubicBezTo>
                  <a:pt x="4129019" y="3656860"/>
                  <a:pt x="4218887" y="3639053"/>
                  <a:pt x="4289081" y="3648108"/>
                </a:cubicBezTo>
                <a:cubicBezTo>
                  <a:pt x="4265978" y="3586111"/>
                  <a:pt x="4193942" y="3555768"/>
                  <a:pt x="4108059" y="3568052"/>
                </a:cubicBezTo>
                <a:close/>
                <a:moveTo>
                  <a:pt x="3822616" y="3609820"/>
                </a:moveTo>
                <a:cubicBezTo>
                  <a:pt x="3777216" y="3573727"/>
                  <a:pt x="3688029" y="3598268"/>
                  <a:pt x="3676401" y="3648108"/>
                </a:cubicBezTo>
                <a:cubicBezTo>
                  <a:pt x="3654483" y="3742087"/>
                  <a:pt x="3779687" y="3796542"/>
                  <a:pt x="3843501" y="3728164"/>
                </a:cubicBezTo>
                <a:cubicBezTo>
                  <a:pt x="3856137" y="3679334"/>
                  <a:pt x="3856742" y="3636934"/>
                  <a:pt x="3822616" y="3609820"/>
                </a:cubicBezTo>
                <a:close/>
                <a:moveTo>
                  <a:pt x="3063747" y="3606340"/>
                </a:moveTo>
                <a:cubicBezTo>
                  <a:pt x="2912336" y="3585834"/>
                  <a:pt x="2804611" y="3670758"/>
                  <a:pt x="2736535" y="3742112"/>
                </a:cubicBezTo>
                <a:cubicBezTo>
                  <a:pt x="2906131" y="3824086"/>
                  <a:pt x="2994965" y="3653405"/>
                  <a:pt x="3143828" y="3637691"/>
                </a:cubicBezTo>
                <a:cubicBezTo>
                  <a:pt x="3115957" y="3626568"/>
                  <a:pt x="3092248" y="3610199"/>
                  <a:pt x="3063747" y="3606340"/>
                </a:cubicBezTo>
                <a:close/>
                <a:moveTo>
                  <a:pt x="3477976" y="3724684"/>
                </a:moveTo>
                <a:cubicBezTo>
                  <a:pt x="3474117" y="3738228"/>
                  <a:pt x="3456032" y="3737547"/>
                  <a:pt x="3453611" y="3752529"/>
                </a:cubicBezTo>
                <a:cubicBezTo>
                  <a:pt x="3470157" y="3759188"/>
                  <a:pt x="3478833" y="3773716"/>
                  <a:pt x="3488418" y="3787336"/>
                </a:cubicBezTo>
                <a:cubicBezTo>
                  <a:pt x="3488973" y="3798762"/>
                  <a:pt x="3472856" y="3802697"/>
                  <a:pt x="3481457" y="3811701"/>
                </a:cubicBezTo>
                <a:cubicBezTo>
                  <a:pt x="3487081" y="3818864"/>
                  <a:pt x="3498911" y="3819773"/>
                  <a:pt x="3512783" y="3818663"/>
                </a:cubicBezTo>
                <a:cubicBezTo>
                  <a:pt x="3554299" y="3926312"/>
                  <a:pt x="3714487" y="3840102"/>
                  <a:pt x="3735573" y="3769933"/>
                </a:cubicBezTo>
                <a:cubicBezTo>
                  <a:pt x="3710401" y="3768419"/>
                  <a:pt x="3703440" y="3748695"/>
                  <a:pt x="3686844" y="3738606"/>
                </a:cubicBezTo>
                <a:cubicBezTo>
                  <a:pt x="3665278" y="3753034"/>
                  <a:pt x="3627873" y="3770109"/>
                  <a:pt x="3592839" y="3759491"/>
                </a:cubicBezTo>
                <a:cubicBezTo>
                  <a:pt x="3618289" y="3745492"/>
                  <a:pt x="3655315" y="3743071"/>
                  <a:pt x="3679857" y="3728164"/>
                </a:cubicBezTo>
                <a:cubicBezTo>
                  <a:pt x="3671735" y="3703799"/>
                  <a:pt x="3659477" y="3683571"/>
                  <a:pt x="3662453" y="3648108"/>
                </a:cubicBezTo>
                <a:cubicBezTo>
                  <a:pt x="3589661" y="3619985"/>
                  <a:pt x="3466273" y="3638171"/>
                  <a:pt x="3477976" y="3724684"/>
                </a:cubicBezTo>
                <a:close/>
                <a:moveTo>
                  <a:pt x="2283993" y="3641147"/>
                </a:moveTo>
                <a:cubicBezTo>
                  <a:pt x="2205904" y="3619001"/>
                  <a:pt x="2152432" y="3698301"/>
                  <a:pt x="2113413" y="3745593"/>
                </a:cubicBezTo>
                <a:cubicBezTo>
                  <a:pt x="2212840" y="3797173"/>
                  <a:pt x="2302607" y="3726802"/>
                  <a:pt x="2395375" y="3710786"/>
                </a:cubicBezTo>
                <a:cubicBezTo>
                  <a:pt x="2345056" y="3704632"/>
                  <a:pt x="2325131" y="3652799"/>
                  <a:pt x="2283993" y="3641147"/>
                </a:cubicBezTo>
                <a:close/>
                <a:moveTo>
                  <a:pt x="1737471" y="3804765"/>
                </a:moveTo>
                <a:cubicBezTo>
                  <a:pt x="1745820" y="3846306"/>
                  <a:pt x="1773262" y="3868754"/>
                  <a:pt x="1800124" y="3891783"/>
                </a:cubicBezTo>
                <a:cubicBezTo>
                  <a:pt x="1808725" y="3859498"/>
                  <a:pt x="1839118" y="3831350"/>
                  <a:pt x="1866257" y="3829130"/>
                </a:cubicBezTo>
                <a:cubicBezTo>
                  <a:pt x="1842927" y="3853142"/>
                  <a:pt x="1845878" y="3904999"/>
                  <a:pt x="1869738" y="3926590"/>
                </a:cubicBezTo>
                <a:cubicBezTo>
                  <a:pt x="1899349" y="3870344"/>
                  <a:pt x="1933349" y="3818486"/>
                  <a:pt x="1995044" y="3794323"/>
                </a:cubicBezTo>
                <a:cubicBezTo>
                  <a:pt x="1995044" y="3775759"/>
                  <a:pt x="1995044" y="3757195"/>
                  <a:pt x="1995044" y="3738632"/>
                </a:cubicBezTo>
                <a:cubicBezTo>
                  <a:pt x="1960640" y="3691516"/>
                  <a:pt x="1923386" y="3633353"/>
                  <a:pt x="1848829" y="3672498"/>
                </a:cubicBezTo>
                <a:cubicBezTo>
                  <a:pt x="1817225" y="3703673"/>
                  <a:pt x="1779391" y="3750209"/>
                  <a:pt x="1782695" y="3808271"/>
                </a:cubicBezTo>
                <a:cubicBezTo>
                  <a:pt x="1783654" y="3825397"/>
                  <a:pt x="1798762" y="3844112"/>
                  <a:pt x="1786176" y="3857001"/>
                </a:cubicBezTo>
                <a:cubicBezTo>
                  <a:pt x="1760525" y="3836419"/>
                  <a:pt x="1767511" y="3772203"/>
                  <a:pt x="1779214" y="3742138"/>
                </a:cubicBezTo>
                <a:cubicBezTo>
                  <a:pt x="1754219" y="3715553"/>
                  <a:pt x="1739691" y="3679888"/>
                  <a:pt x="1699158" y="3676004"/>
                </a:cubicBezTo>
                <a:cubicBezTo>
                  <a:pt x="1692020" y="3675323"/>
                  <a:pt x="1644829" y="3677795"/>
                  <a:pt x="1636505" y="3679485"/>
                </a:cubicBezTo>
                <a:cubicBezTo>
                  <a:pt x="1594737" y="3687985"/>
                  <a:pt x="1553070" y="3752075"/>
                  <a:pt x="1556449" y="3794373"/>
                </a:cubicBezTo>
                <a:cubicBezTo>
                  <a:pt x="1559325" y="3830416"/>
                  <a:pt x="1591408" y="3859750"/>
                  <a:pt x="1622583" y="3877910"/>
                </a:cubicBezTo>
                <a:cubicBezTo>
                  <a:pt x="1639457" y="3866661"/>
                  <a:pt x="1669749" y="3855109"/>
                  <a:pt x="1695678" y="3863987"/>
                </a:cubicBezTo>
                <a:cubicBezTo>
                  <a:pt x="1702311" y="3836898"/>
                  <a:pt x="1713510" y="3814450"/>
                  <a:pt x="1737471" y="3804765"/>
                </a:cubicBezTo>
                <a:close/>
                <a:moveTo>
                  <a:pt x="3930518" y="3773439"/>
                </a:moveTo>
                <a:cubicBezTo>
                  <a:pt x="3899318" y="3760701"/>
                  <a:pt x="3860046" y="3725516"/>
                  <a:pt x="3829578" y="3752555"/>
                </a:cubicBezTo>
                <a:cubicBezTo>
                  <a:pt x="3860500" y="3819672"/>
                  <a:pt x="3929862" y="3928355"/>
                  <a:pt x="4024522" y="3856976"/>
                </a:cubicBezTo>
                <a:cubicBezTo>
                  <a:pt x="4016754" y="3847341"/>
                  <a:pt x="4010978" y="3835713"/>
                  <a:pt x="4007119" y="3822169"/>
                </a:cubicBezTo>
                <a:cubicBezTo>
                  <a:pt x="4022580" y="3809784"/>
                  <a:pt x="4037613" y="3796946"/>
                  <a:pt x="4055849" y="3787361"/>
                </a:cubicBezTo>
                <a:cubicBezTo>
                  <a:pt x="4066266" y="3682890"/>
                  <a:pt x="3952310" y="3673810"/>
                  <a:pt x="3864385" y="3689902"/>
                </a:cubicBezTo>
                <a:cubicBezTo>
                  <a:pt x="3866957" y="3706397"/>
                  <a:pt x="3860475" y="3713838"/>
                  <a:pt x="3860904" y="3728190"/>
                </a:cubicBezTo>
                <a:cubicBezTo>
                  <a:pt x="3889103" y="3735958"/>
                  <a:pt x="3930922" y="3748620"/>
                  <a:pt x="3930518" y="3773439"/>
                </a:cubicBezTo>
                <a:close/>
                <a:moveTo>
                  <a:pt x="2569436" y="3801284"/>
                </a:moveTo>
                <a:cubicBezTo>
                  <a:pt x="2629314" y="3792633"/>
                  <a:pt x="2728565" y="3773540"/>
                  <a:pt x="2712145" y="3724709"/>
                </a:cubicBezTo>
                <a:cubicBezTo>
                  <a:pt x="2697163" y="3680065"/>
                  <a:pt x="2552966" y="3697393"/>
                  <a:pt x="2503277" y="3700344"/>
                </a:cubicBezTo>
                <a:cubicBezTo>
                  <a:pt x="2383344" y="3707431"/>
                  <a:pt x="2312671" y="3765014"/>
                  <a:pt x="2308332" y="3881366"/>
                </a:cubicBezTo>
                <a:cubicBezTo>
                  <a:pt x="2351438" y="3809532"/>
                  <a:pt x="2446577" y="3819041"/>
                  <a:pt x="2569436" y="3801284"/>
                </a:cubicBezTo>
                <a:close/>
                <a:moveTo>
                  <a:pt x="4494443" y="3707280"/>
                </a:moveTo>
                <a:cubicBezTo>
                  <a:pt x="4453658" y="3722187"/>
                  <a:pt x="4443695" y="3767940"/>
                  <a:pt x="4424829" y="3804740"/>
                </a:cubicBezTo>
                <a:cubicBezTo>
                  <a:pt x="4403566" y="3787689"/>
                  <a:pt x="4400615" y="3752353"/>
                  <a:pt x="4386541" y="3728164"/>
                </a:cubicBezTo>
                <a:cubicBezTo>
                  <a:pt x="4351305" y="3731090"/>
                  <a:pt x="4318567" y="3748267"/>
                  <a:pt x="4299498" y="3769933"/>
                </a:cubicBezTo>
                <a:cubicBezTo>
                  <a:pt x="4266053" y="3807968"/>
                  <a:pt x="4230288" y="3885704"/>
                  <a:pt x="4250768" y="3943993"/>
                </a:cubicBezTo>
                <a:cubicBezTo>
                  <a:pt x="4264565" y="3983265"/>
                  <a:pt x="4331127" y="4028917"/>
                  <a:pt x="4327344" y="4083222"/>
                </a:cubicBezTo>
                <a:cubicBezTo>
                  <a:pt x="4358267" y="4094597"/>
                  <a:pt x="4399304" y="4088947"/>
                  <a:pt x="4428284" y="4079741"/>
                </a:cubicBezTo>
                <a:cubicBezTo>
                  <a:pt x="4469044" y="4106300"/>
                  <a:pt x="4484758" y="4157855"/>
                  <a:pt x="4508341" y="4201566"/>
                </a:cubicBezTo>
                <a:cubicBezTo>
                  <a:pt x="4511065" y="4181085"/>
                  <a:pt x="4527031" y="4173846"/>
                  <a:pt x="4536186" y="4159797"/>
                </a:cubicBezTo>
                <a:cubicBezTo>
                  <a:pt x="4511746" y="4072830"/>
                  <a:pt x="4460695" y="4012498"/>
                  <a:pt x="4400413" y="3961371"/>
                </a:cubicBezTo>
                <a:cubicBezTo>
                  <a:pt x="4485060" y="3992748"/>
                  <a:pt x="4516639" y="4077193"/>
                  <a:pt x="4553590" y="4156316"/>
                </a:cubicBezTo>
                <a:cubicBezTo>
                  <a:pt x="4573314" y="4138282"/>
                  <a:pt x="4556162" y="4098406"/>
                  <a:pt x="4557070" y="4065818"/>
                </a:cubicBezTo>
                <a:cubicBezTo>
                  <a:pt x="4558306" y="4021149"/>
                  <a:pt x="4561888" y="3972369"/>
                  <a:pt x="4588397" y="3954435"/>
                </a:cubicBezTo>
                <a:cubicBezTo>
                  <a:pt x="4573465" y="4016382"/>
                  <a:pt x="4565444" y="4093941"/>
                  <a:pt x="4581435" y="4159822"/>
                </a:cubicBezTo>
                <a:cubicBezTo>
                  <a:pt x="4605674" y="4159545"/>
                  <a:pt x="4621716" y="4124486"/>
                  <a:pt x="4664972" y="4131977"/>
                </a:cubicBezTo>
                <a:cubicBezTo>
                  <a:pt x="4660130" y="4052500"/>
                  <a:pt x="4722404" y="3985232"/>
                  <a:pt x="4731106" y="3930071"/>
                </a:cubicBezTo>
                <a:cubicBezTo>
                  <a:pt x="4751032" y="3803781"/>
                  <a:pt x="4647064" y="3791927"/>
                  <a:pt x="4605801" y="3710761"/>
                </a:cubicBezTo>
                <a:cubicBezTo>
                  <a:pt x="4572280" y="3716688"/>
                  <a:pt x="4554548" y="3738405"/>
                  <a:pt x="4536186" y="3759491"/>
                </a:cubicBezTo>
                <a:cubicBezTo>
                  <a:pt x="4514142" y="3750234"/>
                  <a:pt x="4514697" y="3718353"/>
                  <a:pt x="4494443" y="3707280"/>
                </a:cubicBezTo>
                <a:close/>
                <a:moveTo>
                  <a:pt x="2155181" y="3978800"/>
                </a:moveTo>
                <a:cubicBezTo>
                  <a:pt x="2163530" y="3987855"/>
                  <a:pt x="2175712" y="3993076"/>
                  <a:pt x="2179546" y="4006646"/>
                </a:cubicBezTo>
                <a:cubicBezTo>
                  <a:pt x="2184919" y="4011716"/>
                  <a:pt x="2182598" y="4024453"/>
                  <a:pt x="2183027" y="4034492"/>
                </a:cubicBezTo>
                <a:cubicBezTo>
                  <a:pt x="2196470" y="4037266"/>
                  <a:pt x="2227065" y="4012624"/>
                  <a:pt x="2245680" y="4020569"/>
                </a:cubicBezTo>
                <a:cubicBezTo>
                  <a:pt x="2240005" y="4042033"/>
                  <a:pt x="2236045" y="4065944"/>
                  <a:pt x="2245680" y="4086702"/>
                </a:cubicBezTo>
                <a:cubicBezTo>
                  <a:pt x="2290828" y="4062060"/>
                  <a:pt x="2340264" y="4099894"/>
                  <a:pt x="2395375" y="4093664"/>
                </a:cubicBezTo>
                <a:cubicBezTo>
                  <a:pt x="2432377" y="4089477"/>
                  <a:pt x="2482292" y="4061530"/>
                  <a:pt x="2489380" y="4031011"/>
                </a:cubicBezTo>
                <a:cubicBezTo>
                  <a:pt x="2494601" y="4008437"/>
                  <a:pt x="2483503" y="3979305"/>
                  <a:pt x="2485899" y="3957916"/>
                </a:cubicBezTo>
                <a:cubicBezTo>
                  <a:pt x="2492356" y="3900056"/>
                  <a:pt x="2520252" y="3864189"/>
                  <a:pt x="2545071" y="3818663"/>
                </a:cubicBezTo>
                <a:cubicBezTo>
                  <a:pt x="2455279" y="3826330"/>
                  <a:pt x="2357592" y="3826103"/>
                  <a:pt x="2322280" y="3888277"/>
                </a:cubicBezTo>
                <a:cubicBezTo>
                  <a:pt x="2317085" y="3901645"/>
                  <a:pt x="2317236" y="3920360"/>
                  <a:pt x="2301396" y="3923084"/>
                </a:cubicBezTo>
                <a:cubicBezTo>
                  <a:pt x="2279251" y="3840404"/>
                  <a:pt x="2314007" y="3767335"/>
                  <a:pt x="2364049" y="3735100"/>
                </a:cubicBezTo>
                <a:cubicBezTo>
                  <a:pt x="2238214" y="3758053"/>
                  <a:pt x="2130741" y="3817149"/>
                  <a:pt x="2155181" y="3978800"/>
                </a:cubicBezTo>
                <a:close/>
                <a:moveTo>
                  <a:pt x="2733054" y="3773439"/>
                </a:moveTo>
                <a:cubicBezTo>
                  <a:pt x="2771998" y="3811979"/>
                  <a:pt x="2819239" y="3849636"/>
                  <a:pt x="2844462" y="3898744"/>
                </a:cubicBezTo>
                <a:cubicBezTo>
                  <a:pt x="2856291" y="3921772"/>
                  <a:pt x="2856745" y="3946415"/>
                  <a:pt x="2868827" y="3971839"/>
                </a:cubicBezTo>
                <a:cubicBezTo>
                  <a:pt x="2906938" y="4051996"/>
                  <a:pt x="2991938" y="4057116"/>
                  <a:pt x="3077695" y="4086702"/>
                </a:cubicBezTo>
                <a:cubicBezTo>
                  <a:pt x="3097898" y="4067609"/>
                  <a:pt x="3074895" y="4038275"/>
                  <a:pt x="3084656" y="4013607"/>
                </a:cubicBezTo>
                <a:cubicBezTo>
                  <a:pt x="3108895" y="4010404"/>
                  <a:pt x="3149781" y="4064431"/>
                  <a:pt x="3164712" y="4062337"/>
                </a:cubicBezTo>
                <a:cubicBezTo>
                  <a:pt x="3182847" y="4059815"/>
                  <a:pt x="3183024" y="4020417"/>
                  <a:pt x="3203000" y="4010127"/>
                </a:cubicBezTo>
                <a:cubicBezTo>
                  <a:pt x="3262752" y="3823682"/>
                  <a:pt x="3078426" y="3780148"/>
                  <a:pt x="2938441" y="3749049"/>
                </a:cubicBezTo>
                <a:cubicBezTo>
                  <a:pt x="2923106" y="3759239"/>
                  <a:pt x="2906156" y="3767814"/>
                  <a:pt x="2882750" y="3769933"/>
                </a:cubicBezTo>
                <a:cubicBezTo>
                  <a:pt x="2911907" y="3788799"/>
                  <a:pt x="2948480" y="3805017"/>
                  <a:pt x="2983690" y="3818663"/>
                </a:cubicBezTo>
                <a:cubicBezTo>
                  <a:pt x="3020767" y="3833039"/>
                  <a:pt x="3060972" y="3838588"/>
                  <a:pt x="3091592" y="3860431"/>
                </a:cubicBezTo>
                <a:cubicBezTo>
                  <a:pt x="3016656" y="3859851"/>
                  <a:pt x="2957282" y="3813795"/>
                  <a:pt x="2889686" y="3794298"/>
                </a:cubicBezTo>
                <a:cubicBezTo>
                  <a:pt x="2914454" y="3839345"/>
                  <a:pt x="3004347" y="3885931"/>
                  <a:pt x="2997588" y="3950955"/>
                </a:cubicBezTo>
                <a:cubicBezTo>
                  <a:pt x="2980033" y="3934459"/>
                  <a:pt x="2972946" y="3902805"/>
                  <a:pt x="2955819" y="3881341"/>
                </a:cubicBezTo>
                <a:cubicBezTo>
                  <a:pt x="2937306" y="3858111"/>
                  <a:pt x="2869458" y="3783528"/>
                  <a:pt x="2844437" y="3776919"/>
                </a:cubicBezTo>
                <a:cubicBezTo>
                  <a:pt x="2837198" y="3775003"/>
                  <a:pt x="2822468" y="3780879"/>
                  <a:pt x="2813111" y="3780400"/>
                </a:cubicBezTo>
                <a:cubicBezTo>
                  <a:pt x="2796363" y="3779542"/>
                  <a:pt x="2769047" y="3772758"/>
                  <a:pt x="2753938" y="3766477"/>
                </a:cubicBezTo>
                <a:cubicBezTo>
                  <a:pt x="2741705" y="3761408"/>
                  <a:pt x="2732852" y="3746072"/>
                  <a:pt x="2722612" y="3752555"/>
                </a:cubicBezTo>
                <a:cubicBezTo>
                  <a:pt x="2706571" y="3764510"/>
                  <a:pt x="2729019" y="3769453"/>
                  <a:pt x="2733054" y="3773439"/>
                </a:cubicBezTo>
                <a:close/>
                <a:moveTo>
                  <a:pt x="3773861" y="3884821"/>
                </a:moveTo>
                <a:cubicBezTo>
                  <a:pt x="3752598" y="3860406"/>
                  <a:pt x="3766597" y="3801764"/>
                  <a:pt x="3773861" y="3773414"/>
                </a:cubicBezTo>
                <a:cubicBezTo>
                  <a:pt x="3747251" y="3767713"/>
                  <a:pt x="3743745" y="3785092"/>
                  <a:pt x="3739054" y="3801259"/>
                </a:cubicBezTo>
                <a:cubicBezTo>
                  <a:pt x="3713832" y="3822900"/>
                  <a:pt x="3666161" y="3861743"/>
                  <a:pt x="3676401" y="3909161"/>
                </a:cubicBezTo>
                <a:cubicBezTo>
                  <a:pt x="3685128" y="3949643"/>
                  <a:pt x="3750328" y="3973100"/>
                  <a:pt x="3777342" y="3937007"/>
                </a:cubicBezTo>
                <a:cubicBezTo>
                  <a:pt x="3789524" y="3944574"/>
                  <a:pt x="3795225" y="3958572"/>
                  <a:pt x="3805187" y="3968333"/>
                </a:cubicBezTo>
                <a:cubicBezTo>
                  <a:pt x="3891877" y="3950803"/>
                  <a:pt x="3869152" y="3797652"/>
                  <a:pt x="3812149" y="3762946"/>
                </a:cubicBezTo>
                <a:cubicBezTo>
                  <a:pt x="3763318" y="3767965"/>
                  <a:pt x="3786523" y="3854100"/>
                  <a:pt x="3773861" y="3884821"/>
                </a:cubicBezTo>
                <a:close/>
                <a:moveTo>
                  <a:pt x="2861840" y="4093689"/>
                </a:moveTo>
                <a:cubicBezTo>
                  <a:pt x="2878260" y="3938823"/>
                  <a:pt x="2794925" y="3826431"/>
                  <a:pt x="2705183" y="3769958"/>
                </a:cubicBezTo>
                <a:cubicBezTo>
                  <a:pt x="2695397" y="3785697"/>
                  <a:pt x="2671612" y="3787462"/>
                  <a:pt x="2659934" y="3801284"/>
                </a:cubicBezTo>
                <a:cubicBezTo>
                  <a:pt x="2709849" y="3850115"/>
                  <a:pt x="2766777" y="3928633"/>
                  <a:pt x="2750433" y="4020594"/>
                </a:cubicBezTo>
                <a:cubicBezTo>
                  <a:pt x="2738452" y="3960438"/>
                  <a:pt x="2725563" y="3915290"/>
                  <a:pt x="2698222" y="3870898"/>
                </a:cubicBezTo>
                <a:cubicBezTo>
                  <a:pt x="2681550" y="3843860"/>
                  <a:pt x="2663339" y="3802571"/>
                  <a:pt x="2635569" y="3808246"/>
                </a:cubicBezTo>
                <a:cubicBezTo>
                  <a:pt x="2683921" y="3868174"/>
                  <a:pt x="2667879" y="4000366"/>
                  <a:pt x="2618166" y="4048440"/>
                </a:cubicBezTo>
                <a:cubicBezTo>
                  <a:pt x="2622050" y="4008588"/>
                  <a:pt x="2654234" y="3956453"/>
                  <a:pt x="2652973" y="3902225"/>
                </a:cubicBezTo>
                <a:cubicBezTo>
                  <a:pt x="2652115" y="3865148"/>
                  <a:pt x="2634812" y="3837201"/>
                  <a:pt x="2621646" y="3808246"/>
                </a:cubicBezTo>
                <a:cubicBezTo>
                  <a:pt x="2602528" y="3812332"/>
                  <a:pt x="2581568" y="3814577"/>
                  <a:pt x="2562474" y="3818688"/>
                </a:cubicBezTo>
                <a:cubicBezTo>
                  <a:pt x="2517377" y="3867620"/>
                  <a:pt x="2488244" y="3971486"/>
                  <a:pt x="2503302" y="4076285"/>
                </a:cubicBezTo>
                <a:cubicBezTo>
                  <a:pt x="2508700" y="4113943"/>
                  <a:pt x="2541439" y="4166077"/>
                  <a:pt x="2569436" y="4187693"/>
                </a:cubicBezTo>
                <a:cubicBezTo>
                  <a:pt x="2581290" y="4196849"/>
                  <a:pt x="2620234" y="4215539"/>
                  <a:pt x="2639050" y="4212058"/>
                </a:cubicBezTo>
                <a:cubicBezTo>
                  <a:pt x="2659606" y="4208250"/>
                  <a:pt x="2659001" y="4185650"/>
                  <a:pt x="2684299" y="4180732"/>
                </a:cubicBezTo>
                <a:cubicBezTo>
                  <a:pt x="2707453" y="4187743"/>
                  <a:pt x="2713204" y="4212159"/>
                  <a:pt x="2726068" y="4229462"/>
                </a:cubicBezTo>
                <a:cubicBezTo>
                  <a:pt x="2739511" y="4210419"/>
                  <a:pt x="2736787" y="4175183"/>
                  <a:pt x="2750433" y="4156367"/>
                </a:cubicBezTo>
                <a:cubicBezTo>
                  <a:pt x="2771342" y="4162143"/>
                  <a:pt x="2784786" y="4175410"/>
                  <a:pt x="2799162" y="4187693"/>
                </a:cubicBezTo>
                <a:cubicBezTo>
                  <a:pt x="2826756" y="4160604"/>
                  <a:pt x="2857250" y="4136946"/>
                  <a:pt x="2861840" y="4093689"/>
                </a:cubicBezTo>
                <a:close/>
                <a:moveTo>
                  <a:pt x="1465951" y="3856976"/>
                </a:moveTo>
                <a:cubicBezTo>
                  <a:pt x="1455004" y="3858716"/>
                  <a:pt x="1452331" y="3849384"/>
                  <a:pt x="1445067" y="3856976"/>
                </a:cubicBezTo>
                <a:cubicBezTo>
                  <a:pt x="1419768" y="3900762"/>
                  <a:pt x="1457274" y="3940412"/>
                  <a:pt x="1452028" y="3989268"/>
                </a:cubicBezTo>
                <a:cubicBezTo>
                  <a:pt x="1477982" y="4004679"/>
                  <a:pt x="1516724" y="4046195"/>
                  <a:pt x="1556449" y="4055401"/>
                </a:cubicBezTo>
                <a:cubicBezTo>
                  <a:pt x="1581167" y="4061127"/>
                  <a:pt x="1621977" y="4067130"/>
                  <a:pt x="1629544" y="4034517"/>
                </a:cubicBezTo>
                <a:cubicBezTo>
                  <a:pt x="1547117" y="4022889"/>
                  <a:pt x="1548302" y="3920335"/>
                  <a:pt x="1612141" y="3888302"/>
                </a:cubicBezTo>
                <a:cubicBezTo>
                  <a:pt x="1576501" y="3867090"/>
                  <a:pt x="1549715" y="3836999"/>
                  <a:pt x="1542527" y="3787361"/>
                </a:cubicBezTo>
                <a:cubicBezTo>
                  <a:pt x="1489105" y="3782670"/>
                  <a:pt x="1477099" y="3819369"/>
                  <a:pt x="1465951" y="3856976"/>
                </a:cubicBezTo>
                <a:close/>
                <a:moveTo>
                  <a:pt x="2078606" y="3808246"/>
                </a:moveTo>
                <a:cubicBezTo>
                  <a:pt x="2088897" y="3817679"/>
                  <a:pt x="2101962" y="3824338"/>
                  <a:pt x="2106451" y="3839572"/>
                </a:cubicBezTo>
                <a:cubicBezTo>
                  <a:pt x="2147690" y="3836697"/>
                  <a:pt x="2179294" y="3824211"/>
                  <a:pt x="2193469" y="3794323"/>
                </a:cubicBezTo>
                <a:cubicBezTo>
                  <a:pt x="2159419" y="3803176"/>
                  <a:pt x="2107359" y="3794071"/>
                  <a:pt x="2078606" y="3808246"/>
                </a:cubicBezTo>
                <a:close/>
                <a:moveTo>
                  <a:pt x="2102971" y="3881341"/>
                </a:moveTo>
                <a:cubicBezTo>
                  <a:pt x="2102971" y="3873219"/>
                  <a:pt x="2102971" y="3865097"/>
                  <a:pt x="2102971" y="3856976"/>
                </a:cubicBezTo>
                <a:cubicBezTo>
                  <a:pt x="2080598" y="3811853"/>
                  <a:pt x="2025916" y="3787513"/>
                  <a:pt x="1974159" y="3815207"/>
                </a:cubicBezTo>
                <a:cubicBezTo>
                  <a:pt x="1931584" y="3838008"/>
                  <a:pt x="1895389" y="3908051"/>
                  <a:pt x="1876700" y="3947474"/>
                </a:cubicBezTo>
                <a:cubicBezTo>
                  <a:pt x="1895894" y="3969645"/>
                  <a:pt x="1903637" y="4019333"/>
                  <a:pt x="1894103" y="4058882"/>
                </a:cubicBezTo>
                <a:cubicBezTo>
                  <a:pt x="1923084" y="4057267"/>
                  <a:pt x="1936931" y="4081052"/>
                  <a:pt x="1956756" y="4086728"/>
                </a:cubicBezTo>
                <a:cubicBezTo>
                  <a:pt x="2051063" y="4113690"/>
                  <a:pt x="2110714" y="4045236"/>
                  <a:pt x="2144739" y="3989268"/>
                </a:cubicBezTo>
                <a:cubicBezTo>
                  <a:pt x="2139115" y="3972116"/>
                  <a:pt x="2132910" y="3939479"/>
                  <a:pt x="2141259" y="3919654"/>
                </a:cubicBezTo>
                <a:cubicBezTo>
                  <a:pt x="2130211" y="3905151"/>
                  <a:pt x="2109831" y="3900005"/>
                  <a:pt x="2102971" y="3881341"/>
                </a:cubicBezTo>
                <a:close/>
                <a:moveTo>
                  <a:pt x="4912153" y="3822169"/>
                </a:moveTo>
                <a:cubicBezTo>
                  <a:pt x="4807454" y="3816620"/>
                  <a:pt x="4746340" y="3923513"/>
                  <a:pt x="4713727" y="4003191"/>
                </a:cubicBezTo>
                <a:cubicBezTo>
                  <a:pt x="4697711" y="4042336"/>
                  <a:pt x="4673069" y="4102719"/>
                  <a:pt x="4678921" y="4131977"/>
                </a:cubicBezTo>
                <a:cubicBezTo>
                  <a:pt x="4684949" y="4162118"/>
                  <a:pt x="4732518" y="4176469"/>
                  <a:pt x="4734612" y="4205071"/>
                </a:cubicBezTo>
                <a:cubicBezTo>
                  <a:pt x="4763517" y="4178159"/>
                  <a:pt x="4803520" y="4143327"/>
                  <a:pt x="4849475" y="4149380"/>
                </a:cubicBezTo>
                <a:cubicBezTo>
                  <a:pt x="4893236" y="4155156"/>
                  <a:pt x="4926152" y="4205652"/>
                  <a:pt x="4933012" y="4250321"/>
                </a:cubicBezTo>
                <a:cubicBezTo>
                  <a:pt x="4981162" y="4184742"/>
                  <a:pt x="5015288" y="4105165"/>
                  <a:pt x="5117515" y="4093664"/>
                </a:cubicBezTo>
                <a:cubicBezTo>
                  <a:pt x="5153356" y="4061202"/>
                  <a:pt x="5139332" y="4004225"/>
                  <a:pt x="5107073" y="3978800"/>
                </a:cubicBezTo>
                <a:cubicBezTo>
                  <a:pt x="5135347" y="3911885"/>
                  <a:pt x="5019954" y="3932416"/>
                  <a:pt x="4999171" y="3891783"/>
                </a:cubicBezTo>
                <a:cubicBezTo>
                  <a:pt x="5007091" y="3877002"/>
                  <a:pt x="5016499" y="3859422"/>
                  <a:pt x="5009613" y="3839572"/>
                </a:cubicBezTo>
                <a:cubicBezTo>
                  <a:pt x="4967794" y="3842145"/>
                  <a:pt x="4941865" y="3823732"/>
                  <a:pt x="4912153" y="3822169"/>
                </a:cubicBezTo>
                <a:close/>
                <a:moveTo>
                  <a:pt x="1727029" y="3926590"/>
                </a:moveTo>
                <a:cubicBezTo>
                  <a:pt x="1735983" y="3982710"/>
                  <a:pt x="1765090" y="3993228"/>
                  <a:pt x="1803605" y="4006646"/>
                </a:cubicBezTo>
                <a:cubicBezTo>
                  <a:pt x="1795887" y="3979708"/>
                  <a:pt x="1782998" y="3942757"/>
                  <a:pt x="1793163" y="3909186"/>
                </a:cubicBezTo>
                <a:cubicBezTo>
                  <a:pt x="1773212" y="3881568"/>
                  <a:pt x="1740649" y="3866560"/>
                  <a:pt x="1730510" y="3829130"/>
                </a:cubicBezTo>
                <a:cubicBezTo>
                  <a:pt x="1690129" y="3858161"/>
                  <a:pt x="1721631" y="3892665"/>
                  <a:pt x="1727029" y="3926590"/>
                </a:cubicBezTo>
                <a:close/>
                <a:moveTo>
                  <a:pt x="1152662" y="3971839"/>
                </a:moveTo>
                <a:cubicBezTo>
                  <a:pt x="1196524" y="3919401"/>
                  <a:pt x="1308764" y="3905151"/>
                  <a:pt x="1420702" y="3909186"/>
                </a:cubicBezTo>
                <a:cubicBezTo>
                  <a:pt x="1418860" y="3887621"/>
                  <a:pt x="1422366" y="3871403"/>
                  <a:pt x="1427663" y="3856976"/>
                </a:cubicBezTo>
                <a:cubicBezTo>
                  <a:pt x="1298827" y="3832359"/>
                  <a:pt x="1165374" y="3850922"/>
                  <a:pt x="1152662" y="3971839"/>
                </a:cubicBezTo>
                <a:close/>
                <a:moveTo>
                  <a:pt x="5176737" y="4090208"/>
                </a:moveTo>
                <a:cubicBezTo>
                  <a:pt x="5228973" y="4099465"/>
                  <a:pt x="5266983" y="4122972"/>
                  <a:pt x="5302042" y="4149380"/>
                </a:cubicBezTo>
                <a:cubicBezTo>
                  <a:pt x="5312232" y="4106149"/>
                  <a:pt x="5290920" y="4043320"/>
                  <a:pt x="5309004" y="4003165"/>
                </a:cubicBezTo>
                <a:cubicBezTo>
                  <a:pt x="5320884" y="4056461"/>
                  <a:pt x="5312636" y="4127411"/>
                  <a:pt x="5322927" y="4173745"/>
                </a:cubicBezTo>
                <a:cubicBezTo>
                  <a:pt x="5411004" y="4163051"/>
                  <a:pt x="5364923" y="4046321"/>
                  <a:pt x="5385580" y="3978800"/>
                </a:cubicBezTo>
                <a:cubicBezTo>
                  <a:pt x="5390523" y="4032625"/>
                  <a:pt x="5395669" y="4085996"/>
                  <a:pt x="5396022" y="4135457"/>
                </a:cubicBezTo>
                <a:cubicBezTo>
                  <a:pt x="5407977" y="4126529"/>
                  <a:pt x="5421925" y="4119593"/>
                  <a:pt x="5437790" y="4114573"/>
                </a:cubicBezTo>
                <a:cubicBezTo>
                  <a:pt x="5450376" y="4073763"/>
                  <a:pt x="5450830" y="4020872"/>
                  <a:pt x="5458674" y="3975320"/>
                </a:cubicBezTo>
                <a:cubicBezTo>
                  <a:pt x="5472623" y="4015096"/>
                  <a:pt x="5458977" y="4071796"/>
                  <a:pt x="5458674" y="4104131"/>
                </a:cubicBezTo>
                <a:cubicBezTo>
                  <a:pt x="5514971" y="4095454"/>
                  <a:pt x="5522084" y="4037594"/>
                  <a:pt x="5531769" y="3982306"/>
                </a:cubicBezTo>
                <a:cubicBezTo>
                  <a:pt x="5539739" y="4009471"/>
                  <a:pt x="5535603" y="4052955"/>
                  <a:pt x="5524808" y="4072805"/>
                </a:cubicBezTo>
                <a:cubicBezTo>
                  <a:pt x="5574824" y="4062463"/>
                  <a:pt x="5620073" y="4028842"/>
                  <a:pt x="5674478" y="4034517"/>
                </a:cubicBezTo>
                <a:cubicBezTo>
                  <a:pt x="5635938" y="4058630"/>
                  <a:pt x="5577876" y="4063245"/>
                  <a:pt x="5538731" y="4086728"/>
                </a:cubicBezTo>
                <a:cubicBezTo>
                  <a:pt x="5572806" y="4089830"/>
                  <a:pt x="5615004" y="4103248"/>
                  <a:pt x="5622293" y="4121534"/>
                </a:cubicBezTo>
                <a:cubicBezTo>
                  <a:pt x="5565517" y="4107914"/>
                  <a:pt x="5500973" y="4076790"/>
                  <a:pt x="5458674" y="4121534"/>
                </a:cubicBezTo>
                <a:cubicBezTo>
                  <a:pt x="5481702" y="4141460"/>
                  <a:pt x="5517569" y="4167036"/>
                  <a:pt x="5524808" y="4191149"/>
                </a:cubicBezTo>
                <a:cubicBezTo>
                  <a:pt x="5489849" y="4176217"/>
                  <a:pt x="5474161" y="4142015"/>
                  <a:pt x="5441271" y="4125015"/>
                </a:cubicBezTo>
                <a:cubicBezTo>
                  <a:pt x="5427827" y="4137097"/>
                  <a:pt x="5405984" y="4140779"/>
                  <a:pt x="5392541" y="4152861"/>
                </a:cubicBezTo>
                <a:cubicBezTo>
                  <a:pt x="5415418" y="4176393"/>
                  <a:pt x="5445407" y="4192813"/>
                  <a:pt x="5455193" y="4229436"/>
                </a:cubicBezTo>
                <a:cubicBezTo>
                  <a:pt x="5427625" y="4207115"/>
                  <a:pt x="5406161" y="4178663"/>
                  <a:pt x="5378618" y="4156342"/>
                </a:cubicBezTo>
                <a:cubicBezTo>
                  <a:pt x="5368201" y="4166809"/>
                  <a:pt x="5354808" y="4174300"/>
                  <a:pt x="5340331" y="4180707"/>
                </a:cubicBezTo>
                <a:cubicBezTo>
                  <a:pt x="5330721" y="4191350"/>
                  <a:pt x="5352563" y="4191628"/>
                  <a:pt x="5350773" y="4205071"/>
                </a:cubicBezTo>
                <a:cubicBezTo>
                  <a:pt x="5329787" y="4216573"/>
                  <a:pt x="5308500" y="4227772"/>
                  <a:pt x="5298562" y="4250321"/>
                </a:cubicBezTo>
                <a:cubicBezTo>
                  <a:pt x="5339549" y="4274661"/>
                  <a:pt x="5368832" y="4298319"/>
                  <a:pt x="5430829" y="4295570"/>
                </a:cubicBezTo>
                <a:cubicBezTo>
                  <a:pt x="5621461" y="4287146"/>
                  <a:pt x="5624865" y="4031692"/>
                  <a:pt x="5838097" y="4037972"/>
                </a:cubicBezTo>
                <a:cubicBezTo>
                  <a:pt x="5786592" y="3994892"/>
                  <a:pt x="5686888" y="3986342"/>
                  <a:pt x="5604864" y="3982281"/>
                </a:cubicBezTo>
                <a:cubicBezTo>
                  <a:pt x="5616366" y="3955823"/>
                  <a:pt x="5668223" y="3923992"/>
                  <a:pt x="5664036" y="3905680"/>
                </a:cubicBezTo>
                <a:cubicBezTo>
                  <a:pt x="5595507" y="3897609"/>
                  <a:pt x="5556109" y="3936805"/>
                  <a:pt x="5510860" y="3940487"/>
                </a:cubicBezTo>
                <a:cubicBezTo>
                  <a:pt x="5517846" y="3916148"/>
                  <a:pt x="5538832" y="3905807"/>
                  <a:pt x="5542186" y="3877835"/>
                </a:cubicBezTo>
                <a:cubicBezTo>
                  <a:pt x="5489471" y="3871756"/>
                  <a:pt x="5463416" y="3910145"/>
                  <a:pt x="5427323" y="3909161"/>
                </a:cubicBezTo>
                <a:cubicBezTo>
                  <a:pt x="5437084" y="3893422"/>
                  <a:pt x="5447122" y="3877910"/>
                  <a:pt x="5448207" y="3853470"/>
                </a:cubicBezTo>
                <a:cubicBezTo>
                  <a:pt x="5311829" y="3886486"/>
                  <a:pt x="5218506" y="3962557"/>
                  <a:pt x="5176737" y="4090208"/>
                </a:cubicBezTo>
                <a:close/>
                <a:moveTo>
                  <a:pt x="1831450" y="3863937"/>
                </a:moveTo>
                <a:cubicBezTo>
                  <a:pt x="1777827" y="3920007"/>
                  <a:pt x="1810465" y="4037897"/>
                  <a:pt x="1880180" y="4051920"/>
                </a:cubicBezTo>
                <a:cubicBezTo>
                  <a:pt x="1899475" y="3967324"/>
                  <a:pt x="1837327" y="3934913"/>
                  <a:pt x="1831450" y="3863937"/>
                </a:cubicBezTo>
                <a:close/>
                <a:moveTo>
                  <a:pt x="1692222" y="3877860"/>
                </a:moveTo>
                <a:cubicBezTo>
                  <a:pt x="1635219" y="3864114"/>
                  <a:pt x="1544796" y="3946314"/>
                  <a:pt x="1587801" y="3999710"/>
                </a:cubicBezTo>
                <a:cubicBezTo>
                  <a:pt x="1597789" y="4012119"/>
                  <a:pt x="1619934" y="4016685"/>
                  <a:pt x="1643492" y="4020594"/>
                </a:cubicBezTo>
                <a:cubicBezTo>
                  <a:pt x="1636758" y="3982735"/>
                  <a:pt x="1689851" y="3969947"/>
                  <a:pt x="1723548" y="3971864"/>
                </a:cubicBezTo>
                <a:cubicBezTo>
                  <a:pt x="1709222" y="3944397"/>
                  <a:pt x="1708591" y="3903259"/>
                  <a:pt x="1692222" y="3877860"/>
                </a:cubicBezTo>
                <a:close/>
                <a:moveTo>
                  <a:pt x="3223884" y="3905706"/>
                </a:moveTo>
                <a:cubicBezTo>
                  <a:pt x="3242322" y="3937663"/>
                  <a:pt x="3217074" y="3978195"/>
                  <a:pt x="3220404" y="4003191"/>
                </a:cubicBezTo>
                <a:cubicBezTo>
                  <a:pt x="3263206" y="3982004"/>
                  <a:pt x="3320436" y="3942631"/>
                  <a:pt x="3384022" y="3964903"/>
                </a:cubicBezTo>
                <a:cubicBezTo>
                  <a:pt x="3346012" y="3963869"/>
                  <a:pt x="3313147" y="3977388"/>
                  <a:pt x="3283056" y="3989268"/>
                </a:cubicBezTo>
                <a:cubicBezTo>
                  <a:pt x="3254681" y="4000466"/>
                  <a:pt x="3216671" y="4008765"/>
                  <a:pt x="3203000" y="4037997"/>
                </a:cubicBezTo>
                <a:cubicBezTo>
                  <a:pt x="3274834" y="4089149"/>
                  <a:pt x="3367804" y="3984349"/>
                  <a:pt x="3453636" y="4020594"/>
                </a:cubicBezTo>
                <a:cubicBezTo>
                  <a:pt x="3386721" y="4027934"/>
                  <a:pt x="3331761" y="4047229"/>
                  <a:pt x="3272614" y="4062362"/>
                </a:cubicBezTo>
                <a:cubicBezTo>
                  <a:pt x="3286033" y="4080270"/>
                  <a:pt x="3310221" y="4087409"/>
                  <a:pt x="3328306" y="4100650"/>
                </a:cubicBezTo>
                <a:cubicBezTo>
                  <a:pt x="3367602" y="4083348"/>
                  <a:pt x="3430785" y="4055452"/>
                  <a:pt x="3474520" y="4083247"/>
                </a:cubicBezTo>
                <a:cubicBezTo>
                  <a:pt x="3417190" y="4080447"/>
                  <a:pt x="3377590" y="4095379"/>
                  <a:pt x="3338748" y="4111093"/>
                </a:cubicBezTo>
                <a:cubicBezTo>
                  <a:pt x="3356151" y="4122695"/>
                  <a:pt x="3367728" y="4140149"/>
                  <a:pt x="3387477" y="4149380"/>
                </a:cubicBezTo>
                <a:cubicBezTo>
                  <a:pt x="3416735" y="4134953"/>
                  <a:pt x="3486451" y="4113287"/>
                  <a:pt x="3516289" y="4142419"/>
                </a:cubicBezTo>
                <a:cubicBezTo>
                  <a:pt x="3466802" y="4140502"/>
                  <a:pt x="3423369" y="4144664"/>
                  <a:pt x="3394464" y="4163303"/>
                </a:cubicBezTo>
                <a:cubicBezTo>
                  <a:pt x="3409043" y="4174250"/>
                  <a:pt x="3420948" y="4187870"/>
                  <a:pt x="3432752" y="4201591"/>
                </a:cubicBezTo>
                <a:cubicBezTo>
                  <a:pt x="3477421" y="4191754"/>
                  <a:pt x="3525974" y="4208149"/>
                  <a:pt x="3561563" y="4218994"/>
                </a:cubicBezTo>
                <a:cubicBezTo>
                  <a:pt x="3525444" y="4226864"/>
                  <a:pt x="3484761" y="4210217"/>
                  <a:pt x="3443194" y="4212033"/>
                </a:cubicBezTo>
                <a:cubicBezTo>
                  <a:pt x="3463195" y="4250195"/>
                  <a:pt x="3503476" y="4286162"/>
                  <a:pt x="3509328" y="4326922"/>
                </a:cubicBezTo>
                <a:cubicBezTo>
                  <a:pt x="3484861" y="4308434"/>
                  <a:pt x="3473612" y="4276779"/>
                  <a:pt x="3453636" y="4253827"/>
                </a:cubicBezTo>
                <a:cubicBezTo>
                  <a:pt x="3448566" y="4273097"/>
                  <a:pt x="3446649" y="4295570"/>
                  <a:pt x="3432752" y="4306037"/>
                </a:cubicBezTo>
                <a:cubicBezTo>
                  <a:pt x="3425942" y="4280159"/>
                  <a:pt x="3439814" y="4261696"/>
                  <a:pt x="3443194" y="4236423"/>
                </a:cubicBezTo>
                <a:cubicBezTo>
                  <a:pt x="3427632" y="4219474"/>
                  <a:pt x="3416685" y="4197934"/>
                  <a:pt x="3397945" y="4184213"/>
                </a:cubicBezTo>
                <a:cubicBezTo>
                  <a:pt x="3391790" y="4220987"/>
                  <a:pt x="3400290" y="4272441"/>
                  <a:pt x="3380541" y="4295620"/>
                </a:cubicBezTo>
                <a:cubicBezTo>
                  <a:pt x="3374362" y="4257484"/>
                  <a:pt x="3381626" y="4207493"/>
                  <a:pt x="3387503" y="4170315"/>
                </a:cubicBezTo>
                <a:cubicBezTo>
                  <a:pt x="3372243" y="4161815"/>
                  <a:pt x="3349139" y="4125873"/>
                  <a:pt x="3338773" y="4135508"/>
                </a:cubicBezTo>
                <a:cubicBezTo>
                  <a:pt x="3334813" y="4180278"/>
                  <a:pt x="3350375" y="4244570"/>
                  <a:pt x="3317889" y="4260813"/>
                </a:cubicBezTo>
                <a:cubicBezTo>
                  <a:pt x="3325607" y="4217481"/>
                  <a:pt x="3325632" y="4166431"/>
                  <a:pt x="3324850" y="4114598"/>
                </a:cubicBezTo>
                <a:cubicBezTo>
                  <a:pt x="3315341" y="4111345"/>
                  <a:pt x="3310019" y="4103904"/>
                  <a:pt x="3300485" y="4100676"/>
                </a:cubicBezTo>
                <a:cubicBezTo>
                  <a:pt x="3299047" y="4151247"/>
                  <a:pt x="3315770" y="4214227"/>
                  <a:pt x="3279601" y="4236448"/>
                </a:cubicBezTo>
                <a:cubicBezTo>
                  <a:pt x="3291859" y="4189988"/>
                  <a:pt x="3287647" y="4146656"/>
                  <a:pt x="3286562" y="4090233"/>
                </a:cubicBezTo>
                <a:cubicBezTo>
                  <a:pt x="3258969" y="4073763"/>
                  <a:pt x="3225145" y="4063447"/>
                  <a:pt x="3196064" y="4048465"/>
                </a:cubicBezTo>
                <a:cubicBezTo>
                  <a:pt x="3180653" y="4053938"/>
                  <a:pt x="3179140" y="4073309"/>
                  <a:pt x="3161257" y="4076311"/>
                </a:cubicBezTo>
                <a:cubicBezTo>
                  <a:pt x="3142592" y="4061328"/>
                  <a:pt x="3124987" y="4045287"/>
                  <a:pt x="3098604" y="4038023"/>
                </a:cubicBezTo>
                <a:cubicBezTo>
                  <a:pt x="3107760" y="4068643"/>
                  <a:pt x="3094190" y="4092655"/>
                  <a:pt x="3074239" y="4104156"/>
                </a:cubicBezTo>
                <a:cubicBezTo>
                  <a:pt x="3063948" y="4094647"/>
                  <a:pt x="3043014" y="4077471"/>
                  <a:pt x="3025509" y="4086753"/>
                </a:cubicBezTo>
                <a:cubicBezTo>
                  <a:pt x="3063848" y="4248000"/>
                  <a:pt x="3181309" y="4330125"/>
                  <a:pt x="3331837" y="4379157"/>
                </a:cubicBezTo>
                <a:cubicBezTo>
                  <a:pt x="3338546" y="4375046"/>
                  <a:pt x="3324245" y="4357138"/>
                  <a:pt x="3338798" y="4354793"/>
                </a:cubicBezTo>
                <a:cubicBezTo>
                  <a:pt x="3362280" y="4373281"/>
                  <a:pt x="3390756" y="4400748"/>
                  <a:pt x="3429296" y="4393080"/>
                </a:cubicBezTo>
                <a:cubicBezTo>
                  <a:pt x="3437368" y="4389297"/>
                  <a:pt x="3412271" y="4378855"/>
                  <a:pt x="3425816" y="4368715"/>
                </a:cubicBezTo>
                <a:cubicBezTo>
                  <a:pt x="3502593" y="4397519"/>
                  <a:pt x="3579471" y="4426248"/>
                  <a:pt x="3620760" y="4490565"/>
                </a:cubicBezTo>
                <a:cubicBezTo>
                  <a:pt x="3624821" y="4391643"/>
                  <a:pt x="3587038" y="4343921"/>
                  <a:pt x="3554627" y="4285178"/>
                </a:cubicBezTo>
                <a:cubicBezTo>
                  <a:pt x="3588198" y="4278696"/>
                  <a:pt x="3630017" y="4293023"/>
                  <a:pt x="3652087" y="4309543"/>
                </a:cubicBezTo>
                <a:cubicBezTo>
                  <a:pt x="3637256" y="4238517"/>
                  <a:pt x="3588778" y="4201137"/>
                  <a:pt x="3544185" y="4159873"/>
                </a:cubicBezTo>
                <a:cubicBezTo>
                  <a:pt x="3574376" y="4154097"/>
                  <a:pt x="3608654" y="4152407"/>
                  <a:pt x="3645125" y="4152911"/>
                </a:cubicBezTo>
                <a:cubicBezTo>
                  <a:pt x="3630925" y="4114901"/>
                  <a:pt x="3596925" y="4096690"/>
                  <a:pt x="3575511" y="4065894"/>
                </a:cubicBezTo>
                <a:cubicBezTo>
                  <a:pt x="3590443" y="4059941"/>
                  <a:pt x="3605425" y="4054039"/>
                  <a:pt x="3627722" y="4055452"/>
                </a:cubicBezTo>
                <a:cubicBezTo>
                  <a:pt x="3576722" y="3928633"/>
                  <a:pt x="3386418" y="3864795"/>
                  <a:pt x="3223884" y="3905706"/>
                </a:cubicBezTo>
                <a:close/>
                <a:moveTo>
                  <a:pt x="4233365" y="3947474"/>
                </a:moveTo>
                <a:cubicBezTo>
                  <a:pt x="4191546" y="3914811"/>
                  <a:pt x="4100593" y="3880307"/>
                  <a:pt x="4066266" y="3912667"/>
                </a:cubicBezTo>
                <a:cubicBezTo>
                  <a:pt x="4060843" y="3926312"/>
                  <a:pt x="4067956" y="3934384"/>
                  <a:pt x="4062785" y="3943993"/>
                </a:cubicBezTo>
                <a:cubicBezTo>
                  <a:pt x="4040942" y="3952317"/>
                  <a:pt x="4005227" y="3946793"/>
                  <a:pt x="3986209" y="3957916"/>
                </a:cubicBezTo>
                <a:cubicBezTo>
                  <a:pt x="3987697" y="3985434"/>
                  <a:pt x="4000031" y="4002106"/>
                  <a:pt x="4014055" y="4017088"/>
                </a:cubicBezTo>
                <a:cubicBezTo>
                  <a:pt x="3992792" y="4030633"/>
                  <a:pt x="3957203" y="4029851"/>
                  <a:pt x="3930518" y="4037972"/>
                </a:cubicBezTo>
                <a:cubicBezTo>
                  <a:pt x="3964770" y="4091192"/>
                  <a:pt x="3944567" y="4186054"/>
                  <a:pt x="4003613" y="4218994"/>
                </a:cubicBezTo>
                <a:cubicBezTo>
                  <a:pt x="4046996" y="4225527"/>
                  <a:pt x="4079734" y="4242653"/>
                  <a:pt x="4118476" y="4253802"/>
                </a:cubicBezTo>
                <a:cubicBezTo>
                  <a:pt x="4148895" y="4231152"/>
                  <a:pt x="4209429" y="4251002"/>
                  <a:pt x="4240301" y="4260763"/>
                </a:cubicBezTo>
                <a:cubicBezTo>
                  <a:pt x="4224739" y="4183002"/>
                  <a:pt x="4277227" y="4145017"/>
                  <a:pt x="4289031" y="4083222"/>
                </a:cubicBezTo>
                <a:cubicBezTo>
                  <a:pt x="4295210" y="4080144"/>
                  <a:pt x="4297884" y="4073511"/>
                  <a:pt x="4309915" y="4076260"/>
                </a:cubicBezTo>
                <a:cubicBezTo>
                  <a:pt x="4297733" y="4035879"/>
                  <a:pt x="4275865" y="3980667"/>
                  <a:pt x="4233365" y="3947474"/>
                </a:cubicBezTo>
                <a:close/>
                <a:moveTo>
                  <a:pt x="3658998" y="4177226"/>
                </a:moveTo>
                <a:cubicBezTo>
                  <a:pt x="3673475" y="4385362"/>
                  <a:pt x="3747579" y="4550898"/>
                  <a:pt x="3833058" y="4699382"/>
                </a:cubicBezTo>
                <a:cubicBezTo>
                  <a:pt x="3867689" y="4759538"/>
                  <a:pt x="3952235" y="4843453"/>
                  <a:pt x="3892230" y="4904769"/>
                </a:cubicBezTo>
                <a:cubicBezTo>
                  <a:pt x="3921665" y="4892234"/>
                  <a:pt x="3956321" y="4905728"/>
                  <a:pt x="3975767" y="4908250"/>
                </a:cubicBezTo>
                <a:cubicBezTo>
                  <a:pt x="3967141" y="4889106"/>
                  <a:pt x="3978491" y="4859974"/>
                  <a:pt x="3979248" y="4838636"/>
                </a:cubicBezTo>
                <a:cubicBezTo>
                  <a:pt x="3893214" y="4843958"/>
                  <a:pt x="3892180" y="4758000"/>
                  <a:pt x="3927037" y="4716811"/>
                </a:cubicBezTo>
                <a:cubicBezTo>
                  <a:pt x="3776106" y="4555892"/>
                  <a:pt x="3658897" y="4287348"/>
                  <a:pt x="3718170" y="3971864"/>
                </a:cubicBezTo>
                <a:cubicBezTo>
                  <a:pt x="3705256" y="3953452"/>
                  <a:pt x="3681471" y="3945885"/>
                  <a:pt x="3669440" y="3926615"/>
                </a:cubicBezTo>
                <a:cubicBezTo>
                  <a:pt x="3663059" y="3997238"/>
                  <a:pt x="3638113" y="4104282"/>
                  <a:pt x="3672921" y="4163328"/>
                </a:cubicBezTo>
                <a:cubicBezTo>
                  <a:pt x="3668532" y="4168196"/>
                  <a:pt x="3654559" y="4163505"/>
                  <a:pt x="3658998" y="4177226"/>
                </a:cubicBezTo>
                <a:close/>
                <a:moveTo>
                  <a:pt x="4128943" y="4974383"/>
                </a:moveTo>
                <a:cubicBezTo>
                  <a:pt x="4118426" y="4970978"/>
                  <a:pt x="4108211" y="4967271"/>
                  <a:pt x="4097617" y="4963941"/>
                </a:cubicBezTo>
                <a:cubicBezTo>
                  <a:pt x="4074261" y="4944369"/>
                  <a:pt x="4061246" y="4914430"/>
                  <a:pt x="4034964" y="4897808"/>
                </a:cubicBezTo>
                <a:cubicBezTo>
                  <a:pt x="4017889" y="4892410"/>
                  <a:pt x="3990850" y="4907014"/>
                  <a:pt x="3975792" y="4915211"/>
                </a:cubicBezTo>
                <a:cubicBezTo>
                  <a:pt x="4023740" y="4938290"/>
                  <a:pt x="4066291" y="4982278"/>
                  <a:pt x="4104604" y="5012671"/>
                </a:cubicBezTo>
                <a:cubicBezTo>
                  <a:pt x="4116912" y="5022432"/>
                  <a:pt x="4140849" y="5028763"/>
                  <a:pt x="4139411" y="5047478"/>
                </a:cubicBezTo>
                <a:cubicBezTo>
                  <a:pt x="4096079" y="5033808"/>
                  <a:pt x="4068510" y="4986314"/>
                  <a:pt x="4031509" y="4977864"/>
                </a:cubicBezTo>
                <a:cubicBezTo>
                  <a:pt x="4007043" y="4981244"/>
                  <a:pt x="3989034" y="4991080"/>
                  <a:pt x="3975818" y="5005710"/>
                </a:cubicBezTo>
                <a:cubicBezTo>
                  <a:pt x="4167635" y="5075248"/>
                  <a:pt x="4295286" y="5213140"/>
                  <a:pt x="4400514" y="5374690"/>
                </a:cubicBezTo>
                <a:cubicBezTo>
                  <a:pt x="4592912" y="5670172"/>
                  <a:pt x="4701949" y="6091034"/>
                  <a:pt x="4658112" y="6575660"/>
                </a:cubicBezTo>
                <a:cubicBezTo>
                  <a:pt x="4664771" y="6584008"/>
                  <a:pt x="4679299" y="6563906"/>
                  <a:pt x="4689438" y="6554775"/>
                </a:cubicBezTo>
                <a:cubicBezTo>
                  <a:pt x="4702857" y="6542668"/>
                  <a:pt x="4716275" y="6532201"/>
                  <a:pt x="4727726" y="6523449"/>
                </a:cubicBezTo>
                <a:cubicBezTo>
                  <a:pt x="4721471" y="6373199"/>
                  <a:pt x="4749669" y="6224234"/>
                  <a:pt x="4734687" y="6088310"/>
                </a:cubicBezTo>
                <a:cubicBezTo>
                  <a:pt x="4729063" y="6037311"/>
                  <a:pt x="4711306" y="5990043"/>
                  <a:pt x="4706842" y="5938640"/>
                </a:cubicBezTo>
                <a:cubicBezTo>
                  <a:pt x="4683284" y="5667321"/>
                  <a:pt x="4696551" y="5399105"/>
                  <a:pt x="4727726" y="5151924"/>
                </a:cubicBezTo>
                <a:cubicBezTo>
                  <a:pt x="4713375" y="5165469"/>
                  <a:pt x="4677533" y="5184033"/>
                  <a:pt x="4668554" y="5207616"/>
                </a:cubicBezTo>
                <a:cubicBezTo>
                  <a:pt x="4654757" y="5243835"/>
                  <a:pt x="4657305" y="5324623"/>
                  <a:pt x="4654631" y="5385157"/>
                </a:cubicBezTo>
                <a:cubicBezTo>
                  <a:pt x="4646989" y="5558864"/>
                  <a:pt x="4647569" y="5740946"/>
                  <a:pt x="4661593" y="5900352"/>
                </a:cubicBezTo>
                <a:cubicBezTo>
                  <a:pt x="4665906" y="5949334"/>
                  <a:pt x="4676802" y="5993474"/>
                  <a:pt x="4672035" y="6032644"/>
                </a:cubicBezTo>
                <a:cubicBezTo>
                  <a:pt x="4636269" y="5963509"/>
                  <a:pt x="4657910" y="5886984"/>
                  <a:pt x="4640708" y="5809854"/>
                </a:cubicBezTo>
                <a:cubicBezTo>
                  <a:pt x="4626256" y="5745032"/>
                  <a:pt x="4606557" y="5677637"/>
                  <a:pt x="4595459" y="5607947"/>
                </a:cubicBezTo>
                <a:cubicBezTo>
                  <a:pt x="4583756" y="5534399"/>
                  <a:pt x="4567487" y="5452476"/>
                  <a:pt x="4574575" y="5381676"/>
                </a:cubicBezTo>
                <a:cubicBezTo>
                  <a:pt x="4577047" y="5357034"/>
                  <a:pt x="4591852" y="5339580"/>
                  <a:pt x="4591979" y="5319024"/>
                </a:cubicBezTo>
                <a:cubicBezTo>
                  <a:pt x="4569783" y="5312289"/>
                  <a:pt x="4554548" y="5311078"/>
                  <a:pt x="4539768" y="5322504"/>
                </a:cubicBezTo>
                <a:cubicBezTo>
                  <a:pt x="4475400" y="5372193"/>
                  <a:pt x="4552152" y="5526958"/>
                  <a:pt x="4543249" y="5562698"/>
                </a:cubicBezTo>
                <a:cubicBezTo>
                  <a:pt x="4458350" y="5313349"/>
                  <a:pt x="4293016" y="5144484"/>
                  <a:pt x="4128943" y="4974383"/>
                </a:cubicBezTo>
                <a:close/>
                <a:moveTo>
                  <a:pt x="1667857" y="3992748"/>
                </a:moveTo>
                <a:cubicBezTo>
                  <a:pt x="1662510" y="4019888"/>
                  <a:pt x="1646040" y="4035904"/>
                  <a:pt x="1636531" y="4058882"/>
                </a:cubicBezTo>
                <a:cubicBezTo>
                  <a:pt x="1649293" y="4073965"/>
                  <a:pt x="1662182" y="4088922"/>
                  <a:pt x="1671338" y="4107612"/>
                </a:cubicBezTo>
                <a:cubicBezTo>
                  <a:pt x="1740498" y="4144537"/>
                  <a:pt x="1841010" y="4122846"/>
                  <a:pt x="1873244" y="4065843"/>
                </a:cubicBezTo>
                <a:cubicBezTo>
                  <a:pt x="1815106" y="4032625"/>
                  <a:pt x="1753614" y="3976379"/>
                  <a:pt x="1667857" y="3992748"/>
                </a:cubicBezTo>
                <a:close/>
                <a:moveTo>
                  <a:pt x="2078606" y="4083247"/>
                </a:moveTo>
                <a:cubicBezTo>
                  <a:pt x="2100726" y="4095934"/>
                  <a:pt x="2111723" y="4119744"/>
                  <a:pt x="2127336" y="4138938"/>
                </a:cubicBezTo>
                <a:cubicBezTo>
                  <a:pt x="2145118" y="4099742"/>
                  <a:pt x="2202574" y="4044328"/>
                  <a:pt x="2158662" y="3996204"/>
                </a:cubicBezTo>
                <a:cubicBezTo>
                  <a:pt x="2124460" y="4017694"/>
                  <a:pt x="2112026" y="4060950"/>
                  <a:pt x="2078606" y="4083247"/>
                </a:cubicBezTo>
                <a:close/>
                <a:moveTo>
                  <a:pt x="3122918" y="4406978"/>
                </a:moveTo>
                <a:cubicBezTo>
                  <a:pt x="3131368" y="4269465"/>
                  <a:pt x="3029469" y="4200204"/>
                  <a:pt x="3011536" y="4079766"/>
                </a:cubicBezTo>
                <a:cubicBezTo>
                  <a:pt x="2942780" y="4075428"/>
                  <a:pt x="2906459" y="4038653"/>
                  <a:pt x="2872282" y="3999710"/>
                </a:cubicBezTo>
                <a:cubicBezTo>
                  <a:pt x="2866809" y="4042336"/>
                  <a:pt x="2884667" y="4086753"/>
                  <a:pt x="2868802" y="4118079"/>
                </a:cubicBezTo>
                <a:cubicBezTo>
                  <a:pt x="2912361" y="4119769"/>
                  <a:pt x="2954407" y="4122972"/>
                  <a:pt x="2980210" y="4142444"/>
                </a:cubicBezTo>
                <a:cubicBezTo>
                  <a:pt x="2937256" y="4144512"/>
                  <a:pt x="2901137" y="4125999"/>
                  <a:pt x="2861840" y="4135483"/>
                </a:cubicBezTo>
                <a:cubicBezTo>
                  <a:pt x="2867995" y="4152533"/>
                  <a:pt x="2869937" y="4173821"/>
                  <a:pt x="2879244" y="4187693"/>
                </a:cubicBezTo>
                <a:cubicBezTo>
                  <a:pt x="2916775" y="4171727"/>
                  <a:pt x="2965580" y="4187441"/>
                  <a:pt x="2994107" y="4201616"/>
                </a:cubicBezTo>
                <a:cubicBezTo>
                  <a:pt x="2951582" y="4203659"/>
                  <a:pt x="2922374" y="4189484"/>
                  <a:pt x="2882725" y="4198135"/>
                </a:cubicBezTo>
                <a:cubicBezTo>
                  <a:pt x="2885045" y="4212058"/>
                  <a:pt x="2891376" y="4221996"/>
                  <a:pt x="2896647" y="4232942"/>
                </a:cubicBezTo>
                <a:cubicBezTo>
                  <a:pt x="2933876" y="4242123"/>
                  <a:pt x="2986213" y="4236222"/>
                  <a:pt x="3011536" y="4257307"/>
                </a:cubicBezTo>
                <a:cubicBezTo>
                  <a:pt x="2973753" y="4261419"/>
                  <a:pt x="2936373" y="4246638"/>
                  <a:pt x="2907090" y="4253827"/>
                </a:cubicBezTo>
                <a:cubicBezTo>
                  <a:pt x="2918389" y="4266917"/>
                  <a:pt x="2926536" y="4283110"/>
                  <a:pt x="2934935" y="4299076"/>
                </a:cubicBezTo>
                <a:cubicBezTo>
                  <a:pt x="2974055" y="4304070"/>
                  <a:pt x="3027678" y="4294511"/>
                  <a:pt x="3049798" y="4316479"/>
                </a:cubicBezTo>
                <a:cubicBezTo>
                  <a:pt x="3014512" y="4316984"/>
                  <a:pt x="2979755" y="4316908"/>
                  <a:pt x="2948858" y="4312999"/>
                </a:cubicBezTo>
                <a:cubicBezTo>
                  <a:pt x="2956727" y="4334135"/>
                  <a:pt x="2972113" y="4347755"/>
                  <a:pt x="2983665" y="4365209"/>
                </a:cubicBezTo>
                <a:cubicBezTo>
                  <a:pt x="3011057" y="4359206"/>
                  <a:pt x="3050353" y="4352497"/>
                  <a:pt x="3067227" y="4372171"/>
                </a:cubicBezTo>
                <a:cubicBezTo>
                  <a:pt x="3043770" y="4378300"/>
                  <a:pt x="3022558" y="4370960"/>
                  <a:pt x="2994133" y="4375651"/>
                </a:cubicBezTo>
                <a:cubicBezTo>
                  <a:pt x="3002204" y="4401605"/>
                  <a:pt x="3038196" y="4416941"/>
                  <a:pt x="3035901" y="4441785"/>
                </a:cubicBezTo>
                <a:cubicBezTo>
                  <a:pt x="2991232" y="4409878"/>
                  <a:pt x="2965908" y="4358626"/>
                  <a:pt x="2931480" y="4316479"/>
                </a:cubicBezTo>
                <a:cubicBezTo>
                  <a:pt x="2929588" y="4349420"/>
                  <a:pt x="2930118" y="4384732"/>
                  <a:pt x="2914076" y="4403497"/>
                </a:cubicBezTo>
                <a:cubicBezTo>
                  <a:pt x="2915211" y="4342231"/>
                  <a:pt x="2926662" y="4279200"/>
                  <a:pt x="2889711" y="4250321"/>
                </a:cubicBezTo>
                <a:cubicBezTo>
                  <a:pt x="2890897" y="4289567"/>
                  <a:pt x="2879320" y="4313478"/>
                  <a:pt x="2868827" y="4340819"/>
                </a:cubicBezTo>
                <a:cubicBezTo>
                  <a:pt x="2860831" y="4361653"/>
                  <a:pt x="2855989" y="4395375"/>
                  <a:pt x="2834020" y="4389549"/>
                </a:cubicBezTo>
                <a:cubicBezTo>
                  <a:pt x="2870088" y="4325711"/>
                  <a:pt x="2898186" y="4219070"/>
                  <a:pt x="2847943" y="4152836"/>
                </a:cubicBezTo>
                <a:cubicBezTo>
                  <a:pt x="2834070" y="4177251"/>
                  <a:pt x="2812959" y="4194428"/>
                  <a:pt x="2788771" y="4208527"/>
                </a:cubicBezTo>
                <a:cubicBezTo>
                  <a:pt x="2780548" y="4195865"/>
                  <a:pt x="2779867" y="4175662"/>
                  <a:pt x="2757444" y="4177201"/>
                </a:cubicBezTo>
                <a:cubicBezTo>
                  <a:pt x="2752450" y="4208174"/>
                  <a:pt x="2741554" y="4233270"/>
                  <a:pt x="2722637" y="4250296"/>
                </a:cubicBezTo>
                <a:cubicBezTo>
                  <a:pt x="2716483" y="4395678"/>
                  <a:pt x="2784962" y="4466478"/>
                  <a:pt x="2875814" y="4514854"/>
                </a:cubicBezTo>
                <a:cubicBezTo>
                  <a:pt x="2884717" y="4492432"/>
                  <a:pt x="2881337" y="4457725"/>
                  <a:pt x="2893217" y="4438279"/>
                </a:cubicBezTo>
                <a:cubicBezTo>
                  <a:pt x="2919802" y="4460424"/>
                  <a:pt x="2942325" y="4486630"/>
                  <a:pt x="2966312" y="4511374"/>
                </a:cubicBezTo>
                <a:cubicBezTo>
                  <a:pt x="2979377" y="4500074"/>
                  <a:pt x="2979402" y="4475734"/>
                  <a:pt x="2990677" y="4462644"/>
                </a:cubicBezTo>
                <a:cubicBezTo>
                  <a:pt x="3015143" y="4513619"/>
                  <a:pt x="3040214" y="4563937"/>
                  <a:pt x="3098579" y="4581013"/>
                </a:cubicBezTo>
                <a:cubicBezTo>
                  <a:pt x="3068186" y="4510087"/>
                  <a:pt x="3119463" y="4463199"/>
                  <a:pt x="3122918" y="4406978"/>
                </a:cubicBezTo>
                <a:close/>
                <a:moveTo>
                  <a:pt x="1591282" y="4072805"/>
                </a:moveTo>
                <a:cubicBezTo>
                  <a:pt x="1540029" y="4072149"/>
                  <a:pt x="1499245" y="4032247"/>
                  <a:pt x="1479874" y="4031036"/>
                </a:cubicBezTo>
                <a:cubicBezTo>
                  <a:pt x="1441359" y="4028615"/>
                  <a:pt x="1409907" y="4068542"/>
                  <a:pt x="1427663" y="4114573"/>
                </a:cubicBezTo>
                <a:cubicBezTo>
                  <a:pt x="1418129" y="4133969"/>
                  <a:pt x="1404105" y="4144664"/>
                  <a:pt x="1406779" y="4163303"/>
                </a:cubicBezTo>
                <a:cubicBezTo>
                  <a:pt x="1409604" y="4183128"/>
                  <a:pt x="1449077" y="4198312"/>
                  <a:pt x="1427663" y="4229436"/>
                </a:cubicBezTo>
                <a:cubicBezTo>
                  <a:pt x="1463252" y="4223812"/>
                  <a:pt x="1477175" y="4253751"/>
                  <a:pt x="1504239" y="4253802"/>
                </a:cubicBezTo>
                <a:cubicBezTo>
                  <a:pt x="1536070" y="4253877"/>
                  <a:pt x="1560081" y="4213773"/>
                  <a:pt x="1601698" y="4215514"/>
                </a:cubicBezTo>
                <a:cubicBezTo>
                  <a:pt x="1598722" y="4167263"/>
                  <a:pt x="1596250" y="4113186"/>
                  <a:pt x="1646948" y="4097170"/>
                </a:cubicBezTo>
                <a:cubicBezTo>
                  <a:pt x="1641878" y="4069198"/>
                  <a:pt x="1617362" y="4073133"/>
                  <a:pt x="1591282" y="4072805"/>
                </a:cubicBezTo>
                <a:close/>
                <a:moveTo>
                  <a:pt x="2228301" y="4037997"/>
                </a:moveTo>
                <a:cubicBezTo>
                  <a:pt x="2163580" y="4049877"/>
                  <a:pt x="2155156" y="4118029"/>
                  <a:pt x="2127361" y="4166809"/>
                </a:cubicBezTo>
                <a:cubicBezTo>
                  <a:pt x="2137349" y="4176545"/>
                  <a:pt x="2155913" y="4177705"/>
                  <a:pt x="2158687" y="4194655"/>
                </a:cubicBezTo>
                <a:cubicBezTo>
                  <a:pt x="2151751" y="4223686"/>
                  <a:pt x="2141031" y="4227217"/>
                  <a:pt x="2151726" y="4260788"/>
                </a:cubicBezTo>
                <a:cubicBezTo>
                  <a:pt x="2144890" y="4278318"/>
                  <a:pt x="2118962" y="4276754"/>
                  <a:pt x="2102996" y="4285153"/>
                </a:cubicBezTo>
                <a:cubicBezTo>
                  <a:pt x="2100575" y="4307904"/>
                  <a:pt x="2108923" y="4320187"/>
                  <a:pt x="2102996" y="4337364"/>
                </a:cubicBezTo>
                <a:cubicBezTo>
                  <a:pt x="2094067" y="4351640"/>
                  <a:pt x="2067684" y="4348462"/>
                  <a:pt x="2054266" y="4358248"/>
                </a:cubicBezTo>
                <a:cubicBezTo>
                  <a:pt x="2048843" y="4476163"/>
                  <a:pt x="2066398" y="4607446"/>
                  <a:pt x="2162168" y="4622807"/>
                </a:cubicBezTo>
                <a:cubicBezTo>
                  <a:pt x="2035475" y="4464914"/>
                  <a:pt x="2168600" y="4232362"/>
                  <a:pt x="2245705" y="4125015"/>
                </a:cubicBezTo>
                <a:cubicBezTo>
                  <a:pt x="2252263" y="4115885"/>
                  <a:pt x="2270272" y="4107965"/>
                  <a:pt x="2263108" y="4093689"/>
                </a:cubicBezTo>
                <a:cubicBezTo>
                  <a:pt x="2245478" y="4088821"/>
                  <a:pt x="2253549" y="4109655"/>
                  <a:pt x="2238743" y="4107612"/>
                </a:cubicBezTo>
                <a:cubicBezTo>
                  <a:pt x="2228074" y="4093260"/>
                  <a:pt x="2221138" y="4058756"/>
                  <a:pt x="2228301" y="4037997"/>
                </a:cubicBezTo>
                <a:close/>
                <a:moveTo>
                  <a:pt x="2350126" y="4104131"/>
                </a:moveTo>
                <a:cubicBezTo>
                  <a:pt x="2258240" y="4162294"/>
                  <a:pt x="2217657" y="4283387"/>
                  <a:pt x="2231757" y="4427862"/>
                </a:cubicBezTo>
                <a:cubicBezTo>
                  <a:pt x="2237154" y="4483200"/>
                  <a:pt x="2244343" y="4542120"/>
                  <a:pt x="2214353" y="4584519"/>
                </a:cubicBezTo>
                <a:cubicBezTo>
                  <a:pt x="2275947" y="4567216"/>
                  <a:pt x="2314613" y="4526961"/>
                  <a:pt x="2360568" y="4494021"/>
                </a:cubicBezTo>
                <a:cubicBezTo>
                  <a:pt x="2366672" y="4517099"/>
                  <a:pt x="2357239" y="4552839"/>
                  <a:pt x="2350126" y="4574077"/>
                </a:cubicBezTo>
                <a:cubicBezTo>
                  <a:pt x="2403194" y="4567973"/>
                  <a:pt x="2420421" y="4526003"/>
                  <a:pt x="2447586" y="4494021"/>
                </a:cubicBezTo>
                <a:cubicBezTo>
                  <a:pt x="2455607" y="4512711"/>
                  <a:pt x="2464460" y="4530518"/>
                  <a:pt x="2471951" y="4549712"/>
                </a:cubicBezTo>
                <a:cubicBezTo>
                  <a:pt x="2582804" y="4499292"/>
                  <a:pt x="2644952" y="4400143"/>
                  <a:pt x="2632089" y="4225981"/>
                </a:cubicBezTo>
                <a:cubicBezTo>
                  <a:pt x="2582955" y="4220583"/>
                  <a:pt x="2556068" y="4192939"/>
                  <a:pt x="2531148" y="4163328"/>
                </a:cubicBezTo>
                <a:cubicBezTo>
                  <a:pt x="2524414" y="4182119"/>
                  <a:pt x="2509785" y="4193015"/>
                  <a:pt x="2503302" y="4212058"/>
                </a:cubicBezTo>
                <a:cubicBezTo>
                  <a:pt x="2523052" y="4254962"/>
                  <a:pt x="2552663" y="4288003"/>
                  <a:pt x="2565955" y="4337389"/>
                </a:cubicBezTo>
                <a:cubicBezTo>
                  <a:pt x="2531526" y="4309165"/>
                  <a:pt x="2521589" y="4256425"/>
                  <a:pt x="2489380" y="4225981"/>
                </a:cubicBezTo>
                <a:cubicBezTo>
                  <a:pt x="2484764" y="4245730"/>
                  <a:pt x="2467840" y="4253171"/>
                  <a:pt x="2465015" y="4274711"/>
                </a:cubicBezTo>
                <a:cubicBezTo>
                  <a:pt x="2483452" y="4316606"/>
                  <a:pt x="2520227" y="4358727"/>
                  <a:pt x="2527667" y="4400042"/>
                </a:cubicBezTo>
                <a:cubicBezTo>
                  <a:pt x="2496064" y="4371313"/>
                  <a:pt x="2479467" y="4327552"/>
                  <a:pt x="2458053" y="4288634"/>
                </a:cubicBezTo>
                <a:cubicBezTo>
                  <a:pt x="2414242" y="4318674"/>
                  <a:pt x="2442264" y="4328006"/>
                  <a:pt x="2461534" y="4365209"/>
                </a:cubicBezTo>
                <a:cubicBezTo>
                  <a:pt x="2471799" y="4385009"/>
                  <a:pt x="2476415" y="4400874"/>
                  <a:pt x="2482418" y="4417420"/>
                </a:cubicBezTo>
                <a:cubicBezTo>
                  <a:pt x="2454320" y="4397923"/>
                  <a:pt x="2449856" y="4354818"/>
                  <a:pt x="2423246" y="4333883"/>
                </a:cubicBezTo>
                <a:cubicBezTo>
                  <a:pt x="2417571" y="4351413"/>
                  <a:pt x="2403169" y="4360215"/>
                  <a:pt x="2398881" y="4379132"/>
                </a:cubicBezTo>
                <a:cubicBezTo>
                  <a:pt x="2406877" y="4403649"/>
                  <a:pt x="2428820" y="4432705"/>
                  <a:pt x="2426727" y="4455708"/>
                </a:cubicBezTo>
                <a:cubicBezTo>
                  <a:pt x="2408163" y="4442945"/>
                  <a:pt x="2401378" y="4418404"/>
                  <a:pt x="2391920" y="4396536"/>
                </a:cubicBezTo>
                <a:cubicBezTo>
                  <a:pt x="2375601" y="4397696"/>
                  <a:pt x="2375222" y="4433083"/>
                  <a:pt x="2364074" y="4427862"/>
                </a:cubicBezTo>
                <a:cubicBezTo>
                  <a:pt x="2371464" y="4396964"/>
                  <a:pt x="2384177" y="4371389"/>
                  <a:pt x="2398881" y="4347806"/>
                </a:cubicBezTo>
                <a:cubicBezTo>
                  <a:pt x="2364730" y="4343669"/>
                  <a:pt x="2313730" y="4356382"/>
                  <a:pt x="2290979" y="4340844"/>
                </a:cubicBezTo>
                <a:cubicBezTo>
                  <a:pt x="2324273" y="4321928"/>
                  <a:pt x="2408970" y="4354414"/>
                  <a:pt x="2419791" y="4312999"/>
                </a:cubicBezTo>
                <a:cubicBezTo>
                  <a:pt x="2385110" y="4298950"/>
                  <a:pt x="2331083" y="4285708"/>
                  <a:pt x="2315344" y="4264269"/>
                </a:cubicBezTo>
                <a:cubicBezTo>
                  <a:pt x="2361350" y="4268153"/>
                  <a:pt x="2389473" y="4289920"/>
                  <a:pt x="2426752" y="4302557"/>
                </a:cubicBezTo>
                <a:cubicBezTo>
                  <a:pt x="2432099" y="4290500"/>
                  <a:pt x="2444307" y="4285304"/>
                  <a:pt x="2444156" y="4267750"/>
                </a:cubicBezTo>
                <a:cubicBezTo>
                  <a:pt x="2413914" y="4245781"/>
                  <a:pt x="2366142" y="4241341"/>
                  <a:pt x="2332773" y="4222500"/>
                </a:cubicBezTo>
                <a:cubicBezTo>
                  <a:pt x="2388288" y="4219222"/>
                  <a:pt x="2419639" y="4240055"/>
                  <a:pt x="2454598" y="4257307"/>
                </a:cubicBezTo>
                <a:cubicBezTo>
                  <a:pt x="2463224" y="4247370"/>
                  <a:pt x="2470488" y="4236070"/>
                  <a:pt x="2475482" y="4222500"/>
                </a:cubicBezTo>
                <a:cubicBezTo>
                  <a:pt x="2442188" y="4198943"/>
                  <a:pt x="2394997" y="4189282"/>
                  <a:pt x="2360619" y="4166809"/>
                </a:cubicBezTo>
                <a:cubicBezTo>
                  <a:pt x="2418706" y="4165598"/>
                  <a:pt x="2446224" y="4194907"/>
                  <a:pt x="2485924" y="4212058"/>
                </a:cubicBezTo>
                <a:cubicBezTo>
                  <a:pt x="2497930" y="4191577"/>
                  <a:pt x="2510642" y="4171803"/>
                  <a:pt x="2524212" y="4152886"/>
                </a:cubicBezTo>
                <a:cubicBezTo>
                  <a:pt x="2506531" y="4127638"/>
                  <a:pt x="2489178" y="4102063"/>
                  <a:pt x="2489405" y="4058907"/>
                </a:cubicBezTo>
                <a:cubicBezTo>
                  <a:pt x="2461408" y="4076865"/>
                  <a:pt x="2414696" y="4122518"/>
                  <a:pt x="2350126" y="4104131"/>
                </a:cubicBezTo>
                <a:close/>
                <a:moveTo>
                  <a:pt x="2064683" y="4090208"/>
                </a:moveTo>
                <a:cubicBezTo>
                  <a:pt x="2005536" y="4122518"/>
                  <a:pt x="1936300" y="4090915"/>
                  <a:pt x="1887142" y="4072805"/>
                </a:cubicBezTo>
                <a:cubicBezTo>
                  <a:pt x="1902023" y="4122316"/>
                  <a:pt x="1927926" y="4242578"/>
                  <a:pt x="1880180" y="4288634"/>
                </a:cubicBezTo>
                <a:cubicBezTo>
                  <a:pt x="1922251" y="4319910"/>
                  <a:pt x="1941118" y="4392122"/>
                  <a:pt x="2022914" y="4372171"/>
                </a:cubicBezTo>
                <a:cubicBezTo>
                  <a:pt x="2037241" y="4362132"/>
                  <a:pt x="2042538" y="4343064"/>
                  <a:pt x="2061202" y="4337364"/>
                </a:cubicBezTo>
                <a:cubicBezTo>
                  <a:pt x="2074822" y="4339381"/>
                  <a:pt x="2081405" y="4334362"/>
                  <a:pt x="2089048" y="4330402"/>
                </a:cubicBezTo>
                <a:cubicBezTo>
                  <a:pt x="2092655" y="4319481"/>
                  <a:pt x="2086904" y="4301195"/>
                  <a:pt x="2089048" y="4281673"/>
                </a:cubicBezTo>
                <a:cubicBezTo>
                  <a:pt x="2100020" y="4268279"/>
                  <a:pt x="2120273" y="4264168"/>
                  <a:pt x="2137778" y="4257307"/>
                </a:cubicBezTo>
                <a:cubicBezTo>
                  <a:pt x="2138383" y="4242779"/>
                  <a:pt x="2127109" y="4240131"/>
                  <a:pt x="2127336" y="4225981"/>
                </a:cubicBezTo>
                <a:cubicBezTo>
                  <a:pt x="2127512" y="4209914"/>
                  <a:pt x="2147161" y="4213319"/>
                  <a:pt x="2144739" y="4194655"/>
                </a:cubicBezTo>
                <a:cubicBezTo>
                  <a:pt x="2094294" y="4183607"/>
                  <a:pt x="2123350" y="4093033"/>
                  <a:pt x="2064683" y="4090208"/>
                </a:cubicBezTo>
                <a:close/>
                <a:moveTo>
                  <a:pt x="1869738" y="4090208"/>
                </a:moveTo>
                <a:cubicBezTo>
                  <a:pt x="1867191" y="4098128"/>
                  <a:pt x="1859271" y="4100625"/>
                  <a:pt x="1852335" y="4104131"/>
                </a:cubicBezTo>
                <a:cubicBezTo>
                  <a:pt x="1845272" y="4158233"/>
                  <a:pt x="1809229" y="4243082"/>
                  <a:pt x="1869738" y="4278192"/>
                </a:cubicBezTo>
                <a:cubicBezTo>
                  <a:pt x="1905529" y="4238189"/>
                  <a:pt x="1898971" y="4132078"/>
                  <a:pt x="1869738" y="4090208"/>
                </a:cubicBezTo>
                <a:close/>
                <a:moveTo>
                  <a:pt x="3826097" y="4090208"/>
                </a:moveTo>
                <a:cubicBezTo>
                  <a:pt x="3777846" y="4103147"/>
                  <a:pt x="3726367" y="4147791"/>
                  <a:pt x="3718195" y="4201591"/>
                </a:cubicBezTo>
                <a:cubicBezTo>
                  <a:pt x="3710653" y="4251103"/>
                  <a:pt x="3737314" y="4303616"/>
                  <a:pt x="3746041" y="4351287"/>
                </a:cubicBezTo>
                <a:cubicBezTo>
                  <a:pt x="3766446" y="4257989"/>
                  <a:pt x="3776585" y="4154399"/>
                  <a:pt x="3850462" y="4114573"/>
                </a:cubicBezTo>
                <a:cubicBezTo>
                  <a:pt x="3846653" y="4102138"/>
                  <a:pt x="3838531" y="4094017"/>
                  <a:pt x="3826097" y="4090208"/>
                </a:cubicBezTo>
                <a:close/>
                <a:moveTo>
                  <a:pt x="4296017" y="4125015"/>
                </a:moveTo>
                <a:cubicBezTo>
                  <a:pt x="4200374" y="4215993"/>
                  <a:pt x="4287215" y="4381099"/>
                  <a:pt x="4376074" y="4406978"/>
                </a:cubicBezTo>
                <a:cubicBezTo>
                  <a:pt x="4348707" y="4369371"/>
                  <a:pt x="4308200" y="4326341"/>
                  <a:pt x="4309940" y="4271205"/>
                </a:cubicBezTo>
                <a:cubicBezTo>
                  <a:pt x="4334331" y="4329192"/>
                  <a:pt x="4369087" y="4395375"/>
                  <a:pt x="4414387" y="4420901"/>
                </a:cubicBezTo>
                <a:cubicBezTo>
                  <a:pt x="4391460" y="4374189"/>
                  <a:pt x="4355341" y="4322154"/>
                  <a:pt x="4358696" y="4260763"/>
                </a:cubicBezTo>
                <a:cubicBezTo>
                  <a:pt x="4382632" y="4320364"/>
                  <a:pt x="4405937" y="4380620"/>
                  <a:pt x="4435296" y="4434824"/>
                </a:cubicBezTo>
                <a:cubicBezTo>
                  <a:pt x="4425913" y="4381528"/>
                  <a:pt x="4400741" y="4325509"/>
                  <a:pt x="4414412" y="4260763"/>
                </a:cubicBezTo>
                <a:cubicBezTo>
                  <a:pt x="4428814" y="4331058"/>
                  <a:pt x="4434868" y="4409702"/>
                  <a:pt x="4466623" y="4462669"/>
                </a:cubicBezTo>
                <a:cubicBezTo>
                  <a:pt x="4450707" y="4372700"/>
                  <a:pt x="4451313" y="4265933"/>
                  <a:pt x="4497949" y="4212033"/>
                </a:cubicBezTo>
                <a:cubicBezTo>
                  <a:pt x="4466749" y="4179799"/>
                  <a:pt x="4472197" y="4107435"/>
                  <a:pt x="4424854" y="4097170"/>
                </a:cubicBezTo>
                <a:cubicBezTo>
                  <a:pt x="4389593" y="4089502"/>
                  <a:pt x="4341115" y="4119895"/>
                  <a:pt x="4303004" y="4090208"/>
                </a:cubicBezTo>
                <a:cubicBezTo>
                  <a:pt x="4299095" y="4100247"/>
                  <a:pt x="4296724" y="4111773"/>
                  <a:pt x="4296017" y="4125015"/>
                </a:cubicBezTo>
                <a:close/>
                <a:moveTo>
                  <a:pt x="5155828" y="4100650"/>
                </a:moveTo>
                <a:cubicBezTo>
                  <a:pt x="5025881" y="4098254"/>
                  <a:pt x="4956847" y="4212109"/>
                  <a:pt x="4933037" y="4323441"/>
                </a:cubicBezTo>
                <a:cubicBezTo>
                  <a:pt x="4951929" y="4330074"/>
                  <a:pt x="4968046" y="4339508"/>
                  <a:pt x="4985248" y="4347806"/>
                </a:cubicBezTo>
                <a:cubicBezTo>
                  <a:pt x="5031506" y="4303565"/>
                  <a:pt x="5064800" y="4246361"/>
                  <a:pt x="5079227" y="4170264"/>
                </a:cubicBezTo>
                <a:cubicBezTo>
                  <a:pt x="5076629" y="4193696"/>
                  <a:pt x="5082783" y="4214959"/>
                  <a:pt x="5079227" y="4232917"/>
                </a:cubicBezTo>
                <a:cubicBezTo>
                  <a:pt x="5067599" y="4291635"/>
                  <a:pt x="5011101" y="4318800"/>
                  <a:pt x="4999171" y="4361729"/>
                </a:cubicBezTo>
                <a:cubicBezTo>
                  <a:pt x="5016902" y="4369901"/>
                  <a:pt x="5036626" y="4348083"/>
                  <a:pt x="5058343" y="4337364"/>
                </a:cubicBezTo>
                <a:cubicBezTo>
                  <a:pt x="5092645" y="4320414"/>
                  <a:pt x="5149976" y="4300413"/>
                  <a:pt x="5183648" y="4319960"/>
                </a:cubicBezTo>
                <a:cubicBezTo>
                  <a:pt x="5117565" y="4330453"/>
                  <a:pt x="5049742" y="4339205"/>
                  <a:pt x="5016549" y="4382613"/>
                </a:cubicBezTo>
                <a:cubicBezTo>
                  <a:pt x="5033095" y="4396233"/>
                  <a:pt x="5033171" y="4426324"/>
                  <a:pt x="5033953" y="4455708"/>
                </a:cubicBezTo>
                <a:cubicBezTo>
                  <a:pt x="5069289" y="4447990"/>
                  <a:pt x="5120693" y="4427433"/>
                  <a:pt x="5180168" y="4431343"/>
                </a:cubicBezTo>
                <a:cubicBezTo>
                  <a:pt x="5196637" y="4432427"/>
                  <a:pt x="5212276" y="4442466"/>
                  <a:pt x="5228897" y="4441785"/>
                </a:cubicBezTo>
                <a:cubicBezTo>
                  <a:pt x="5286959" y="4439363"/>
                  <a:pt x="5388808" y="4380444"/>
                  <a:pt x="5319396" y="4337364"/>
                </a:cubicBezTo>
                <a:cubicBezTo>
                  <a:pt x="5325928" y="4321827"/>
                  <a:pt x="5335689" y="4309568"/>
                  <a:pt x="5340280" y="4292114"/>
                </a:cubicBezTo>
                <a:cubicBezTo>
                  <a:pt x="5323103" y="4274484"/>
                  <a:pt x="5296191" y="4266564"/>
                  <a:pt x="5277627" y="4250346"/>
                </a:cubicBezTo>
                <a:cubicBezTo>
                  <a:pt x="5293139" y="4232211"/>
                  <a:pt x="5308953" y="4214379"/>
                  <a:pt x="5329838" y="4201616"/>
                </a:cubicBezTo>
                <a:cubicBezTo>
                  <a:pt x="5290718" y="4151499"/>
                  <a:pt x="5229578" y="4101987"/>
                  <a:pt x="5155828" y="4100650"/>
                </a:cubicBezTo>
                <a:close/>
                <a:moveTo>
                  <a:pt x="1653934" y="4114573"/>
                </a:moveTo>
                <a:cubicBezTo>
                  <a:pt x="1636707" y="4121711"/>
                  <a:pt x="1621650" y="4131043"/>
                  <a:pt x="1612166" y="4145899"/>
                </a:cubicBezTo>
                <a:cubicBezTo>
                  <a:pt x="1619556" y="4164615"/>
                  <a:pt x="1619707" y="4182220"/>
                  <a:pt x="1615647" y="4205071"/>
                </a:cubicBezTo>
                <a:cubicBezTo>
                  <a:pt x="1662636" y="4290753"/>
                  <a:pt x="1767158" y="4210192"/>
                  <a:pt x="1821033" y="4180707"/>
                </a:cubicBezTo>
                <a:cubicBezTo>
                  <a:pt x="1820554" y="4153542"/>
                  <a:pt x="1840127" y="4146429"/>
                  <a:pt x="1838437" y="4118054"/>
                </a:cubicBezTo>
                <a:cubicBezTo>
                  <a:pt x="1791674" y="4152684"/>
                  <a:pt x="1700773" y="4142999"/>
                  <a:pt x="1653934" y="4114573"/>
                </a:cubicBezTo>
                <a:close/>
                <a:moveTo>
                  <a:pt x="4522289" y="4212033"/>
                </a:moveTo>
                <a:cubicBezTo>
                  <a:pt x="4452549" y="4257862"/>
                  <a:pt x="4471970" y="4402665"/>
                  <a:pt x="4484001" y="4487034"/>
                </a:cubicBezTo>
                <a:cubicBezTo>
                  <a:pt x="4497495" y="4494450"/>
                  <a:pt x="4500622" y="4512181"/>
                  <a:pt x="4511847" y="4521841"/>
                </a:cubicBezTo>
                <a:cubicBezTo>
                  <a:pt x="4487734" y="4462846"/>
                  <a:pt x="4477998" y="4356734"/>
                  <a:pt x="4497924" y="4285128"/>
                </a:cubicBezTo>
                <a:cubicBezTo>
                  <a:pt x="4507231" y="4351917"/>
                  <a:pt x="4495048" y="4438052"/>
                  <a:pt x="4518808" y="4497476"/>
                </a:cubicBezTo>
                <a:cubicBezTo>
                  <a:pt x="4536060" y="4443046"/>
                  <a:pt x="4519338" y="4351463"/>
                  <a:pt x="4539692" y="4292089"/>
                </a:cubicBezTo>
                <a:cubicBezTo>
                  <a:pt x="4549781" y="4330755"/>
                  <a:pt x="4537347" y="4374920"/>
                  <a:pt x="4546654" y="4417395"/>
                </a:cubicBezTo>
                <a:cubicBezTo>
                  <a:pt x="4575130" y="4380873"/>
                  <a:pt x="4575887" y="4316656"/>
                  <a:pt x="4588422" y="4264218"/>
                </a:cubicBezTo>
                <a:cubicBezTo>
                  <a:pt x="4594602" y="4284043"/>
                  <a:pt x="4593416" y="4324248"/>
                  <a:pt x="4588422" y="4344275"/>
                </a:cubicBezTo>
                <a:cubicBezTo>
                  <a:pt x="4633797" y="4339734"/>
                  <a:pt x="4627492" y="4253398"/>
                  <a:pt x="4654556" y="4218969"/>
                </a:cubicBezTo>
                <a:cubicBezTo>
                  <a:pt x="4655010" y="4251960"/>
                  <a:pt x="4639119" y="4287020"/>
                  <a:pt x="4644113" y="4312948"/>
                </a:cubicBezTo>
                <a:cubicBezTo>
                  <a:pt x="4659398" y="4303591"/>
                  <a:pt x="4679526" y="4319203"/>
                  <a:pt x="4699805" y="4316429"/>
                </a:cubicBezTo>
                <a:cubicBezTo>
                  <a:pt x="4769267" y="4236095"/>
                  <a:pt x="4671152" y="4083625"/>
                  <a:pt x="4588397" y="4177175"/>
                </a:cubicBezTo>
                <a:cubicBezTo>
                  <a:pt x="4562317" y="4155307"/>
                  <a:pt x="4520246" y="4174880"/>
                  <a:pt x="4522289" y="4212033"/>
                </a:cubicBezTo>
                <a:close/>
                <a:moveTo>
                  <a:pt x="3571980" y="4173745"/>
                </a:moveTo>
                <a:cubicBezTo>
                  <a:pt x="3606989" y="4200254"/>
                  <a:pt x="3630118" y="4238592"/>
                  <a:pt x="3655542" y="4274686"/>
                </a:cubicBezTo>
                <a:cubicBezTo>
                  <a:pt x="3661747" y="4242905"/>
                  <a:pt x="3647421" y="4201591"/>
                  <a:pt x="3648581" y="4163278"/>
                </a:cubicBezTo>
                <a:cubicBezTo>
                  <a:pt x="3622022" y="4165800"/>
                  <a:pt x="3583709" y="4156468"/>
                  <a:pt x="3571980" y="4173745"/>
                </a:cubicBezTo>
                <a:close/>
                <a:moveTo>
                  <a:pt x="4842539" y="4163303"/>
                </a:moveTo>
                <a:cubicBezTo>
                  <a:pt x="4807656" y="4160781"/>
                  <a:pt x="4744524" y="4193974"/>
                  <a:pt x="4734637" y="4225956"/>
                </a:cubicBezTo>
                <a:cubicBezTo>
                  <a:pt x="4733023" y="4231177"/>
                  <a:pt x="4738244" y="4246361"/>
                  <a:pt x="4738118" y="4250321"/>
                </a:cubicBezTo>
                <a:cubicBezTo>
                  <a:pt x="4737159" y="4279150"/>
                  <a:pt x="4715090" y="4299000"/>
                  <a:pt x="4717233" y="4323416"/>
                </a:cubicBezTo>
                <a:cubicBezTo>
                  <a:pt x="4747500" y="4309594"/>
                  <a:pt x="4749342" y="4267346"/>
                  <a:pt x="4769444" y="4243359"/>
                </a:cubicBezTo>
                <a:cubicBezTo>
                  <a:pt x="4771134" y="4282177"/>
                  <a:pt x="4752419" y="4300589"/>
                  <a:pt x="4741598" y="4326896"/>
                </a:cubicBezTo>
                <a:cubicBezTo>
                  <a:pt x="4743742" y="4331714"/>
                  <a:pt x="4754992" y="4327426"/>
                  <a:pt x="4755521" y="4333858"/>
                </a:cubicBezTo>
                <a:cubicBezTo>
                  <a:pt x="4779634" y="4321978"/>
                  <a:pt x="4789420" y="4277284"/>
                  <a:pt x="4807732" y="4271205"/>
                </a:cubicBezTo>
                <a:cubicBezTo>
                  <a:pt x="4811313" y="4309165"/>
                  <a:pt x="4763542" y="4326493"/>
                  <a:pt x="4776406" y="4351261"/>
                </a:cubicBezTo>
                <a:cubicBezTo>
                  <a:pt x="4800569" y="4348335"/>
                  <a:pt x="4823092" y="4314714"/>
                  <a:pt x="4839058" y="4292089"/>
                </a:cubicBezTo>
                <a:cubicBezTo>
                  <a:pt x="4838831" y="4332496"/>
                  <a:pt x="4808791" y="4343039"/>
                  <a:pt x="4790328" y="4365184"/>
                </a:cubicBezTo>
                <a:cubicBezTo>
                  <a:pt x="4799509" y="4367605"/>
                  <a:pt x="4797693" y="4381024"/>
                  <a:pt x="4807732" y="4382587"/>
                </a:cubicBezTo>
                <a:cubicBezTo>
                  <a:pt x="4828440" y="4346418"/>
                  <a:pt x="4863272" y="4324399"/>
                  <a:pt x="4919114" y="4323416"/>
                </a:cubicBezTo>
                <a:cubicBezTo>
                  <a:pt x="4938057" y="4252389"/>
                  <a:pt x="4904763" y="4167793"/>
                  <a:pt x="4842539" y="4163303"/>
                </a:cubicBezTo>
                <a:close/>
                <a:moveTo>
                  <a:pt x="1727029" y="4330402"/>
                </a:moveTo>
                <a:cubicBezTo>
                  <a:pt x="1754572" y="4400622"/>
                  <a:pt x="1851704" y="4356936"/>
                  <a:pt x="1855840" y="4288634"/>
                </a:cubicBezTo>
                <a:cubicBezTo>
                  <a:pt x="1835940" y="4264445"/>
                  <a:pt x="1819873" y="4236423"/>
                  <a:pt x="1814072" y="4198135"/>
                </a:cubicBezTo>
                <a:cubicBezTo>
                  <a:pt x="1768495" y="4224669"/>
                  <a:pt x="1698074" y="4256576"/>
                  <a:pt x="1727029" y="4330402"/>
                </a:cubicBezTo>
                <a:close/>
                <a:moveTo>
                  <a:pt x="1483354" y="4358248"/>
                </a:moveTo>
                <a:cubicBezTo>
                  <a:pt x="1475359" y="4350000"/>
                  <a:pt x="1482093" y="4327023"/>
                  <a:pt x="1479874" y="4312999"/>
                </a:cubicBezTo>
                <a:cubicBezTo>
                  <a:pt x="1420147" y="4299606"/>
                  <a:pt x="1385819" y="4260839"/>
                  <a:pt x="1358049" y="4215539"/>
                </a:cubicBezTo>
                <a:cubicBezTo>
                  <a:pt x="1338098" y="4305709"/>
                  <a:pt x="1411975" y="4382184"/>
                  <a:pt x="1483354" y="4358248"/>
                </a:cubicBezTo>
                <a:close/>
                <a:moveTo>
                  <a:pt x="1493797" y="4306037"/>
                </a:moveTo>
                <a:cubicBezTo>
                  <a:pt x="1475737" y="4382184"/>
                  <a:pt x="1549463" y="4380948"/>
                  <a:pt x="1539046" y="4438304"/>
                </a:cubicBezTo>
                <a:cubicBezTo>
                  <a:pt x="1577989" y="4432503"/>
                  <a:pt x="1605356" y="4455027"/>
                  <a:pt x="1629544" y="4455708"/>
                </a:cubicBezTo>
                <a:cubicBezTo>
                  <a:pt x="1719639" y="4458230"/>
                  <a:pt x="1708264" y="4332017"/>
                  <a:pt x="1716562" y="4253802"/>
                </a:cubicBezTo>
                <a:cubicBezTo>
                  <a:pt x="1672775" y="4270675"/>
                  <a:pt x="1630603" y="4251002"/>
                  <a:pt x="1608660" y="4225956"/>
                </a:cubicBezTo>
                <a:cubicBezTo>
                  <a:pt x="1559325" y="4241594"/>
                  <a:pt x="1511074" y="4258342"/>
                  <a:pt x="1493797" y="4306037"/>
                </a:cubicBezTo>
                <a:close/>
                <a:moveTo>
                  <a:pt x="3822616" y="4302557"/>
                </a:moveTo>
                <a:cubicBezTo>
                  <a:pt x="3823953" y="4315143"/>
                  <a:pt x="3833840" y="4319178"/>
                  <a:pt x="3840020" y="4326922"/>
                </a:cubicBezTo>
                <a:cubicBezTo>
                  <a:pt x="3822641" y="4354137"/>
                  <a:pt x="3780822" y="4365815"/>
                  <a:pt x="3794770" y="4413939"/>
                </a:cubicBezTo>
                <a:cubicBezTo>
                  <a:pt x="3814696" y="4426475"/>
                  <a:pt x="3840045" y="4433638"/>
                  <a:pt x="3867865" y="4438304"/>
                </a:cubicBezTo>
                <a:cubicBezTo>
                  <a:pt x="3832075" y="4591531"/>
                  <a:pt x="4071840" y="4578188"/>
                  <a:pt x="4177674" y="4542750"/>
                </a:cubicBezTo>
                <a:cubicBezTo>
                  <a:pt x="4157773" y="4523783"/>
                  <a:pt x="4127481" y="4546282"/>
                  <a:pt x="4111540" y="4532309"/>
                </a:cubicBezTo>
                <a:cubicBezTo>
                  <a:pt x="4126220" y="4509860"/>
                  <a:pt x="4162716" y="4509230"/>
                  <a:pt x="4184635" y="4494021"/>
                </a:cubicBezTo>
                <a:cubicBezTo>
                  <a:pt x="4093229" y="4474978"/>
                  <a:pt x="4051284" y="4353405"/>
                  <a:pt x="4108059" y="4264269"/>
                </a:cubicBezTo>
                <a:cubicBezTo>
                  <a:pt x="4027499" y="4229134"/>
                  <a:pt x="3848268" y="4190568"/>
                  <a:pt x="3822616" y="4302557"/>
                </a:cubicBezTo>
                <a:close/>
                <a:moveTo>
                  <a:pt x="1351088" y="4312999"/>
                </a:moveTo>
                <a:cubicBezTo>
                  <a:pt x="1299709" y="4308660"/>
                  <a:pt x="1271965" y="4280739"/>
                  <a:pt x="1257083" y="4239904"/>
                </a:cubicBezTo>
                <a:cubicBezTo>
                  <a:pt x="1232063" y="4354111"/>
                  <a:pt x="1355754" y="4434243"/>
                  <a:pt x="1445067" y="4379157"/>
                </a:cubicBezTo>
                <a:cubicBezTo>
                  <a:pt x="1402037" y="4368791"/>
                  <a:pt x="1379917" y="4337515"/>
                  <a:pt x="1351088" y="4312999"/>
                </a:cubicBezTo>
                <a:close/>
                <a:moveTo>
                  <a:pt x="4135905" y="4257307"/>
                </a:moveTo>
                <a:cubicBezTo>
                  <a:pt x="4106874" y="4281420"/>
                  <a:pt x="4088537" y="4344804"/>
                  <a:pt x="4094137" y="4386093"/>
                </a:cubicBezTo>
                <a:cubicBezTo>
                  <a:pt x="4109068" y="4496266"/>
                  <a:pt x="4282221" y="4492003"/>
                  <a:pt x="4355215" y="4546231"/>
                </a:cubicBezTo>
                <a:cubicBezTo>
                  <a:pt x="4331102" y="4485647"/>
                  <a:pt x="4269206" y="4462846"/>
                  <a:pt x="4233365" y="4413964"/>
                </a:cubicBezTo>
                <a:cubicBezTo>
                  <a:pt x="4237804" y="4409122"/>
                  <a:pt x="4250415" y="4412451"/>
                  <a:pt x="4250768" y="4403522"/>
                </a:cubicBezTo>
                <a:cubicBezTo>
                  <a:pt x="4228699" y="4390735"/>
                  <a:pt x="4194396" y="4371742"/>
                  <a:pt x="4188116" y="4354793"/>
                </a:cubicBezTo>
                <a:cubicBezTo>
                  <a:pt x="4215331" y="4370506"/>
                  <a:pt x="4247817" y="4380948"/>
                  <a:pt x="4268172" y="4403522"/>
                </a:cubicBezTo>
                <a:cubicBezTo>
                  <a:pt x="4286610" y="4398402"/>
                  <a:pt x="4310344" y="4393232"/>
                  <a:pt x="4330825" y="4400042"/>
                </a:cubicBezTo>
                <a:cubicBezTo>
                  <a:pt x="4309386" y="4364629"/>
                  <a:pt x="4254375" y="4332622"/>
                  <a:pt x="4243807" y="4274711"/>
                </a:cubicBezTo>
                <a:cubicBezTo>
                  <a:pt x="4209302" y="4267447"/>
                  <a:pt x="4179035" y="4255945"/>
                  <a:pt x="4135905" y="4257307"/>
                </a:cubicBezTo>
                <a:close/>
                <a:moveTo>
                  <a:pt x="3283056" y="4413939"/>
                </a:moveTo>
                <a:cubicBezTo>
                  <a:pt x="3257178" y="4390179"/>
                  <a:pt x="3233216" y="4359282"/>
                  <a:pt x="3206481" y="4337364"/>
                </a:cubicBezTo>
                <a:cubicBezTo>
                  <a:pt x="3193844" y="4326997"/>
                  <a:pt x="3171220" y="4318800"/>
                  <a:pt x="3154270" y="4306037"/>
                </a:cubicBezTo>
                <a:cubicBezTo>
                  <a:pt x="3138885" y="4294460"/>
                  <a:pt x="3124760" y="4276578"/>
                  <a:pt x="3112502" y="4278192"/>
                </a:cubicBezTo>
                <a:cubicBezTo>
                  <a:pt x="3130384" y="4297613"/>
                  <a:pt x="3121254" y="4333908"/>
                  <a:pt x="3133386" y="4361729"/>
                </a:cubicBezTo>
                <a:cubicBezTo>
                  <a:pt x="3146527" y="4391895"/>
                  <a:pt x="3205674" y="4432705"/>
                  <a:pt x="3237807" y="4462694"/>
                </a:cubicBezTo>
                <a:cubicBezTo>
                  <a:pt x="3278491" y="4500629"/>
                  <a:pt x="3315392" y="4530114"/>
                  <a:pt x="3345709" y="4560154"/>
                </a:cubicBezTo>
                <a:cubicBezTo>
                  <a:pt x="3357589" y="4571908"/>
                  <a:pt x="3370301" y="4596020"/>
                  <a:pt x="3380516" y="4598442"/>
                </a:cubicBezTo>
                <a:cubicBezTo>
                  <a:pt x="3406117" y="4604495"/>
                  <a:pt x="3425235" y="4574153"/>
                  <a:pt x="3450130" y="4574077"/>
                </a:cubicBezTo>
                <a:cubicBezTo>
                  <a:pt x="3506275" y="4573900"/>
                  <a:pt x="3554450" y="4664651"/>
                  <a:pt x="3564993" y="4706369"/>
                </a:cubicBezTo>
                <a:cubicBezTo>
                  <a:pt x="3599145" y="4712826"/>
                  <a:pt x="3623787" y="4728792"/>
                  <a:pt x="3648530" y="4744657"/>
                </a:cubicBezTo>
                <a:cubicBezTo>
                  <a:pt x="3673375" y="4734694"/>
                  <a:pt x="3705357" y="4731869"/>
                  <a:pt x="3732067" y="4723772"/>
                </a:cubicBezTo>
                <a:cubicBezTo>
                  <a:pt x="3567137" y="4639000"/>
                  <a:pt x="3414264" y="4534377"/>
                  <a:pt x="3283056" y="4413939"/>
                </a:cubicBezTo>
                <a:close/>
                <a:moveTo>
                  <a:pt x="5507430" y="4288634"/>
                </a:moveTo>
                <a:cubicBezTo>
                  <a:pt x="5457716" y="4297310"/>
                  <a:pt x="5403008" y="4325181"/>
                  <a:pt x="5354253" y="4299076"/>
                </a:cubicBezTo>
                <a:cubicBezTo>
                  <a:pt x="5331225" y="4326493"/>
                  <a:pt x="5343155" y="4341323"/>
                  <a:pt x="5357734" y="4368690"/>
                </a:cubicBezTo>
                <a:cubicBezTo>
                  <a:pt x="5427273" y="4350025"/>
                  <a:pt x="5515450" y="4351942"/>
                  <a:pt x="5570082" y="4382613"/>
                </a:cubicBezTo>
                <a:cubicBezTo>
                  <a:pt x="5681238" y="4351287"/>
                  <a:pt x="5845638" y="4365436"/>
                  <a:pt x="5939062" y="4403497"/>
                </a:cubicBezTo>
                <a:cubicBezTo>
                  <a:pt x="5862587" y="4300514"/>
                  <a:pt x="5685273" y="4257534"/>
                  <a:pt x="5507430" y="4288634"/>
                </a:cubicBezTo>
                <a:close/>
                <a:moveTo>
                  <a:pt x="3571980" y="4295595"/>
                </a:moveTo>
                <a:cubicBezTo>
                  <a:pt x="3611605" y="4353002"/>
                  <a:pt x="3642225" y="4435555"/>
                  <a:pt x="3627671" y="4535789"/>
                </a:cubicBezTo>
                <a:cubicBezTo>
                  <a:pt x="3682076" y="4516368"/>
                  <a:pt x="3715042" y="4559448"/>
                  <a:pt x="3752977" y="4577558"/>
                </a:cubicBezTo>
                <a:cubicBezTo>
                  <a:pt x="3725913" y="4495559"/>
                  <a:pt x="3687524" y="4424860"/>
                  <a:pt x="3672921" y="4330402"/>
                </a:cubicBezTo>
                <a:cubicBezTo>
                  <a:pt x="3640737" y="4317337"/>
                  <a:pt x="3620331" y="4292468"/>
                  <a:pt x="3571980" y="4295595"/>
                </a:cubicBezTo>
                <a:close/>
                <a:moveTo>
                  <a:pt x="1727029" y="4354767"/>
                </a:moveTo>
                <a:cubicBezTo>
                  <a:pt x="1715956" y="4395401"/>
                  <a:pt x="1694896" y="4436513"/>
                  <a:pt x="1720068" y="4466150"/>
                </a:cubicBezTo>
                <a:cubicBezTo>
                  <a:pt x="1730308" y="4478231"/>
                  <a:pt x="1744130" y="4474725"/>
                  <a:pt x="1761836" y="4480073"/>
                </a:cubicBezTo>
                <a:cubicBezTo>
                  <a:pt x="1783351" y="4486555"/>
                  <a:pt x="1794852" y="4500856"/>
                  <a:pt x="1807085" y="4500957"/>
                </a:cubicBezTo>
                <a:cubicBezTo>
                  <a:pt x="1820706" y="4501058"/>
                  <a:pt x="1833191" y="4488447"/>
                  <a:pt x="1848854" y="4483553"/>
                </a:cubicBezTo>
                <a:cubicBezTo>
                  <a:pt x="1875817" y="4475129"/>
                  <a:pt x="1903662" y="4480123"/>
                  <a:pt x="1918468" y="4466150"/>
                </a:cubicBezTo>
                <a:cubicBezTo>
                  <a:pt x="1935771" y="4449806"/>
                  <a:pt x="1941168" y="4398251"/>
                  <a:pt x="1935871" y="4375651"/>
                </a:cubicBezTo>
                <a:cubicBezTo>
                  <a:pt x="1929616" y="4349067"/>
                  <a:pt x="1886486" y="4312620"/>
                  <a:pt x="1866257" y="4299076"/>
                </a:cubicBezTo>
                <a:cubicBezTo>
                  <a:pt x="1858766" y="4362737"/>
                  <a:pt x="1775406" y="4412249"/>
                  <a:pt x="1727029" y="4354767"/>
                </a:cubicBezTo>
                <a:close/>
                <a:moveTo>
                  <a:pt x="4745079" y="4581038"/>
                </a:moveTo>
                <a:cubicBezTo>
                  <a:pt x="4781273" y="4536319"/>
                  <a:pt x="4826371" y="4482317"/>
                  <a:pt x="4804251" y="4400016"/>
                </a:cubicBezTo>
                <a:cubicBezTo>
                  <a:pt x="4777414" y="4340214"/>
                  <a:pt x="4653597" y="4300387"/>
                  <a:pt x="4602345" y="4351287"/>
                </a:cubicBezTo>
                <a:cubicBezTo>
                  <a:pt x="4540348" y="4412880"/>
                  <a:pt x="4506600" y="4547442"/>
                  <a:pt x="4543173" y="4650652"/>
                </a:cubicBezTo>
                <a:cubicBezTo>
                  <a:pt x="4556945" y="4578567"/>
                  <a:pt x="4559442" y="4495181"/>
                  <a:pt x="4602345" y="4452227"/>
                </a:cubicBezTo>
                <a:cubicBezTo>
                  <a:pt x="4580149" y="4524086"/>
                  <a:pt x="4556591" y="4612945"/>
                  <a:pt x="4553615" y="4692421"/>
                </a:cubicBezTo>
                <a:cubicBezTo>
                  <a:pt x="4590440" y="4635241"/>
                  <a:pt x="4596897" y="4529181"/>
                  <a:pt x="4647594" y="4497476"/>
                </a:cubicBezTo>
                <a:cubicBezTo>
                  <a:pt x="4627769" y="4549611"/>
                  <a:pt x="4595812" y="4608127"/>
                  <a:pt x="4588422" y="4661095"/>
                </a:cubicBezTo>
                <a:cubicBezTo>
                  <a:pt x="4628854" y="4613323"/>
                  <a:pt x="4657380" y="4535108"/>
                  <a:pt x="4717233" y="4518360"/>
                </a:cubicBezTo>
                <a:cubicBezTo>
                  <a:pt x="4686941" y="4547240"/>
                  <a:pt x="4658087" y="4577583"/>
                  <a:pt x="4637177" y="4615820"/>
                </a:cubicBezTo>
                <a:cubicBezTo>
                  <a:pt x="4670269" y="4601368"/>
                  <a:pt x="4702428" y="4585957"/>
                  <a:pt x="4745079" y="4581038"/>
                </a:cubicBezTo>
                <a:close/>
                <a:moveTo>
                  <a:pt x="5023561" y="4483553"/>
                </a:moveTo>
                <a:cubicBezTo>
                  <a:pt x="5029841" y="4404531"/>
                  <a:pt x="4990065" y="4348411"/>
                  <a:pt x="4922595" y="4333858"/>
                </a:cubicBezTo>
                <a:cubicBezTo>
                  <a:pt x="4876791" y="4343770"/>
                  <a:pt x="4813256" y="4354465"/>
                  <a:pt x="4821655" y="4406953"/>
                </a:cubicBezTo>
                <a:cubicBezTo>
                  <a:pt x="4840748" y="4390054"/>
                  <a:pt x="4875101" y="4369926"/>
                  <a:pt x="4912153" y="4382587"/>
                </a:cubicBezTo>
                <a:cubicBezTo>
                  <a:pt x="4873966" y="4387355"/>
                  <a:pt x="4848819" y="4405137"/>
                  <a:pt x="4821655" y="4420875"/>
                </a:cubicBezTo>
                <a:cubicBezTo>
                  <a:pt x="4818931" y="4435202"/>
                  <a:pt x="4827002" y="4438733"/>
                  <a:pt x="4825135" y="4452202"/>
                </a:cubicBezTo>
                <a:cubicBezTo>
                  <a:pt x="4853107" y="4446502"/>
                  <a:pt x="4876060" y="4435832"/>
                  <a:pt x="4905192" y="4431318"/>
                </a:cubicBezTo>
                <a:cubicBezTo>
                  <a:pt x="4888166" y="4454901"/>
                  <a:pt x="4851266" y="4458633"/>
                  <a:pt x="4821629" y="4469605"/>
                </a:cubicBezTo>
                <a:cubicBezTo>
                  <a:pt x="4822790" y="4482368"/>
                  <a:pt x="4817770" y="4488951"/>
                  <a:pt x="4814668" y="4497451"/>
                </a:cubicBezTo>
                <a:cubicBezTo>
                  <a:pt x="4851821" y="4492810"/>
                  <a:pt x="4889302" y="4470009"/>
                  <a:pt x="4922570" y="4473086"/>
                </a:cubicBezTo>
                <a:cubicBezTo>
                  <a:pt x="4885745" y="4509356"/>
                  <a:pt x="4797618" y="4494349"/>
                  <a:pt x="4783317" y="4553142"/>
                </a:cubicBezTo>
                <a:cubicBezTo>
                  <a:pt x="4824152" y="4546383"/>
                  <a:pt x="4869779" y="4525927"/>
                  <a:pt x="4912128" y="4532258"/>
                </a:cubicBezTo>
                <a:cubicBezTo>
                  <a:pt x="4879364" y="4546484"/>
                  <a:pt x="4827052" y="4559624"/>
                  <a:pt x="4790278" y="4567065"/>
                </a:cubicBezTo>
                <a:cubicBezTo>
                  <a:pt x="4781778" y="4568780"/>
                  <a:pt x="4770125" y="4558590"/>
                  <a:pt x="4769394" y="4574026"/>
                </a:cubicBezTo>
                <a:cubicBezTo>
                  <a:pt x="4823445" y="4569638"/>
                  <a:pt x="4909202" y="4554277"/>
                  <a:pt x="4946935" y="4584469"/>
                </a:cubicBezTo>
                <a:cubicBezTo>
                  <a:pt x="4983634" y="4566106"/>
                  <a:pt x="5019576" y="4533570"/>
                  <a:pt x="5023561" y="4483553"/>
                </a:cubicBezTo>
                <a:close/>
                <a:moveTo>
                  <a:pt x="1389375" y="4413939"/>
                </a:moveTo>
                <a:cubicBezTo>
                  <a:pt x="1338552" y="4412451"/>
                  <a:pt x="1293303" y="4387304"/>
                  <a:pt x="1264045" y="4358248"/>
                </a:cubicBezTo>
                <a:cubicBezTo>
                  <a:pt x="1205428" y="4353027"/>
                  <a:pt x="1166282" y="4367252"/>
                  <a:pt x="1159624" y="4413939"/>
                </a:cubicBezTo>
                <a:cubicBezTo>
                  <a:pt x="1140429" y="4431898"/>
                  <a:pt x="1102722" y="4431318"/>
                  <a:pt x="1107413" y="4473111"/>
                </a:cubicBezTo>
                <a:cubicBezTo>
                  <a:pt x="1119747" y="4490944"/>
                  <a:pt x="1160229" y="4480627"/>
                  <a:pt x="1170066" y="4500957"/>
                </a:cubicBezTo>
                <a:cubicBezTo>
                  <a:pt x="1175161" y="4535058"/>
                  <a:pt x="1147063" y="4535966"/>
                  <a:pt x="1149181" y="4567090"/>
                </a:cubicBezTo>
                <a:cubicBezTo>
                  <a:pt x="1151880" y="4567847"/>
                  <a:pt x="1153217" y="4570016"/>
                  <a:pt x="1152662" y="4574052"/>
                </a:cubicBezTo>
                <a:cubicBezTo>
                  <a:pt x="1165627" y="4582627"/>
                  <a:pt x="1172008" y="4578617"/>
                  <a:pt x="1190950" y="4577532"/>
                </a:cubicBezTo>
                <a:cubicBezTo>
                  <a:pt x="1277463" y="4662330"/>
                  <a:pt x="1394748" y="4516721"/>
                  <a:pt x="1448547" y="4469630"/>
                </a:cubicBezTo>
                <a:cubicBezTo>
                  <a:pt x="1447110" y="4425037"/>
                  <a:pt x="1483708" y="4400697"/>
                  <a:pt x="1490316" y="4375651"/>
                </a:cubicBezTo>
                <a:cubicBezTo>
                  <a:pt x="1454576" y="4381806"/>
                  <a:pt x="1432001" y="4415175"/>
                  <a:pt x="1389375" y="4413939"/>
                </a:cubicBezTo>
                <a:close/>
                <a:moveTo>
                  <a:pt x="3394439" y="4490515"/>
                </a:moveTo>
                <a:cubicBezTo>
                  <a:pt x="3398197" y="4455481"/>
                  <a:pt x="3381853" y="4429703"/>
                  <a:pt x="3390958" y="4400016"/>
                </a:cubicBezTo>
                <a:cubicBezTo>
                  <a:pt x="3374236" y="4393509"/>
                  <a:pt x="3363163" y="4381402"/>
                  <a:pt x="3345709" y="4375651"/>
                </a:cubicBezTo>
                <a:cubicBezTo>
                  <a:pt x="3321167" y="4409298"/>
                  <a:pt x="3283283" y="4361199"/>
                  <a:pt x="3248249" y="4361729"/>
                </a:cubicBezTo>
                <a:cubicBezTo>
                  <a:pt x="3286411" y="4415200"/>
                  <a:pt x="3337058" y="4456237"/>
                  <a:pt x="3394439" y="4490515"/>
                </a:cubicBezTo>
                <a:close/>
                <a:moveTo>
                  <a:pt x="5758066" y="4549712"/>
                </a:moveTo>
                <a:cubicBezTo>
                  <a:pt x="5666155" y="4455228"/>
                  <a:pt x="5551089" y="4332042"/>
                  <a:pt x="5357734" y="4382613"/>
                </a:cubicBezTo>
                <a:cubicBezTo>
                  <a:pt x="5341768" y="4425844"/>
                  <a:pt x="5290289" y="4433537"/>
                  <a:pt x="5249832" y="4452227"/>
                </a:cubicBezTo>
                <a:cubicBezTo>
                  <a:pt x="5287086" y="4456691"/>
                  <a:pt x="5315461" y="4526482"/>
                  <a:pt x="5340331" y="4528803"/>
                </a:cubicBezTo>
                <a:cubicBezTo>
                  <a:pt x="5380409" y="4532535"/>
                  <a:pt x="5385125" y="4449074"/>
                  <a:pt x="5420387" y="4441785"/>
                </a:cubicBezTo>
                <a:cubicBezTo>
                  <a:pt x="5408103" y="4472430"/>
                  <a:pt x="5391633" y="4498889"/>
                  <a:pt x="5375137" y="4525322"/>
                </a:cubicBezTo>
                <a:cubicBezTo>
                  <a:pt x="5396980" y="4523228"/>
                  <a:pt x="5411962" y="4527970"/>
                  <a:pt x="5430829" y="4528803"/>
                </a:cubicBezTo>
                <a:cubicBezTo>
                  <a:pt x="5452419" y="4499317"/>
                  <a:pt x="5468082" y="4445417"/>
                  <a:pt x="5496962" y="4434824"/>
                </a:cubicBezTo>
                <a:cubicBezTo>
                  <a:pt x="5484704" y="4470135"/>
                  <a:pt x="5462836" y="4495837"/>
                  <a:pt x="5448232" y="4528803"/>
                </a:cubicBezTo>
                <a:cubicBezTo>
                  <a:pt x="5464702" y="4527440"/>
                  <a:pt x="5477288" y="4529937"/>
                  <a:pt x="5490001" y="4532283"/>
                </a:cubicBezTo>
                <a:cubicBezTo>
                  <a:pt x="5510052" y="4503580"/>
                  <a:pt x="5532904" y="4459188"/>
                  <a:pt x="5559615" y="4448746"/>
                </a:cubicBezTo>
                <a:cubicBezTo>
                  <a:pt x="5543927" y="4480627"/>
                  <a:pt x="5521706" y="4505976"/>
                  <a:pt x="5503924" y="4535764"/>
                </a:cubicBezTo>
                <a:cubicBezTo>
                  <a:pt x="5520545" y="4533065"/>
                  <a:pt x="5526321" y="4541212"/>
                  <a:pt x="5542211" y="4539245"/>
                </a:cubicBezTo>
                <a:cubicBezTo>
                  <a:pt x="5566072" y="4513215"/>
                  <a:pt x="5578784" y="4476012"/>
                  <a:pt x="5615306" y="4462669"/>
                </a:cubicBezTo>
                <a:cubicBezTo>
                  <a:pt x="5601005" y="4494803"/>
                  <a:pt x="5569855" y="4510037"/>
                  <a:pt x="5559615" y="4546206"/>
                </a:cubicBezTo>
                <a:cubicBezTo>
                  <a:pt x="5573538" y="4546206"/>
                  <a:pt x="5580499" y="4553167"/>
                  <a:pt x="5594422" y="4553167"/>
                </a:cubicBezTo>
                <a:cubicBezTo>
                  <a:pt x="5619493" y="4537605"/>
                  <a:pt x="5643656" y="4502622"/>
                  <a:pt x="5664036" y="4493995"/>
                </a:cubicBezTo>
                <a:cubicBezTo>
                  <a:pt x="5655763" y="4526331"/>
                  <a:pt x="5626959" y="4538135"/>
                  <a:pt x="5608344" y="4560129"/>
                </a:cubicBezTo>
                <a:cubicBezTo>
                  <a:pt x="5646658" y="4572866"/>
                  <a:pt x="5690444" y="4580130"/>
                  <a:pt x="5712791" y="4608859"/>
                </a:cubicBezTo>
                <a:cubicBezTo>
                  <a:pt x="5667214" y="4602200"/>
                  <a:pt x="5639015" y="4578188"/>
                  <a:pt x="5594422" y="4570571"/>
                </a:cubicBezTo>
                <a:cubicBezTo>
                  <a:pt x="5592531" y="4602654"/>
                  <a:pt x="5615735" y="4628078"/>
                  <a:pt x="5611825" y="4650627"/>
                </a:cubicBezTo>
                <a:cubicBezTo>
                  <a:pt x="5588999" y="4632845"/>
                  <a:pt x="5582971" y="4598240"/>
                  <a:pt x="5577018" y="4563609"/>
                </a:cubicBezTo>
                <a:cubicBezTo>
                  <a:pt x="5511894" y="4545197"/>
                  <a:pt x="5434007" y="4539522"/>
                  <a:pt x="5350747" y="4539245"/>
                </a:cubicBezTo>
                <a:cubicBezTo>
                  <a:pt x="5360962" y="4560709"/>
                  <a:pt x="5397762" y="4584822"/>
                  <a:pt x="5395996" y="4629743"/>
                </a:cubicBezTo>
                <a:cubicBezTo>
                  <a:pt x="5429240" y="4648761"/>
                  <a:pt x="5429190" y="4718425"/>
                  <a:pt x="5378593" y="4716761"/>
                </a:cubicBezTo>
                <a:cubicBezTo>
                  <a:pt x="5436681" y="4752678"/>
                  <a:pt x="5500695" y="4782642"/>
                  <a:pt x="5583980" y="4793336"/>
                </a:cubicBezTo>
                <a:cubicBezTo>
                  <a:pt x="5587461" y="4788695"/>
                  <a:pt x="5589705" y="4782818"/>
                  <a:pt x="5594422" y="4779413"/>
                </a:cubicBezTo>
                <a:cubicBezTo>
                  <a:pt x="5595608" y="4750988"/>
                  <a:pt x="5562313" y="4740344"/>
                  <a:pt x="5570057" y="4716761"/>
                </a:cubicBezTo>
                <a:cubicBezTo>
                  <a:pt x="5604284" y="4737065"/>
                  <a:pt x="5629986" y="4765894"/>
                  <a:pt x="5677959" y="4772452"/>
                </a:cubicBezTo>
                <a:cubicBezTo>
                  <a:pt x="5687316" y="4728615"/>
                  <a:pt x="5642774" y="4704351"/>
                  <a:pt x="5657075" y="4678473"/>
                </a:cubicBezTo>
                <a:cubicBezTo>
                  <a:pt x="5683104" y="4704654"/>
                  <a:pt x="5700205" y="4739764"/>
                  <a:pt x="5733650" y="4758529"/>
                </a:cubicBezTo>
                <a:cubicBezTo>
                  <a:pt x="5779959" y="4742841"/>
                  <a:pt x="5724848" y="4699281"/>
                  <a:pt x="5733650" y="4671511"/>
                </a:cubicBezTo>
                <a:cubicBezTo>
                  <a:pt x="5786970" y="4709421"/>
                  <a:pt x="5906475" y="4701804"/>
                  <a:pt x="5932076" y="4643666"/>
                </a:cubicBezTo>
                <a:cubicBezTo>
                  <a:pt x="5848816" y="4637637"/>
                  <a:pt x="5783061" y="4614054"/>
                  <a:pt x="5758066" y="4549712"/>
                </a:cubicBezTo>
                <a:close/>
                <a:moveTo>
                  <a:pt x="1556449" y="4612365"/>
                </a:moveTo>
                <a:cubicBezTo>
                  <a:pt x="1513975" y="4563357"/>
                  <a:pt x="1550245" y="4432478"/>
                  <a:pt x="1507719" y="4393055"/>
                </a:cubicBezTo>
                <a:cubicBezTo>
                  <a:pt x="1424611" y="4441508"/>
                  <a:pt x="1459998" y="4605882"/>
                  <a:pt x="1556449" y="4612365"/>
                </a:cubicBezTo>
                <a:close/>
                <a:moveTo>
                  <a:pt x="3752977" y="4654133"/>
                </a:moveTo>
                <a:cubicBezTo>
                  <a:pt x="3706996" y="4618040"/>
                  <a:pt x="3647648" y="4565854"/>
                  <a:pt x="3592839" y="4601923"/>
                </a:cubicBezTo>
                <a:cubicBezTo>
                  <a:pt x="3672996" y="4499116"/>
                  <a:pt x="3544815" y="4410156"/>
                  <a:pt x="3453611" y="4393055"/>
                </a:cubicBezTo>
                <a:cubicBezTo>
                  <a:pt x="3457344" y="4450814"/>
                  <a:pt x="3468820" y="4500856"/>
                  <a:pt x="3474495" y="4556673"/>
                </a:cubicBezTo>
                <a:cubicBezTo>
                  <a:pt x="3516137" y="4585351"/>
                  <a:pt x="3560529" y="4616980"/>
                  <a:pt x="3610268" y="4647172"/>
                </a:cubicBezTo>
                <a:cubicBezTo>
                  <a:pt x="3649161" y="4670780"/>
                  <a:pt x="3716707" y="4719485"/>
                  <a:pt x="3759938" y="4727228"/>
                </a:cubicBezTo>
                <a:cubicBezTo>
                  <a:pt x="3787734" y="4732222"/>
                  <a:pt x="3816537" y="4723344"/>
                  <a:pt x="3843501" y="4741151"/>
                </a:cubicBezTo>
                <a:cubicBezTo>
                  <a:pt x="3829678" y="4710707"/>
                  <a:pt x="3789020" y="4682433"/>
                  <a:pt x="3752977" y="4654133"/>
                </a:cubicBezTo>
                <a:close/>
                <a:moveTo>
                  <a:pt x="3408362" y="4500957"/>
                </a:moveTo>
                <a:cubicBezTo>
                  <a:pt x="3424353" y="4515132"/>
                  <a:pt x="3441479" y="4528172"/>
                  <a:pt x="3460572" y="4539245"/>
                </a:cubicBezTo>
                <a:cubicBezTo>
                  <a:pt x="3457672" y="4491070"/>
                  <a:pt x="3447860" y="4449831"/>
                  <a:pt x="3443169" y="4403472"/>
                </a:cubicBezTo>
                <a:cubicBezTo>
                  <a:pt x="3428741" y="4406423"/>
                  <a:pt x="3412876" y="4414620"/>
                  <a:pt x="3397920" y="4406953"/>
                </a:cubicBezTo>
                <a:cubicBezTo>
                  <a:pt x="3399029" y="4440700"/>
                  <a:pt x="3405865" y="4468647"/>
                  <a:pt x="3408362" y="4500957"/>
                </a:cubicBezTo>
                <a:close/>
                <a:moveTo>
                  <a:pt x="4254249" y="4424381"/>
                </a:moveTo>
                <a:cubicBezTo>
                  <a:pt x="4310067" y="4461383"/>
                  <a:pt x="4356652" y="4507641"/>
                  <a:pt x="4386541" y="4570596"/>
                </a:cubicBezTo>
                <a:cubicBezTo>
                  <a:pt x="4424274" y="4589765"/>
                  <a:pt x="4458627" y="4612844"/>
                  <a:pt x="4484001" y="4643691"/>
                </a:cubicBezTo>
                <a:cubicBezTo>
                  <a:pt x="4495679" y="4657891"/>
                  <a:pt x="4500723" y="4685233"/>
                  <a:pt x="4529250" y="4678498"/>
                </a:cubicBezTo>
                <a:cubicBezTo>
                  <a:pt x="4536136" y="4506607"/>
                  <a:pt x="4406997" y="4376887"/>
                  <a:pt x="4254249" y="4424381"/>
                </a:cubicBezTo>
                <a:close/>
                <a:moveTo>
                  <a:pt x="1692222" y="4434824"/>
                </a:moveTo>
                <a:cubicBezTo>
                  <a:pt x="1626644" y="4504438"/>
                  <a:pt x="1641954" y="4691286"/>
                  <a:pt x="1730510" y="4723747"/>
                </a:cubicBezTo>
                <a:cubicBezTo>
                  <a:pt x="1709903" y="4650703"/>
                  <a:pt x="1716562" y="4555311"/>
                  <a:pt x="1744433" y="4493995"/>
                </a:cubicBezTo>
                <a:cubicBezTo>
                  <a:pt x="1711593" y="4489708"/>
                  <a:pt x="1702891" y="4461282"/>
                  <a:pt x="1692222" y="4434824"/>
                </a:cubicBezTo>
                <a:close/>
                <a:moveTo>
                  <a:pt x="5382099" y="4629768"/>
                </a:moveTo>
                <a:cubicBezTo>
                  <a:pt x="5381367" y="4579399"/>
                  <a:pt x="5347493" y="4567519"/>
                  <a:pt x="5322927" y="4539270"/>
                </a:cubicBezTo>
                <a:cubicBezTo>
                  <a:pt x="5305775" y="4519571"/>
                  <a:pt x="5294274" y="4496366"/>
                  <a:pt x="5277678" y="4483579"/>
                </a:cubicBezTo>
                <a:cubicBezTo>
                  <a:pt x="5210384" y="4431746"/>
                  <a:pt x="5122029" y="4442264"/>
                  <a:pt x="5037484" y="4469656"/>
                </a:cubicBezTo>
                <a:cubicBezTo>
                  <a:pt x="5039628" y="4511248"/>
                  <a:pt x="5022174" y="4533242"/>
                  <a:pt x="5006157" y="4556673"/>
                </a:cubicBezTo>
                <a:cubicBezTo>
                  <a:pt x="5067297" y="4528702"/>
                  <a:pt x="5183875" y="4520631"/>
                  <a:pt x="5239390" y="4560154"/>
                </a:cubicBezTo>
                <a:cubicBezTo>
                  <a:pt x="5142334" y="4537580"/>
                  <a:pt x="5029513" y="4545853"/>
                  <a:pt x="4967869" y="4594961"/>
                </a:cubicBezTo>
                <a:cubicBezTo>
                  <a:pt x="4984491" y="4606210"/>
                  <a:pt x="5003005" y="4592666"/>
                  <a:pt x="5023561" y="4591480"/>
                </a:cubicBezTo>
                <a:cubicBezTo>
                  <a:pt x="5094764" y="4587369"/>
                  <a:pt x="5170356" y="4614483"/>
                  <a:pt x="5190660" y="4668056"/>
                </a:cubicBezTo>
                <a:cubicBezTo>
                  <a:pt x="5149018" y="4629113"/>
                  <a:pt x="5075771" y="4590345"/>
                  <a:pt x="4995715" y="4612365"/>
                </a:cubicBezTo>
                <a:cubicBezTo>
                  <a:pt x="5000936" y="4634081"/>
                  <a:pt x="5044168" y="4665685"/>
                  <a:pt x="5040965" y="4695902"/>
                </a:cubicBezTo>
                <a:cubicBezTo>
                  <a:pt x="5013195" y="4679734"/>
                  <a:pt x="4984592" y="4658345"/>
                  <a:pt x="4943505" y="4657614"/>
                </a:cubicBezTo>
                <a:cubicBezTo>
                  <a:pt x="4901131" y="4656857"/>
                  <a:pt x="4857925" y="4676783"/>
                  <a:pt x="4828641" y="4692421"/>
                </a:cubicBezTo>
                <a:cubicBezTo>
                  <a:pt x="4862112" y="4710959"/>
                  <a:pt x="4894270" y="4699281"/>
                  <a:pt x="4922620" y="4702863"/>
                </a:cubicBezTo>
                <a:cubicBezTo>
                  <a:pt x="4986635" y="4710959"/>
                  <a:pt x="5061294" y="4752652"/>
                  <a:pt x="5103642" y="4782919"/>
                </a:cubicBezTo>
                <a:cubicBezTo>
                  <a:pt x="5121349" y="4795581"/>
                  <a:pt x="5132522" y="4817499"/>
                  <a:pt x="5148891" y="4824688"/>
                </a:cubicBezTo>
                <a:cubicBezTo>
                  <a:pt x="5194645" y="4844790"/>
                  <a:pt x="5253388" y="4833490"/>
                  <a:pt x="5302068" y="4817726"/>
                </a:cubicBezTo>
                <a:cubicBezTo>
                  <a:pt x="5284967" y="4772149"/>
                  <a:pt x="5332511" y="4745666"/>
                  <a:pt x="5371682" y="4765516"/>
                </a:cubicBezTo>
                <a:cubicBezTo>
                  <a:pt x="5370295" y="4741378"/>
                  <a:pt x="5355464" y="4730683"/>
                  <a:pt x="5350798" y="4709825"/>
                </a:cubicBezTo>
                <a:cubicBezTo>
                  <a:pt x="5367167" y="4700669"/>
                  <a:pt x="5392642" y="4700593"/>
                  <a:pt x="5406489" y="4688940"/>
                </a:cubicBezTo>
                <a:cubicBezTo>
                  <a:pt x="5410146" y="4657437"/>
                  <a:pt x="5391280" y="4648433"/>
                  <a:pt x="5382099" y="4629768"/>
                </a:cubicBezTo>
                <a:close/>
                <a:moveTo>
                  <a:pt x="2666896" y="4452227"/>
                </a:moveTo>
                <a:cubicBezTo>
                  <a:pt x="2640487" y="4623210"/>
                  <a:pt x="2738199" y="4725336"/>
                  <a:pt x="2840956" y="4789881"/>
                </a:cubicBezTo>
                <a:cubicBezTo>
                  <a:pt x="2839922" y="4749399"/>
                  <a:pt x="2854501" y="4724529"/>
                  <a:pt x="2868802" y="4699382"/>
                </a:cubicBezTo>
                <a:cubicBezTo>
                  <a:pt x="2774217" y="4644296"/>
                  <a:pt x="2692421" y="4576397"/>
                  <a:pt x="2666896" y="4452227"/>
                </a:cubicBezTo>
                <a:close/>
                <a:moveTo>
                  <a:pt x="1264045" y="4755074"/>
                </a:moveTo>
                <a:cubicBezTo>
                  <a:pt x="1295674" y="4749827"/>
                  <a:pt x="1305460" y="4788317"/>
                  <a:pt x="1326698" y="4793362"/>
                </a:cubicBezTo>
                <a:cubicBezTo>
                  <a:pt x="1347758" y="4798381"/>
                  <a:pt x="1360647" y="4781885"/>
                  <a:pt x="1382389" y="4775958"/>
                </a:cubicBezTo>
                <a:cubicBezTo>
                  <a:pt x="1399086" y="4771418"/>
                  <a:pt x="1417297" y="4776538"/>
                  <a:pt x="1431119" y="4772477"/>
                </a:cubicBezTo>
                <a:cubicBezTo>
                  <a:pt x="1491527" y="4754746"/>
                  <a:pt x="1499926" y="4657967"/>
                  <a:pt x="1514681" y="4608859"/>
                </a:cubicBezTo>
                <a:cubicBezTo>
                  <a:pt x="1473467" y="4589740"/>
                  <a:pt x="1452331" y="4550519"/>
                  <a:pt x="1445067" y="4497451"/>
                </a:cubicBezTo>
                <a:cubicBezTo>
                  <a:pt x="1388367" y="4562676"/>
                  <a:pt x="1214054" y="4628406"/>
                  <a:pt x="1264045" y="4755074"/>
                </a:cubicBezTo>
                <a:close/>
                <a:moveTo>
                  <a:pt x="4376074" y="4574077"/>
                </a:moveTo>
                <a:cubicBezTo>
                  <a:pt x="4311706" y="4533847"/>
                  <a:pt x="4237451" y="4495055"/>
                  <a:pt x="4156764" y="4521866"/>
                </a:cubicBezTo>
                <a:cubicBezTo>
                  <a:pt x="4278614" y="4558994"/>
                  <a:pt x="4342528" y="4672621"/>
                  <a:pt x="4487456" y="4675043"/>
                </a:cubicBezTo>
                <a:cubicBezTo>
                  <a:pt x="4461956" y="4635292"/>
                  <a:pt x="4428612" y="4606891"/>
                  <a:pt x="4376074" y="4574077"/>
                </a:cubicBezTo>
                <a:close/>
                <a:moveTo>
                  <a:pt x="3763419" y="4598442"/>
                </a:moveTo>
                <a:cubicBezTo>
                  <a:pt x="3727023" y="4570243"/>
                  <a:pt x="3639551" y="4499217"/>
                  <a:pt x="3613723" y="4581038"/>
                </a:cubicBezTo>
                <a:cubicBezTo>
                  <a:pt x="3707450" y="4579172"/>
                  <a:pt x="3753683" y="4654436"/>
                  <a:pt x="3815630" y="4695902"/>
                </a:cubicBezTo>
                <a:cubicBezTo>
                  <a:pt x="3800193" y="4661448"/>
                  <a:pt x="3778502" y="4633274"/>
                  <a:pt x="3763419" y="4598442"/>
                </a:cubicBezTo>
                <a:close/>
                <a:moveTo>
                  <a:pt x="4195077" y="4553193"/>
                </a:moveTo>
                <a:cubicBezTo>
                  <a:pt x="4079028" y="4575212"/>
                  <a:pt x="3971303" y="4605580"/>
                  <a:pt x="3916595" y="4688966"/>
                </a:cubicBezTo>
                <a:cubicBezTo>
                  <a:pt x="3977457" y="4714642"/>
                  <a:pt x="3884790" y="4774949"/>
                  <a:pt x="3930518" y="4814271"/>
                </a:cubicBezTo>
                <a:cubicBezTo>
                  <a:pt x="3946736" y="4828194"/>
                  <a:pt x="3967545" y="4818760"/>
                  <a:pt x="3993171" y="4824713"/>
                </a:cubicBezTo>
                <a:cubicBezTo>
                  <a:pt x="3995869" y="4849532"/>
                  <a:pt x="3983637" y="4877756"/>
                  <a:pt x="3989690" y="4894327"/>
                </a:cubicBezTo>
                <a:cubicBezTo>
                  <a:pt x="4054411" y="4841839"/>
                  <a:pt x="4069998" y="4943032"/>
                  <a:pt x="4115021" y="4956980"/>
                </a:cubicBezTo>
                <a:cubicBezTo>
                  <a:pt x="4173133" y="4974989"/>
                  <a:pt x="4219165" y="4929109"/>
                  <a:pt x="4261236" y="4897808"/>
                </a:cubicBezTo>
                <a:cubicBezTo>
                  <a:pt x="4294176" y="4800802"/>
                  <a:pt x="4345782" y="4722436"/>
                  <a:pt x="4438777" y="4685460"/>
                </a:cubicBezTo>
                <a:cubicBezTo>
                  <a:pt x="4358191" y="4636528"/>
                  <a:pt x="4264288" y="4662457"/>
                  <a:pt x="4209025" y="4734189"/>
                </a:cubicBezTo>
                <a:cubicBezTo>
                  <a:pt x="4192353" y="4755830"/>
                  <a:pt x="4190512" y="4784332"/>
                  <a:pt x="4170737" y="4796842"/>
                </a:cubicBezTo>
                <a:cubicBezTo>
                  <a:pt x="4190537" y="4712221"/>
                  <a:pt x="4247262" y="4664500"/>
                  <a:pt x="4334356" y="4647146"/>
                </a:cubicBezTo>
                <a:cubicBezTo>
                  <a:pt x="4313446" y="4620007"/>
                  <a:pt x="4259395" y="4628532"/>
                  <a:pt x="4226454" y="4633224"/>
                </a:cubicBezTo>
                <a:cubicBezTo>
                  <a:pt x="4168593" y="4641497"/>
                  <a:pt x="4123117" y="4680894"/>
                  <a:pt x="4101148" y="4716786"/>
                </a:cubicBezTo>
                <a:cubicBezTo>
                  <a:pt x="4117997" y="4635015"/>
                  <a:pt x="4202366" y="4620739"/>
                  <a:pt x="4292612" y="4612365"/>
                </a:cubicBezTo>
                <a:cubicBezTo>
                  <a:pt x="4256696" y="4595995"/>
                  <a:pt x="4235433" y="4565022"/>
                  <a:pt x="4195077" y="4553193"/>
                </a:cubicBezTo>
                <a:close/>
                <a:moveTo>
                  <a:pt x="3136841" y="4643691"/>
                </a:moveTo>
                <a:cubicBezTo>
                  <a:pt x="3137573" y="4674185"/>
                  <a:pt x="3113284" y="4696154"/>
                  <a:pt x="3112476" y="4734189"/>
                </a:cubicBezTo>
                <a:cubicBezTo>
                  <a:pt x="3111190" y="4795152"/>
                  <a:pt x="3144837" y="4861084"/>
                  <a:pt x="3140322" y="4904769"/>
                </a:cubicBezTo>
                <a:cubicBezTo>
                  <a:pt x="3108214" y="4838585"/>
                  <a:pt x="3103018" y="4761959"/>
                  <a:pt x="3046343" y="4720266"/>
                </a:cubicBezTo>
                <a:cubicBezTo>
                  <a:pt x="3025030" y="4704578"/>
                  <a:pt x="2998824" y="4700114"/>
                  <a:pt x="2969767" y="4688940"/>
                </a:cubicBezTo>
                <a:cubicBezTo>
                  <a:pt x="2945983" y="4699963"/>
                  <a:pt x="2929941" y="4718728"/>
                  <a:pt x="2910596" y="4734189"/>
                </a:cubicBezTo>
                <a:cubicBezTo>
                  <a:pt x="2899170" y="4731692"/>
                  <a:pt x="2884894" y="4698802"/>
                  <a:pt x="2879269" y="4713305"/>
                </a:cubicBezTo>
                <a:cubicBezTo>
                  <a:pt x="2850642" y="4737695"/>
                  <a:pt x="2858637" y="4791066"/>
                  <a:pt x="2858385" y="4828168"/>
                </a:cubicBezTo>
                <a:cubicBezTo>
                  <a:pt x="2821585" y="4825697"/>
                  <a:pt x="2790410" y="4795833"/>
                  <a:pt x="2764406" y="4814246"/>
                </a:cubicBezTo>
                <a:cubicBezTo>
                  <a:pt x="2749499" y="4824789"/>
                  <a:pt x="2758605" y="4841133"/>
                  <a:pt x="2750483" y="4859495"/>
                </a:cubicBezTo>
                <a:cubicBezTo>
                  <a:pt x="2735324" y="4893747"/>
                  <a:pt x="2699307" y="4916044"/>
                  <a:pt x="2673907" y="4932590"/>
                </a:cubicBezTo>
                <a:cubicBezTo>
                  <a:pt x="2668888" y="4949287"/>
                  <a:pt x="2683719" y="4976073"/>
                  <a:pt x="2694792" y="4988281"/>
                </a:cubicBezTo>
                <a:cubicBezTo>
                  <a:pt x="2692824" y="5056483"/>
                  <a:pt x="2758176" y="5087254"/>
                  <a:pt x="2820097" y="5103144"/>
                </a:cubicBezTo>
                <a:cubicBezTo>
                  <a:pt x="2835382" y="5119186"/>
                  <a:pt x="2855333" y="5130561"/>
                  <a:pt x="2865346" y="5151874"/>
                </a:cubicBezTo>
                <a:cubicBezTo>
                  <a:pt x="2864590" y="5163073"/>
                  <a:pt x="2871501" y="5166604"/>
                  <a:pt x="2868827" y="5179720"/>
                </a:cubicBezTo>
                <a:cubicBezTo>
                  <a:pt x="2889232" y="5165318"/>
                  <a:pt x="2917380" y="5158634"/>
                  <a:pt x="2955845" y="5162316"/>
                </a:cubicBezTo>
                <a:cubicBezTo>
                  <a:pt x="2925250" y="5105339"/>
                  <a:pt x="2950573" y="5066093"/>
                  <a:pt x="2973248" y="5019582"/>
                </a:cubicBezTo>
                <a:cubicBezTo>
                  <a:pt x="2985607" y="4994259"/>
                  <a:pt x="2989365" y="4961974"/>
                  <a:pt x="3015017" y="4956929"/>
                </a:cubicBezTo>
                <a:cubicBezTo>
                  <a:pt x="3046545" y="4962201"/>
                  <a:pt x="3061022" y="4935919"/>
                  <a:pt x="3088112" y="4932564"/>
                </a:cubicBezTo>
                <a:cubicBezTo>
                  <a:pt x="3153715" y="4924468"/>
                  <a:pt x="3205724" y="4966993"/>
                  <a:pt x="3248224" y="4991736"/>
                </a:cubicBezTo>
                <a:cubicBezTo>
                  <a:pt x="3255841" y="4903306"/>
                  <a:pt x="3294381" y="4822670"/>
                  <a:pt x="3356126" y="4803753"/>
                </a:cubicBezTo>
                <a:cubicBezTo>
                  <a:pt x="3297055" y="4896496"/>
                  <a:pt x="3371108" y="4995848"/>
                  <a:pt x="3394414" y="5078754"/>
                </a:cubicBezTo>
                <a:cubicBezTo>
                  <a:pt x="3400190" y="5036784"/>
                  <a:pt x="3443799" y="5002128"/>
                  <a:pt x="3460547" y="4967346"/>
                </a:cubicBezTo>
                <a:cubicBezTo>
                  <a:pt x="3470233" y="4947244"/>
                  <a:pt x="3475277" y="4914555"/>
                  <a:pt x="3491873" y="4883809"/>
                </a:cubicBezTo>
                <a:cubicBezTo>
                  <a:pt x="3504686" y="4860100"/>
                  <a:pt x="3528269" y="4840906"/>
                  <a:pt x="3540603" y="4817676"/>
                </a:cubicBezTo>
                <a:cubicBezTo>
                  <a:pt x="3557275" y="4786274"/>
                  <a:pt x="3559091" y="4731213"/>
                  <a:pt x="3551045" y="4695851"/>
                </a:cubicBezTo>
                <a:cubicBezTo>
                  <a:pt x="3544008" y="4664979"/>
                  <a:pt x="3499617" y="4604142"/>
                  <a:pt x="3460547" y="4591430"/>
                </a:cubicBezTo>
                <a:cubicBezTo>
                  <a:pt x="3427985" y="4580837"/>
                  <a:pt x="3428716" y="4608935"/>
                  <a:pt x="3397894" y="4612314"/>
                </a:cubicBezTo>
                <a:cubicBezTo>
                  <a:pt x="3348307" y="4617737"/>
                  <a:pt x="3357841" y="4573371"/>
                  <a:pt x="3321319" y="4560104"/>
                </a:cubicBezTo>
                <a:cubicBezTo>
                  <a:pt x="3246383" y="4574531"/>
                  <a:pt x="3212307" y="4629793"/>
                  <a:pt x="3136841" y="4643691"/>
                </a:cubicBezTo>
                <a:close/>
                <a:moveTo>
                  <a:pt x="4581461" y="4702863"/>
                </a:moveTo>
                <a:cubicBezTo>
                  <a:pt x="4721950" y="4796388"/>
                  <a:pt x="4866879" y="4593498"/>
                  <a:pt x="5009638" y="4654133"/>
                </a:cubicBezTo>
                <a:cubicBezTo>
                  <a:pt x="4945623" y="4522774"/>
                  <a:pt x="4612131" y="4584645"/>
                  <a:pt x="4581461" y="4702863"/>
                </a:cubicBezTo>
                <a:close/>
                <a:moveTo>
                  <a:pt x="2565955" y="4588000"/>
                </a:moveTo>
                <a:cubicBezTo>
                  <a:pt x="2380620" y="4678700"/>
                  <a:pt x="2581770" y="4868121"/>
                  <a:pt x="2698222" y="4904769"/>
                </a:cubicBezTo>
                <a:cubicBezTo>
                  <a:pt x="2721477" y="4881590"/>
                  <a:pt x="2736358" y="4850087"/>
                  <a:pt x="2746952" y="4814271"/>
                </a:cubicBezTo>
                <a:cubicBezTo>
                  <a:pt x="2672596" y="4770939"/>
                  <a:pt x="2531753" y="4717543"/>
                  <a:pt x="2565955" y="4588000"/>
                </a:cubicBezTo>
                <a:close/>
                <a:moveTo>
                  <a:pt x="4403945" y="4814246"/>
                </a:moveTo>
                <a:cubicBezTo>
                  <a:pt x="4412999" y="4763675"/>
                  <a:pt x="4478225" y="4743093"/>
                  <a:pt x="4480520" y="4692421"/>
                </a:cubicBezTo>
                <a:cubicBezTo>
                  <a:pt x="4371004" y="4706394"/>
                  <a:pt x="4278967" y="4821358"/>
                  <a:pt x="4271653" y="4925653"/>
                </a:cubicBezTo>
                <a:cubicBezTo>
                  <a:pt x="4264136" y="5033076"/>
                  <a:pt x="4317129" y="5093005"/>
                  <a:pt x="4358670" y="5165848"/>
                </a:cubicBezTo>
                <a:cubicBezTo>
                  <a:pt x="4373930" y="5162543"/>
                  <a:pt x="4384549" y="5154573"/>
                  <a:pt x="4396958" y="5148444"/>
                </a:cubicBezTo>
                <a:cubicBezTo>
                  <a:pt x="4416934" y="5167209"/>
                  <a:pt x="4418624" y="5206809"/>
                  <a:pt x="4414362" y="5231981"/>
                </a:cubicBezTo>
                <a:cubicBezTo>
                  <a:pt x="4448614" y="5214022"/>
                  <a:pt x="4470709" y="5183907"/>
                  <a:pt x="4504860" y="5165848"/>
                </a:cubicBezTo>
                <a:cubicBezTo>
                  <a:pt x="4527056" y="5184234"/>
                  <a:pt x="4517496" y="5220707"/>
                  <a:pt x="4518783" y="5245904"/>
                </a:cubicBezTo>
                <a:cubicBezTo>
                  <a:pt x="4595913" y="5196569"/>
                  <a:pt x="4723564" y="5197729"/>
                  <a:pt x="4738092" y="5085766"/>
                </a:cubicBezTo>
                <a:cubicBezTo>
                  <a:pt x="4694937" y="5072575"/>
                  <a:pt x="4649082" y="5052170"/>
                  <a:pt x="4644088" y="5002229"/>
                </a:cubicBezTo>
                <a:cubicBezTo>
                  <a:pt x="4641642" y="4977713"/>
                  <a:pt x="4653723" y="4952188"/>
                  <a:pt x="4654530" y="4925653"/>
                </a:cubicBezTo>
                <a:cubicBezTo>
                  <a:pt x="4657305" y="4834751"/>
                  <a:pt x="4623027" y="4763801"/>
                  <a:pt x="4574474" y="4713305"/>
                </a:cubicBezTo>
                <a:cubicBezTo>
                  <a:pt x="4545191" y="4707781"/>
                  <a:pt x="4530360" y="4687805"/>
                  <a:pt x="4494418" y="4688940"/>
                </a:cubicBezTo>
                <a:cubicBezTo>
                  <a:pt x="4485161" y="4801458"/>
                  <a:pt x="4537548" y="4852357"/>
                  <a:pt x="4616243" y="4876924"/>
                </a:cubicBezTo>
                <a:cubicBezTo>
                  <a:pt x="4529376" y="4872131"/>
                  <a:pt x="4486574" y="4823250"/>
                  <a:pt x="4483976" y="4734189"/>
                </a:cubicBezTo>
                <a:cubicBezTo>
                  <a:pt x="4460897" y="4751542"/>
                  <a:pt x="4423492" y="4780145"/>
                  <a:pt x="4417842" y="4821207"/>
                </a:cubicBezTo>
                <a:cubicBezTo>
                  <a:pt x="4409771" y="4879749"/>
                  <a:pt x="4459434" y="4907695"/>
                  <a:pt x="4483976" y="4936096"/>
                </a:cubicBezTo>
                <a:cubicBezTo>
                  <a:pt x="4433177" y="4917456"/>
                  <a:pt x="4392569" y="4877630"/>
                  <a:pt x="4403945" y="4814246"/>
                </a:cubicBezTo>
                <a:close/>
                <a:moveTo>
                  <a:pt x="4908672" y="4748112"/>
                </a:moveTo>
                <a:cubicBezTo>
                  <a:pt x="4877523" y="4729347"/>
                  <a:pt x="4845944" y="4711035"/>
                  <a:pt x="4807732" y="4699382"/>
                </a:cubicBezTo>
                <a:cubicBezTo>
                  <a:pt x="4762558" y="4722663"/>
                  <a:pt x="4712340" y="4740899"/>
                  <a:pt x="4647594" y="4744631"/>
                </a:cubicBezTo>
                <a:cubicBezTo>
                  <a:pt x="4670320" y="4777850"/>
                  <a:pt x="4699275" y="4801382"/>
                  <a:pt x="4724170" y="4838611"/>
                </a:cubicBezTo>
                <a:cubicBezTo>
                  <a:pt x="4750704" y="4878286"/>
                  <a:pt x="4754941" y="4919474"/>
                  <a:pt x="4765938" y="4974358"/>
                </a:cubicBezTo>
                <a:cubicBezTo>
                  <a:pt x="4777288" y="5030932"/>
                  <a:pt x="4819284" y="5107962"/>
                  <a:pt x="4856437" y="5134496"/>
                </a:cubicBezTo>
                <a:cubicBezTo>
                  <a:pt x="4891622" y="5159592"/>
                  <a:pt x="4934298" y="5131570"/>
                  <a:pt x="4974780" y="5144938"/>
                </a:cubicBezTo>
                <a:cubicBezTo>
                  <a:pt x="4992663" y="5150840"/>
                  <a:pt x="4991326" y="5168874"/>
                  <a:pt x="5016549" y="5169303"/>
                </a:cubicBezTo>
                <a:cubicBezTo>
                  <a:pt x="5034987" y="5164510"/>
                  <a:pt x="5025831" y="5132175"/>
                  <a:pt x="5040914" y="5124054"/>
                </a:cubicBezTo>
                <a:cubicBezTo>
                  <a:pt x="5056905" y="5132428"/>
                  <a:pt x="5074182" y="5139515"/>
                  <a:pt x="5096605" y="5141457"/>
                </a:cubicBezTo>
                <a:cubicBezTo>
                  <a:pt x="5109115" y="5080848"/>
                  <a:pt x="5161553" y="5060190"/>
                  <a:pt x="5166220" y="4991762"/>
                </a:cubicBezTo>
                <a:cubicBezTo>
                  <a:pt x="5154642" y="4966211"/>
                  <a:pt x="5143292" y="4940434"/>
                  <a:pt x="5141855" y="4904744"/>
                </a:cubicBezTo>
                <a:cubicBezTo>
                  <a:pt x="5026386" y="4890317"/>
                  <a:pt x="4957327" y="4829430"/>
                  <a:pt x="4908672" y="4748112"/>
                </a:cubicBezTo>
                <a:close/>
                <a:moveTo>
                  <a:pt x="5117540" y="4810765"/>
                </a:moveTo>
                <a:cubicBezTo>
                  <a:pt x="5061016" y="4761909"/>
                  <a:pt x="4974680" y="4722209"/>
                  <a:pt x="4884307" y="4720266"/>
                </a:cubicBezTo>
                <a:cubicBezTo>
                  <a:pt x="4903174" y="4723444"/>
                  <a:pt x="4910034" y="4738628"/>
                  <a:pt x="4926076" y="4744631"/>
                </a:cubicBezTo>
                <a:cubicBezTo>
                  <a:pt x="4966180" y="4835659"/>
                  <a:pt x="5063816" y="4887693"/>
                  <a:pt x="5176712" y="4894327"/>
                </a:cubicBezTo>
                <a:cubicBezTo>
                  <a:pt x="5161528" y="4864161"/>
                  <a:pt x="5143847" y="4833490"/>
                  <a:pt x="5117540" y="4810765"/>
                </a:cubicBezTo>
                <a:close/>
                <a:moveTo>
                  <a:pt x="2329242" y="4758554"/>
                </a:moveTo>
                <a:cubicBezTo>
                  <a:pt x="2311435" y="4756991"/>
                  <a:pt x="2306289" y="4768089"/>
                  <a:pt x="2290954" y="4768996"/>
                </a:cubicBezTo>
                <a:cubicBezTo>
                  <a:pt x="2282278" y="4757949"/>
                  <a:pt x="2282959" y="4737544"/>
                  <a:pt x="2277031" y="4723747"/>
                </a:cubicBezTo>
                <a:cubicBezTo>
                  <a:pt x="2140981" y="4730355"/>
                  <a:pt x="2076184" y="4891099"/>
                  <a:pt x="2155207" y="5002229"/>
                </a:cubicBezTo>
                <a:cubicBezTo>
                  <a:pt x="2184994" y="4979781"/>
                  <a:pt x="2232009" y="4992216"/>
                  <a:pt x="2263108" y="5005710"/>
                </a:cubicBezTo>
                <a:cubicBezTo>
                  <a:pt x="2322381" y="4963966"/>
                  <a:pt x="2375172" y="4851020"/>
                  <a:pt x="2329242" y="4758554"/>
                </a:cubicBezTo>
                <a:close/>
                <a:moveTo>
                  <a:pt x="3902672" y="4845597"/>
                </a:moveTo>
                <a:cubicBezTo>
                  <a:pt x="3901663" y="4830212"/>
                  <a:pt x="3882974" y="4808974"/>
                  <a:pt x="3874827" y="4796867"/>
                </a:cubicBezTo>
                <a:cubicBezTo>
                  <a:pt x="3848217" y="4757394"/>
                  <a:pt x="3828670" y="4737746"/>
                  <a:pt x="3780822" y="4737695"/>
                </a:cubicBezTo>
                <a:cubicBezTo>
                  <a:pt x="3636575" y="4737519"/>
                  <a:pt x="3491419" y="4832053"/>
                  <a:pt x="3484937" y="4950044"/>
                </a:cubicBezTo>
                <a:cubicBezTo>
                  <a:pt x="3514044" y="4921946"/>
                  <a:pt x="3581867" y="4896622"/>
                  <a:pt x="3631152" y="4911756"/>
                </a:cubicBezTo>
                <a:cubicBezTo>
                  <a:pt x="3500348" y="4968935"/>
                  <a:pt x="3518761" y="5193870"/>
                  <a:pt x="3464053" y="5315568"/>
                </a:cubicBezTo>
                <a:cubicBezTo>
                  <a:pt x="3557578" y="5196291"/>
                  <a:pt x="3833033" y="5297887"/>
                  <a:pt x="3923557" y="5176315"/>
                </a:cubicBezTo>
                <a:cubicBezTo>
                  <a:pt x="3944996" y="5147511"/>
                  <a:pt x="3949031" y="5105086"/>
                  <a:pt x="3968806" y="5075349"/>
                </a:cubicBezTo>
                <a:cubicBezTo>
                  <a:pt x="3979097" y="5059888"/>
                  <a:pt x="3995491" y="5049395"/>
                  <a:pt x="4000132" y="5030100"/>
                </a:cubicBezTo>
                <a:cubicBezTo>
                  <a:pt x="3990295" y="5017892"/>
                  <a:pt x="3960861" y="5025282"/>
                  <a:pt x="3951402" y="5012696"/>
                </a:cubicBezTo>
                <a:cubicBezTo>
                  <a:pt x="3967570" y="4987095"/>
                  <a:pt x="3996097" y="4973854"/>
                  <a:pt x="4024497" y="4960486"/>
                </a:cubicBezTo>
                <a:cubicBezTo>
                  <a:pt x="3996197" y="4946260"/>
                  <a:pt x="3967999" y="4913093"/>
                  <a:pt x="3930518" y="4911756"/>
                </a:cubicBezTo>
                <a:cubicBezTo>
                  <a:pt x="3905245" y="4910848"/>
                  <a:pt x="3889279" y="4931278"/>
                  <a:pt x="3864385" y="4925679"/>
                </a:cubicBezTo>
                <a:cubicBezTo>
                  <a:pt x="3872884" y="4894125"/>
                  <a:pt x="3904917" y="4879976"/>
                  <a:pt x="3902672" y="4845597"/>
                </a:cubicBezTo>
                <a:close/>
                <a:moveTo>
                  <a:pt x="4696349" y="4828194"/>
                </a:moveTo>
                <a:cubicBezTo>
                  <a:pt x="4674658" y="4795329"/>
                  <a:pt x="4644013" y="4752905"/>
                  <a:pt x="4612812" y="4741176"/>
                </a:cubicBezTo>
                <a:cubicBezTo>
                  <a:pt x="4635866" y="4765692"/>
                  <a:pt x="4650747" y="4798381"/>
                  <a:pt x="4658061" y="4838636"/>
                </a:cubicBezTo>
                <a:cubicBezTo>
                  <a:pt x="4684016" y="4939400"/>
                  <a:pt x="4618840" y="5061653"/>
                  <a:pt x="4741598" y="5071868"/>
                </a:cubicBezTo>
                <a:cubicBezTo>
                  <a:pt x="4769722" y="4985784"/>
                  <a:pt x="4746290" y="4876823"/>
                  <a:pt x="4696349" y="4828194"/>
                </a:cubicBezTo>
                <a:close/>
                <a:moveTo>
                  <a:pt x="2078606" y="4859520"/>
                </a:moveTo>
                <a:cubicBezTo>
                  <a:pt x="2044581" y="4822695"/>
                  <a:pt x="1987199" y="4844815"/>
                  <a:pt x="1953300" y="4876924"/>
                </a:cubicBezTo>
                <a:cubicBezTo>
                  <a:pt x="1968610" y="4916750"/>
                  <a:pt x="1938570" y="4939980"/>
                  <a:pt x="1939377" y="4970902"/>
                </a:cubicBezTo>
                <a:cubicBezTo>
                  <a:pt x="1941194" y="5040466"/>
                  <a:pt x="2025588" y="5064352"/>
                  <a:pt x="2102996" y="5071868"/>
                </a:cubicBezTo>
                <a:cubicBezTo>
                  <a:pt x="2116944" y="5052170"/>
                  <a:pt x="2127739" y="5029318"/>
                  <a:pt x="2144764" y="5012696"/>
                </a:cubicBezTo>
                <a:cubicBezTo>
                  <a:pt x="2114573" y="4974787"/>
                  <a:pt x="2113388" y="4897127"/>
                  <a:pt x="2078606" y="4859520"/>
                </a:cubicBezTo>
                <a:close/>
                <a:moveTo>
                  <a:pt x="3366593" y="5211097"/>
                </a:moveTo>
                <a:cubicBezTo>
                  <a:pt x="3366871" y="5176189"/>
                  <a:pt x="3380415" y="5142315"/>
                  <a:pt x="3380516" y="5110131"/>
                </a:cubicBezTo>
                <a:cubicBezTo>
                  <a:pt x="3380793" y="5010477"/>
                  <a:pt x="3293750" y="4939022"/>
                  <a:pt x="3321344" y="4838611"/>
                </a:cubicBezTo>
                <a:cubicBezTo>
                  <a:pt x="3273976" y="4899018"/>
                  <a:pt x="3249864" y="4992493"/>
                  <a:pt x="3251730" y="5085766"/>
                </a:cubicBezTo>
                <a:cubicBezTo>
                  <a:pt x="3253899" y="5193390"/>
                  <a:pt x="3316476" y="5291985"/>
                  <a:pt x="3370099" y="5346844"/>
                </a:cubicBezTo>
                <a:cubicBezTo>
                  <a:pt x="3376203" y="5353100"/>
                  <a:pt x="3383316" y="5371184"/>
                  <a:pt x="3394464" y="5364248"/>
                </a:cubicBezTo>
                <a:cubicBezTo>
                  <a:pt x="3375018" y="5315997"/>
                  <a:pt x="3366165" y="5265451"/>
                  <a:pt x="3366593" y="5211097"/>
                </a:cubicBezTo>
                <a:close/>
                <a:moveTo>
                  <a:pt x="5242871" y="4845597"/>
                </a:moveTo>
                <a:cubicBezTo>
                  <a:pt x="5220170" y="4855485"/>
                  <a:pt x="5190685" y="4842142"/>
                  <a:pt x="5166295" y="4842117"/>
                </a:cubicBezTo>
                <a:cubicBezTo>
                  <a:pt x="5169019" y="4858334"/>
                  <a:pt x="5200093" y="4893671"/>
                  <a:pt x="5194140" y="4918692"/>
                </a:cubicBezTo>
                <a:cubicBezTo>
                  <a:pt x="5176586" y="4921164"/>
                  <a:pt x="5174669" y="4907998"/>
                  <a:pt x="5155853" y="4911731"/>
                </a:cubicBezTo>
                <a:cubicBezTo>
                  <a:pt x="5275181" y="4942325"/>
                  <a:pt x="5380939" y="4979075"/>
                  <a:pt x="5448257" y="5061426"/>
                </a:cubicBezTo>
                <a:cubicBezTo>
                  <a:pt x="5473329" y="5092097"/>
                  <a:pt x="5486873" y="5129124"/>
                  <a:pt x="5507430" y="5165848"/>
                </a:cubicBezTo>
                <a:cubicBezTo>
                  <a:pt x="5496357" y="4981950"/>
                  <a:pt x="5385630" y="4897757"/>
                  <a:pt x="5242871" y="4845597"/>
                </a:cubicBezTo>
                <a:close/>
                <a:moveTo>
                  <a:pt x="5291601" y="4852559"/>
                </a:moveTo>
                <a:cubicBezTo>
                  <a:pt x="5358541" y="4871476"/>
                  <a:pt x="5401268" y="4914606"/>
                  <a:pt x="5444777" y="4956980"/>
                </a:cubicBezTo>
                <a:cubicBezTo>
                  <a:pt x="5547735" y="4963739"/>
                  <a:pt x="5631474" y="4988987"/>
                  <a:pt x="5688451" y="5037036"/>
                </a:cubicBezTo>
                <a:cubicBezTo>
                  <a:pt x="5707393" y="5053027"/>
                  <a:pt x="5723334" y="5085564"/>
                  <a:pt x="5740662" y="5082285"/>
                </a:cubicBezTo>
                <a:cubicBezTo>
                  <a:pt x="5690343" y="4908654"/>
                  <a:pt x="5516005" y="4840477"/>
                  <a:pt x="5291601" y="4852559"/>
                </a:cubicBezTo>
                <a:close/>
                <a:moveTo>
                  <a:pt x="1650454" y="4863001"/>
                </a:moveTo>
                <a:cubicBezTo>
                  <a:pt x="1666344" y="5036229"/>
                  <a:pt x="1785470" y="5106272"/>
                  <a:pt x="1908051" y="5172809"/>
                </a:cubicBezTo>
                <a:cubicBezTo>
                  <a:pt x="1921091" y="5154775"/>
                  <a:pt x="1904596" y="5126021"/>
                  <a:pt x="1915013" y="5103195"/>
                </a:cubicBezTo>
                <a:cubicBezTo>
                  <a:pt x="1871478" y="5066647"/>
                  <a:pt x="1805597" y="5033934"/>
                  <a:pt x="1772304" y="4998773"/>
                </a:cubicBezTo>
                <a:cubicBezTo>
                  <a:pt x="1832661" y="5018472"/>
                  <a:pt x="1870873" y="5060316"/>
                  <a:pt x="1921974" y="5089272"/>
                </a:cubicBezTo>
                <a:cubicBezTo>
                  <a:pt x="1925076" y="5074971"/>
                  <a:pt x="1939024" y="5071515"/>
                  <a:pt x="1946339" y="5061426"/>
                </a:cubicBezTo>
                <a:cubicBezTo>
                  <a:pt x="1892262" y="4950700"/>
                  <a:pt x="1704228" y="4973955"/>
                  <a:pt x="1650454" y="4863001"/>
                </a:cubicBezTo>
                <a:close/>
                <a:moveTo>
                  <a:pt x="4396983" y="5162367"/>
                </a:moveTo>
                <a:cubicBezTo>
                  <a:pt x="4380690" y="5165772"/>
                  <a:pt x="4370399" y="5175230"/>
                  <a:pt x="4351734" y="5176290"/>
                </a:cubicBezTo>
                <a:cubicBezTo>
                  <a:pt x="4316145" y="5095855"/>
                  <a:pt x="4250567" y="5045385"/>
                  <a:pt x="4261236" y="4918692"/>
                </a:cubicBezTo>
                <a:cubicBezTo>
                  <a:pt x="4218811" y="4931984"/>
                  <a:pt x="4197852" y="4966716"/>
                  <a:pt x="4142866" y="4967422"/>
                </a:cubicBezTo>
                <a:cubicBezTo>
                  <a:pt x="4163347" y="5011940"/>
                  <a:pt x="4206276" y="5039710"/>
                  <a:pt x="4236871" y="5075324"/>
                </a:cubicBezTo>
                <a:cubicBezTo>
                  <a:pt x="4268777" y="5112502"/>
                  <a:pt x="4302777" y="5146477"/>
                  <a:pt x="4334331" y="5183226"/>
                </a:cubicBezTo>
                <a:cubicBezTo>
                  <a:pt x="4398598" y="5258086"/>
                  <a:pt x="4447302" y="5340765"/>
                  <a:pt x="4501430" y="5426901"/>
                </a:cubicBezTo>
                <a:cubicBezTo>
                  <a:pt x="4497722" y="5352191"/>
                  <a:pt x="4544863" y="5265829"/>
                  <a:pt x="4609357" y="5322454"/>
                </a:cubicBezTo>
                <a:cubicBezTo>
                  <a:pt x="4593946" y="5340690"/>
                  <a:pt x="4587010" y="5359153"/>
                  <a:pt x="4584992" y="5385107"/>
                </a:cubicBezTo>
                <a:cubicBezTo>
                  <a:pt x="4576290" y="5496843"/>
                  <a:pt x="4616848" y="5656930"/>
                  <a:pt x="4637202" y="5747151"/>
                </a:cubicBezTo>
                <a:cubicBezTo>
                  <a:pt x="4638615" y="5570820"/>
                  <a:pt x="4641213" y="5375497"/>
                  <a:pt x="4658087" y="5204110"/>
                </a:cubicBezTo>
                <a:cubicBezTo>
                  <a:pt x="4597780" y="5212282"/>
                  <a:pt x="4542845" y="5244340"/>
                  <a:pt x="4501430" y="5259802"/>
                </a:cubicBezTo>
                <a:cubicBezTo>
                  <a:pt x="4504734" y="5232384"/>
                  <a:pt x="4518455" y="5204463"/>
                  <a:pt x="4504910" y="5179745"/>
                </a:cubicBezTo>
                <a:cubicBezTo>
                  <a:pt x="4463899" y="5192256"/>
                  <a:pt x="4441400" y="5241313"/>
                  <a:pt x="4400489" y="5242398"/>
                </a:cubicBezTo>
                <a:cubicBezTo>
                  <a:pt x="4404550" y="5212559"/>
                  <a:pt x="4411940" y="5185521"/>
                  <a:pt x="4396983" y="5162367"/>
                </a:cubicBezTo>
                <a:close/>
                <a:moveTo>
                  <a:pt x="3554577" y="4960461"/>
                </a:moveTo>
                <a:cubicBezTo>
                  <a:pt x="3565372" y="4945932"/>
                  <a:pt x="3588728" y="4933523"/>
                  <a:pt x="3582422" y="4922173"/>
                </a:cubicBezTo>
                <a:cubicBezTo>
                  <a:pt x="3407000" y="4947143"/>
                  <a:pt x="3339908" y="5188396"/>
                  <a:pt x="3411842" y="5364273"/>
                </a:cubicBezTo>
                <a:cubicBezTo>
                  <a:pt x="3500727" y="5274910"/>
                  <a:pt x="3480624" y="5059888"/>
                  <a:pt x="3554577" y="4960461"/>
                </a:cubicBezTo>
                <a:close/>
                <a:moveTo>
                  <a:pt x="2339684" y="4932615"/>
                </a:moveTo>
                <a:cubicBezTo>
                  <a:pt x="2338423" y="4963992"/>
                  <a:pt x="2274383" y="4994561"/>
                  <a:pt x="2273550" y="5019633"/>
                </a:cubicBezTo>
                <a:cubicBezTo>
                  <a:pt x="2273450" y="5022331"/>
                  <a:pt x="2293502" y="5044578"/>
                  <a:pt x="2297916" y="5057920"/>
                </a:cubicBezTo>
                <a:cubicBezTo>
                  <a:pt x="2305936" y="5082109"/>
                  <a:pt x="2301371" y="5093585"/>
                  <a:pt x="2294435" y="5120573"/>
                </a:cubicBezTo>
                <a:cubicBezTo>
                  <a:pt x="2379813" y="5175583"/>
                  <a:pt x="2509532" y="5153085"/>
                  <a:pt x="2538109" y="5061401"/>
                </a:cubicBezTo>
                <a:cubicBezTo>
                  <a:pt x="2529357" y="5041122"/>
                  <a:pt x="2511449" y="5030024"/>
                  <a:pt x="2492860" y="5019633"/>
                </a:cubicBezTo>
                <a:cubicBezTo>
                  <a:pt x="2503731" y="5006139"/>
                  <a:pt x="2520075" y="4998118"/>
                  <a:pt x="2538109" y="4991787"/>
                </a:cubicBezTo>
                <a:cubicBezTo>
                  <a:pt x="2514249" y="4933044"/>
                  <a:pt x="2419160" y="4913067"/>
                  <a:pt x="2339684" y="4932615"/>
                </a:cubicBezTo>
                <a:close/>
                <a:moveTo>
                  <a:pt x="5232429" y="5071843"/>
                </a:moveTo>
                <a:cubicBezTo>
                  <a:pt x="5210762" y="5061805"/>
                  <a:pt x="5188819" y="5016177"/>
                  <a:pt x="5173256" y="5023113"/>
                </a:cubicBezTo>
                <a:cubicBezTo>
                  <a:pt x="5169801" y="5032420"/>
                  <a:pt x="5166068" y="5041475"/>
                  <a:pt x="5166295" y="5054439"/>
                </a:cubicBezTo>
                <a:cubicBezTo>
                  <a:pt x="5058494" y="5129199"/>
                  <a:pt x="5127503" y="5281442"/>
                  <a:pt x="5197622" y="5346844"/>
                </a:cubicBezTo>
                <a:cubicBezTo>
                  <a:pt x="5248621" y="5394414"/>
                  <a:pt x="5310316" y="5411287"/>
                  <a:pt x="5382124" y="5426901"/>
                </a:cubicBezTo>
                <a:cubicBezTo>
                  <a:pt x="5403008" y="5431440"/>
                  <a:pt x="5414737" y="5462666"/>
                  <a:pt x="5430854" y="5468669"/>
                </a:cubicBezTo>
                <a:cubicBezTo>
                  <a:pt x="5428180" y="5455553"/>
                  <a:pt x="5435091" y="5452022"/>
                  <a:pt x="5434334" y="5440823"/>
                </a:cubicBezTo>
                <a:cubicBezTo>
                  <a:pt x="5483720" y="5392749"/>
                  <a:pt x="5523723" y="5335267"/>
                  <a:pt x="5524833" y="5238917"/>
                </a:cubicBezTo>
                <a:cubicBezTo>
                  <a:pt x="5519208" y="5230619"/>
                  <a:pt x="5512323" y="5223582"/>
                  <a:pt x="5507430" y="5214552"/>
                </a:cubicBezTo>
                <a:cubicBezTo>
                  <a:pt x="5464552" y="5050883"/>
                  <a:pt x="5336371" y="4953978"/>
                  <a:pt x="5159334" y="4936070"/>
                </a:cubicBezTo>
                <a:cubicBezTo>
                  <a:pt x="5164176" y="4958291"/>
                  <a:pt x="5184279" y="4978621"/>
                  <a:pt x="5176737" y="5002204"/>
                </a:cubicBezTo>
                <a:cubicBezTo>
                  <a:pt x="5198504" y="5018725"/>
                  <a:pt x="5214142" y="5041374"/>
                  <a:pt x="5235909" y="5057895"/>
                </a:cubicBezTo>
                <a:cubicBezTo>
                  <a:pt x="5280175" y="5047377"/>
                  <a:pt x="5360458" y="5031689"/>
                  <a:pt x="5399528" y="5057895"/>
                </a:cubicBezTo>
                <a:cubicBezTo>
                  <a:pt x="5343584" y="5057643"/>
                  <a:pt x="5286733" y="5056483"/>
                  <a:pt x="5246352" y="5071818"/>
                </a:cubicBezTo>
                <a:cubicBezTo>
                  <a:pt x="5262821" y="5085514"/>
                  <a:pt x="5268976" y="5109551"/>
                  <a:pt x="5288120" y="5120548"/>
                </a:cubicBezTo>
                <a:cubicBezTo>
                  <a:pt x="5342727" y="5114494"/>
                  <a:pt x="5410827" y="5116184"/>
                  <a:pt x="5444777" y="5141432"/>
                </a:cubicBezTo>
                <a:cubicBezTo>
                  <a:pt x="5395063" y="5139086"/>
                  <a:pt x="5345450" y="5125416"/>
                  <a:pt x="5295081" y="5134471"/>
                </a:cubicBezTo>
                <a:cubicBezTo>
                  <a:pt x="5305927" y="5152631"/>
                  <a:pt x="5310744" y="5176819"/>
                  <a:pt x="5329888" y="5186681"/>
                </a:cubicBezTo>
                <a:cubicBezTo>
                  <a:pt x="5362526" y="5198132"/>
                  <a:pt x="5418798" y="5185950"/>
                  <a:pt x="5441271" y="5207565"/>
                </a:cubicBezTo>
                <a:cubicBezTo>
                  <a:pt x="5402831" y="5208877"/>
                  <a:pt x="5368025" y="5206557"/>
                  <a:pt x="5333369" y="5204085"/>
                </a:cubicBezTo>
                <a:cubicBezTo>
                  <a:pt x="5333848" y="5216368"/>
                  <a:pt x="5343332" y="5219647"/>
                  <a:pt x="5343811" y="5231931"/>
                </a:cubicBezTo>
                <a:cubicBezTo>
                  <a:pt x="5395164" y="5239749"/>
                  <a:pt x="5442255" y="5251856"/>
                  <a:pt x="5476103" y="5277180"/>
                </a:cubicBezTo>
                <a:cubicBezTo>
                  <a:pt x="5433729" y="5273118"/>
                  <a:pt x="5394534" y="5247392"/>
                  <a:pt x="5354253" y="5252815"/>
                </a:cubicBezTo>
                <a:cubicBezTo>
                  <a:pt x="5366612" y="5284570"/>
                  <a:pt x="5395013" y="5318771"/>
                  <a:pt x="5382099" y="5364222"/>
                </a:cubicBezTo>
                <a:cubicBezTo>
                  <a:pt x="5367445" y="5305782"/>
                  <a:pt x="5340885" y="5259246"/>
                  <a:pt x="5319446" y="5207565"/>
                </a:cubicBezTo>
                <a:cubicBezTo>
                  <a:pt x="5290692" y="5223683"/>
                  <a:pt x="5291525" y="5281366"/>
                  <a:pt x="5288120" y="5311987"/>
                </a:cubicBezTo>
                <a:cubicBezTo>
                  <a:pt x="5258837" y="5277356"/>
                  <a:pt x="5291348" y="5216898"/>
                  <a:pt x="5309004" y="5186681"/>
                </a:cubicBezTo>
                <a:cubicBezTo>
                  <a:pt x="5295964" y="5174196"/>
                  <a:pt x="5293391" y="5151218"/>
                  <a:pt x="5277678" y="5141432"/>
                </a:cubicBezTo>
                <a:cubicBezTo>
                  <a:pt x="5253162" y="5176088"/>
                  <a:pt x="5229326" y="5211424"/>
                  <a:pt x="5225467" y="5266738"/>
                </a:cubicBezTo>
                <a:cubicBezTo>
                  <a:pt x="5203170" y="5205548"/>
                  <a:pt x="5247966" y="5162190"/>
                  <a:pt x="5274197" y="5127509"/>
                </a:cubicBezTo>
                <a:cubicBezTo>
                  <a:pt x="5259316" y="5116865"/>
                  <a:pt x="5254826" y="5095830"/>
                  <a:pt x="5239390" y="5085741"/>
                </a:cubicBezTo>
                <a:cubicBezTo>
                  <a:pt x="5218607" y="5113687"/>
                  <a:pt x="5208946" y="5152782"/>
                  <a:pt x="5194140" y="5186706"/>
                </a:cubicBezTo>
                <a:cubicBezTo>
                  <a:pt x="5188895" y="5130435"/>
                  <a:pt x="5214117" y="5104607"/>
                  <a:pt x="5232429" y="5071843"/>
                </a:cubicBezTo>
                <a:close/>
                <a:moveTo>
                  <a:pt x="3088112" y="4946538"/>
                </a:moveTo>
                <a:cubicBezTo>
                  <a:pt x="3060695" y="4950422"/>
                  <a:pt x="3039634" y="4980487"/>
                  <a:pt x="3008055" y="4974383"/>
                </a:cubicBezTo>
                <a:cubicBezTo>
                  <a:pt x="2998042" y="5014487"/>
                  <a:pt x="2954735" y="5051615"/>
                  <a:pt x="2955845" y="5103195"/>
                </a:cubicBezTo>
                <a:cubicBezTo>
                  <a:pt x="2956955" y="5155153"/>
                  <a:pt x="2988356" y="5192482"/>
                  <a:pt x="3032420" y="5214577"/>
                </a:cubicBezTo>
                <a:cubicBezTo>
                  <a:pt x="3049471" y="5203782"/>
                  <a:pt x="3067303" y="5193769"/>
                  <a:pt x="3088112" y="5186731"/>
                </a:cubicBezTo>
                <a:cubicBezTo>
                  <a:pt x="3075929" y="5160601"/>
                  <a:pt x="3022483" y="5157246"/>
                  <a:pt x="3018497" y="5134521"/>
                </a:cubicBezTo>
                <a:cubicBezTo>
                  <a:pt x="3070330" y="5138431"/>
                  <a:pt x="3089827" y="5191625"/>
                  <a:pt x="3147309" y="5169328"/>
                </a:cubicBezTo>
                <a:cubicBezTo>
                  <a:pt x="3119690" y="5127307"/>
                  <a:pt x="3067959" y="5109425"/>
                  <a:pt x="3042862" y="5064882"/>
                </a:cubicBezTo>
                <a:cubicBezTo>
                  <a:pt x="3111896" y="5092173"/>
                  <a:pt x="3127459" y="5172909"/>
                  <a:pt x="3227365" y="5169328"/>
                </a:cubicBezTo>
                <a:cubicBezTo>
                  <a:pt x="3211324" y="5133134"/>
                  <a:pt x="3152252" y="5109854"/>
                  <a:pt x="3133361" y="5064882"/>
                </a:cubicBezTo>
                <a:cubicBezTo>
                  <a:pt x="3178509" y="5093988"/>
                  <a:pt x="3212408" y="5134344"/>
                  <a:pt x="3251730" y="5169328"/>
                </a:cubicBezTo>
                <a:cubicBezTo>
                  <a:pt x="3249662" y="5100622"/>
                  <a:pt x="3189354" y="5090155"/>
                  <a:pt x="3164712" y="5044023"/>
                </a:cubicBezTo>
                <a:cubicBezTo>
                  <a:pt x="3192659" y="5052346"/>
                  <a:pt x="3221387" y="5096032"/>
                  <a:pt x="3237807" y="5092753"/>
                </a:cubicBezTo>
                <a:cubicBezTo>
                  <a:pt x="3237681" y="5063620"/>
                  <a:pt x="3243205" y="5040138"/>
                  <a:pt x="3244769" y="5012696"/>
                </a:cubicBezTo>
                <a:cubicBezTo>
                  <a:pt x="3208877" y="4981193"/>
                  <a:pt x="3153286" y="4937331"/>
                  <a:pt x="3088112" y="4946538"/>
                </a:cubicBezTo>
                <a:close/>
                <a:moveTo>
                  <a:pt x="2677338" y="4984825"/>
                </a:moveTo>
                <a:cubicBezTo>
                  <a:pt x="2606563" y="5089701"/>
                  <a:pt x="2780246" y="5189632"/>
                  <a:pt x="2847917" y="5221539"/>
                </a:cubicBezTo>
                <a:cubicBezTo>
                  <a:pt x="2895487" y="5077896"/>
                  <a:pt x="2667879" y="5124609"/>
                  <a:pt x="2677338" y="4984825"/>
                </a:cubicBezTo>
                <a:close/>
                <a:moveTo>
                  <a:pt x="2277031" y="5131040"/>
                </a:moveTo>
                <a:cubicBezTo>
                  <a:pt x="2311006" y="5072373"/>
                  <a:pt x="2263739" y="4991736"/>
                  <a:pt x="2190014" y="5002229"/>
                </a:cubicBezTo>
                <a:cubicBezTo>
                  <a:pt x="2121787" y="5011940"/>
                  <a:pt x="2096514" y="5119211"/>
                  <a:pt x="2155207" y="5158886"/>
                </a:cubicBezTo>
                <a:cubicBezTo>
                  <a:pt x="2201742" y="5190364"/>
                  <a:pt x="2257383" y="5164965"/>
                  <a:pt x="2277031" y="5131040"/>
                </a:cubicBezTo>
                <a:close/>
                <a:moveTo>
                  <a:pt x="1925455" y="5110131"/>
                </a:moveTo>
                <a:cubicBezTo>
                  <a:pt x="1923235" y="5120220"/>
                  <a:pt x="1930348" y="5136665"/>
                  <a:pt x="1928935" y="5155380"/>
                </a:cubicBezTo>
                <a:cubicBezTo>
                  <a:pt x="1927750" y="5171094"/>
                  <a:pt x="1919376" y="5178686"/>
                  <a:pt x="1921974" y="5190187"/>
                </a:cubicBezTo>
                <a:cubicBezTo>
                  <a:pt x="1928229" y="5217881"/>
                  <a:pt x="1967198" y="5218865"/>
                  <a:pt x="1970704" y="5256320"/>
                </a:cubicBezTo>
                <a:cubicBezTo>
                  <a:pt x="2054619" y="5290169"/>
                  <a:pt x="2126655" y="5234705"/>
                  <a:pt x="2158687" y="5183226"/>
                </a:cubicBezTo>
                <a:cubicBezTo>
                  <a:pt x="2135911" y="5154951"/>
                  <a:pt x="2104383" y="5135429"/>
                  <a:pt x="2102996" y="5085766"/>
                </a:cubicBezTo>
                <a:cubicBezTo>
                  <a:pt x="2037367" y="5081857"/>
                  <a:pt x="1942808" y="5031512"/>
                  <a:pt x="1925455" y="5110131"/>
                </a:cubicBezTo>
                <a:close/>
                <a:moveTo>
                  <a:pt x="2454547" y="5266788"/>
                </a:moveTo>
                <a:cubicBezTo>
                  <a:pt x="2465696" y="5149604"/>
                  <a:pt x="2358475" y="5169782"/>
                  <a:pt x="2287448" y="5134521"/>
                </a:cubicBezTo>
                <a:cubicBezTo>
                  <a:pt x="2281924" y="5155683"/>
                  <a:pt x="2259249" y="5159693"/>
                  <a:pt x="2249160" y="5176290"/>
                </a:cubicBezTo>
                <a:cubicBezTo>
                  <a:pt x="2261393" y="5217679"/>
                  <a:pt x="2284194" y="5276877"/>
                  <a:pt x="2266564" y="5325985"/>
                </a:cubicBezTo>
                <a:cubicBezTo>
                  <a:pt x="2303162" y="5330752"/>
                  <a:pt x="2301346" y="5371209"/>
                  <a:pt x="2332697" y="5374715"/>
                </a:cubicBezTo>
                <a:cubicBezTo>
                  <a:pt x="2368564" y="5378725"/>
                  <a:pt x="2387556" y="5331963"/>
                  <a:pt x="2423196" y="5319024"/>
                </a:cubicBezTo>
                <a:cubicBezTo>
                  <a:pt x="2422616" y="5309162"/>
                  <a:pt x="2416814" y="5304521"/>
                  <a:pt x="2416234" y="5294659"/>
                </a:cubicBezTo>
                <a:cubicBezTo>
                  <a:pt x="2429350" y="5285680"/>
                  <a:pt x="2445644" y="5279929"/>
                  <a:pt x="2454547" y="5266788"/>
                </a:cubicBezTo>
                <a:close/>
                <a:moveTo>
                  <a:pt x="2802668" y="5287672"/>
                </a:moveTo>
                <a:cubicBezTo>
                  <a:pt x="2803980" y="5260633"/>
                  <a:pt x="2824158" y="5251503"/>
                  <a:pt x="2830514" y="5228500"/>
                </a:cubicBezTo>
                <a:cubicBezTo>
                  <a:pt x="2792352" y="5227138"/>
                  <a:pt x="2763195" y="5173364"/>
                  <a:pt x="2729548" y="5165848"/>
                </a:cubicBezTo>
                <a:cubicBezTo>
                  <a:pt x="2718577" y="5163376"/>
                  <a:pt x="2706722" y="5168319"/>
                  <a:pt x="2694741" y="5169328"/>
                </a:cubicBezTo>
                <a:cubicBezTo>
                  <a:pt x="2609287" y="5176567"/>
                  <a:pt x="2510491" y="5183705"/>
                  <a:pt x="2545046" y="5273749"/>
                </a:cubicBezTo>
                <a:cubicBezTo>
                  <a:pt x="2533267" y="5295617"/>
                  <a:pt x="2510667" y="5306665"/>
                  <a:pt x="2499796" y="5329441"/>
                </a:cubicBezTo>
                <a:cubicBezTo>
                  <a:pt x="2515560" y="5354285"/>
                  <a:pt x="2534074" y="5376380"/>
                  <a:pt x="2558968" y="5392093"/>
                </a:cubicBezTo>
                <a:cubicBezTo>
                  <a:pt x="2536596" y="5419636"/>
                  <a:pt x="2498333" y="5431239"/>
                  <a:pt x="2478912" y="5461707"/>
                </a:cubicBezTo>
                <a:cubicBezTo>
                  <a:pt x="2503378" y="5490613"/>
                  <a:pt x="2549838" y="5497524"/>
                  <a:pt x="2583334" y="5517399"/>
                </a:cubicBezTo>
                <a:cubicBezTo>
                  <a:pt x="2565072" y="5546733"/>
                  <a:pt x="2527011" y="5556241"/>
                  <a:pt x="2506758" y="5583557"/>
                </a:cubicBezTo>
                <a:cubicBezTo>
                  <a:pt x="2525498" y="5634431"/>
                  <a:pt x="2566838" y="5662706"/>
                  <a:pt x="2586814" y="5712344"/>
                </a:cubicBezTo>
                <a:cubicBezTo>
                  <a:pt x="2637335" y="5719759"/>
                  <a:pt x="2677766" y="5751035"/>
                  <a:pt x="2736510" y="5750631"/>
                </a:cubicBezTo>
                <a:cubicBezTo>
                  <a:pt x="2829757" y="5750001"/>
                  <a:pt x="2927520" y="5716455"/>
                  <a:pt x="2990627" y="5681017"/>
                </a:cubicBezTo>
                <a:cubicBezTo>
                  <a:pt x="2961721" y="5622047"/>
                  <a:pt x="3022382" y="5576722"/>
                  <a:pt x="3035876" y="5548725"/>
                </a:cubicBezTo>
                <a:cubicBezTo>
                  <a:pt x="3006794" y="5544160"/>
                  <a:pt x="2983160" y="5534171"/>
                  <a:pt x="2962781" y="5520880"/>
                </a:cubicBezTo>
                <a:cubicBezTo>
                  <a:pt x="2905803" y="5567163"/>
                  <a:pt x="2835432" y="5618617"/>
                  <a:pt x="2739990" y="5614858"/>
                </a:cubicBezTo>
                <a:cubicBezTo>
                  <a:pt x="2816667" y="5589384"/>
                  <a:pt x="2914126" y="5566280"/>
                  <a:pt x="2945377" y="5506957"/>
                </a:cubicBezTo>
                <a:cubicBezTo>
                  <a:pt x="2894428" y="5520678"/>
                  <a:pt x="2791545" y="5526403"/>
                  <a:pt x="2722587" y="5513918"/>
                </a:cubicBezTo>
                <a:cubicBezTo>
                  <a:pt x="2780876" y="5496212"/>
                  <a:pt x="2873241" y="5517373"/>
                  <a:pt x="2931454" y="5493034"/>
                </a:cubicBezTo>
                <a:cubicBezTo>
                  <a:pt x="2910898" y="5478253"/>
                  <a:pt x="2912386" y="5440420"/>
                  <a:pt x="2921012" y="5412978"/>
                </a:cubicBezTo>
                <a:cubicBezTo>
                  <a:pt x="2859394" y="5408917"/>
                  <a:pt x="2799919" y="5343918"/>
                  <a:pt x="2802668" y="5287672"/>
                </a:cubicBezTo>
                <a:close/>
                <a:moveTo>
                  <a:pt x="3021978" y="5228500"/>
                </a:moveTo>
                <a:cubicBezTo>
                  <a:pt x="2993603" y="5214401"/>
                  <a:pt x="2975619" y="5180754"/>
                  <a:pt x="2959325" y="5176290"/>
                </a:cubicBezTo>
                <a:cubicBezTo>
                  <a:pt x="2908124" y="5162241"/>
                  <a:pt x="2867767" y="5187135"/>
                  <a:pt x="2858360" y="5231981"/>
                </a:cubicBezTo>
                <a:cubicBezTo>
                  <a:pt x="2778026" y="5273548"/>
                  <a:pt x="2839115" y="5397794"/>
                  <a:pt x="2921012" y="5399080"/>
                </a:cubicBezTo>
                <a:cubicBezTo>
                  <a:pt x="2931051" y="5359228"/>
                  <a:pt x="2969086" y="5347374"/>
                  <a:pt x="3008030" y="5336427"/>
                </a:cubicBezTo>
                <a:cubicBezTo>
                  <a:pt x="2967119" y="5323942"/>
                  <a:pt x="2911932" y="5307219"/>
                  <a:pt x="2893167" y="5284217"/>
                </a:cubicBezTo>
                <a:cubicBezTo>
                  <a:pt x="2936777" y="5291657"/>
                  <a:pt x="2968027" y="5311482"/>
                  <a:pt x="3008030" y="5322504"/>
                </a:cubicBezTo>
                <a:cubicBezTo>
                  <a:pt x="3008888" y="5307724"/>
                  <a:pt x="2998925" y="5303764"/>
                  <a:pt x="3001069" y="5287697"/>
                </a:cubicBezTo>
                <a:cubicBezTo>
                  <a:pt x="2973122" y="5276171"/>
                  <a:pt x="2927015" y="5264316"/>
                  <a:pt x="2917532" y="5245929"/>
                </a:cubicBezTo>
                <a:cubicBezTo>
                  <a:pt x="2973576" y="5261491"/>
                  <a:pt x="3013579" y="5282047"/>
                  <a:pt x="3077669" y="5259851"/>
                </a:cubicBezTo>
                <a:cubicBezTo>
                  <a:pt x="3062839" y="5246786"/>
                  <a:pt x="3041904" y="5238412"/>
                  <a:pt x="3021978" y="5228500"/>
                </a:cubicBezTo>
                <a:close/>
                <a:moveTo>
                  <a:pt x="4522289" y="6116156"/>
                </a:moveTo>
                <a:cubicBezTo>
                  <a:pt x="4530436" y="6148491"/>
                  <a:pt x="4543072" y="6184357"/>
                  <a:pt x="4536212" y="6217096"/>
                </a:cubicBezTo>
                <a:cubicBezTo>
                  <a:pt x="4516185" y="6184887"/>
                  <a:pt x="4513184" y="6135703"/>
                  <a:pt x="4501404" y="6095272"/>
                </a:cubicBezTo>
                <a:cubicBezTo>
                  <a:pt x="4444074" y="6017914"/>
                  <a:pt x="4391863" y="5853917"/>
                  <a:pt x="4257730" y="5841155"/>
                </a:cubicBezTo>
                <a:cubicBezTo>
                  <a:pt x="4202341" y="5835883"/>
                  <a:pt x="4107756" y="5845594"/>
                  <a:pt x="4097592" y="5893366"/>
                </a:cubicBezTo>
                <a:cubicBezTo>
                  <a:pt x="4147457" y="5900352"/>
                  <a:pt x="4166903" y="5937782"/>
                  <a:pt x="4215936" y="5945576"/>
                </a:cubicBezTo>
                <a:cubicBezTo>
                  <a:pt x="4215785" y="5932031"/>
                  <a:pt x="4201080" y="5907061"/>
                  <a:pt x="4215936" y="5900327"/>
                </a:cubicBezTo>
                <a:cubicBezTo>
                  <a:pt x="4221031" y="5916116"/>
                  <a:pt x="4230641" y="5927391"/>
                  <a:pt x="4229859" y="5949056"/>
                </a:cubicBezTo>
                <a:cubicBezTo>
                  <a:pt x="4247792" y="5957834"/>
                  <a:pt x="4267642" y="5964644"/>
                  <a:pt x="4285550" y="5973422"/>
                </a:cubicBezTo>
                <a:cubicBezTo>
                  <a:pt x="4297606" y="5950722"/>
                  <a:pt x="4274931" y="5927113"/>
                  <a:pt x="4285550" y="5907288"/>
                </a:cubicBezTo>
                <a:cubicBezTo>
                  <a:pt x="4300482" y="5922876"/>
                  <a:pt x="4307166" y="5952058"/>
                  <a:pt x="4299473" y="5980383"/>
                </a:cubicBezTo>
                <a:cubicBezTo>
                  <a:pt x="4311857" y="5981921"/>
                  <a:pt x="4334331" y="6006614"/>
                  <a:pt x="4337761" y="5994306"/>
                </a:cubicBezTo>
                <a:cubicBezTo>
                  <a:pt x="4347572" y="5976600"/>
                  <a:pt x="4321745" y="5946761"/>
                  <a:pt x="4341242" y="5931653"/>
                </a:cubicBezTo>
                <a:cubicBezTo>
                  <a:pt x="4349136" y="5956901"/>
                  <a:pt x="4358796" y="5976196"/>
                  <a:pt x="4351684" y="6008229"/>
                </a:cubicBezTo>
                <a:cubicBezTo>
                  <a:pt x="4360965" y="6012869"/>
                  <a:pt x="4383716" y="6037285"/>
                  <a:pt x="4386491" y="6025632"/>
                </a:cubicBezTo>
                <a:cubicBezTo>
                  <a:pt x="4394335" y="5996525"/>
                  <a:pt x="4382051" y="5968251"/>
                  <a:pt x="4396933" y="5945576"/>
                </a:cubicBezTo>
                <a:cubicBezTo>
                  <a:pt x="4406669" y="5974683"/>
                  <a:pt x="4402785" y="6009162"/>
                  <a:pt x="4400413" y="6043036"/>
                </a:cubicBezTo>
                <a:cubicBezTo>
                  <a:pt x="4433758" y="6084047"/>
                  <a:pt x="4489525" y="6120872"/>
                  <a:pt x="4501354" y="6171822"/>
                </a:cubicBezTo>
                <a:cubicBezTo>
                  <a:pt x="4457921" y="6135224"/>
                  <a:pt x="4433253" y="6079810"/>
                  <a:pt x="4382985" y="6049997"/>
                </a:cubicBezTo>
                <a:cubicBezTo>
                  <a:pt x="4368154" y="6063012"/>
                  <a:pt x="4352365" y="6075069"/>
                  <a:pt x="4330774" y="6081324"/>
                </a:cubicBezTo>
                <a:cubicBezTo>
                  <a:pt x="4342755" y="6064299"/>
                  <a:pt x="4359452" y="6051964"/>
                  <a:pt x="4376024" y="6039555"/>
                </a:cubicBezTo>
                <a:cubicBezTo>
                  <a:pt x="4365985" y="6034511"/>
                  <a:pt x="4355366" y="6030046"/>
                  <a:pt x="4348178" y="6022152"/>
                </a:cubicBezTo>
                <a:cubicBezTo>
                  <a:pt x="4320635" y="6032871"/>
                  <a:pt x="4307166" y="6057715"/>
                  <a:pt x="4282044" y="6070881"/>
                </a:cubicBezTo>
                <a:cubicBezTo>
                  <a:pt x="4290141" y="6043010"/>
                  <a:pt x="4315010" y="6031887"/>
                  <a:pt x="4330774" y="6011709"/>
                </a:cubicBezTo>
                <a:cubicBezTo>
                  <a:pt x="4315262" y="6005177"/>
                  <a:pt x="4302979" y="5995390"/>
                  <a:pt x="4285525" y="5990825"/>
                </a:cubicBezTo>
                <a:cubicBezTo>
                  <a:pt x="4269786" y="6000612"/>
                  <a:pt x="4254829" y="6011180"/>
                  <a:pt x="4233314" y="6015190"/>
                </a:cubicBezTo>
                <a:cubicBezTo>
                  <a:pt x="4240679" y="5998165"/>
                  <a:pt x="4259722" y="5992843"/>
                  <a:pt x="4271602" y="5980383"/>
                </a:cubicBezTo>
                <a:cubicBezTo>
                  <a:pt x="4224209" y="5964190"/>
                  <a:pt x="4185543" y="5939270"/>
                  <a:pt x="4132348" y="5962979"/>
                </a:cubicBezTo>
                <a:cubicBezTo>
                  <a:pt x="4175958" y="6048156"/>
                  <a:pt x="4242546" y="6110380"/>
                  <a:pt x="4362101" y="6119637"/>
                </a:cubicBezTo>
                <a:cubicBezTo>
                  <a:pt x="4483017" y="6175076"/>
                  <a:pt x="4519918" y="6314581"/>
                  <a:pt x="4536161" y="6474719"/>
                </a:cubicBezTo>
                <a:cubicBezTo>
                  <a:pt x="4551496" y="6473811"/>
                  <a:pt x="4563073" y="6469170"/>
                  <a:pt x="4581410" y="6471238"/>
                </a:cubicBezTo>
                <a:cubicBezTo>
                  <a:pt x="4576114" y="6396076"/>
                  <a:pt x="4577930" y="6316549"/>
                  <a:pt x="4574449" y="6241512"/>
                </a:cubicBezTo>
                <a:cubicBezTo>
                  <a:pt x="4548671" y="5687172"/>
                  <a:pt x="4336071" y="5377313"/>
                  <a:pt x="3944391" y="5176315"/>
                </a:cubicBezTo>
                <a:cubicBezTo>
                  <a:pt x="3923506" y="5187917"/>
                  <a:pt x="3909029" y="5205926"/>
                  <a:pt x="3892180" y="5221564"/>
                </a:cubicBezTo>
                <a:cubicBezTo>
                  <a:pt x="4143699" y="5336982"/>
                  <a:pt x="4350372" y="5523099"/>
                  <a:pt x="4452624" y="5785489"/>
                </a:cubicBezTo>
                <a:cubicBezTo>
                  <a:pt x="4467253" y="5823045"/>
                  <a:pt x="4483723" y="5865343"/>
                  <a:pt x="4480470" y="5907339"/>
                </a:cubicBezTo>
                <a:cubicBezTo>
                  <a:pt x="4452927" y="5855986"/>
                  <a:pt x="4443594" y="5786396"/>
                  <a:pt x="4414336" y="5736759"/>
                </a:cubicBezTo>
                <a:cubicBezTo>
                  <a:pt x="4349994" y="5678722"/>
                  <a:pt x="4249658" y="5516970"/>
                  <a:pt x="4142816" y="5604492"/>
                </a:cubicBezTo>
                <a:cubicBezTo>
                  <a:pt x="4376049" y="5656778"/>
                  <a:pt x="4465916" y="5892356"/>
                  <a:pt x="4522289" y="6116156"/>
                </a:cubicBezTo>
                <a:close/>
                <a:moveTo>
                  <a:pt x="2068164" y="5360767"/>
                </a:moveTo>
                <a:cubicBezTo>
                  <a:pt x="2081128" y="5373328"/>
                  <a:pt x="2106552" y="5373428"/>
                  <a:pt x="2127336" y="5378171"/>
                </a:cubicBezTo>
                <a:cubicBezTo>
                  <a:pt x="2165119" y="5368611"/>
                  <a:pt x="2165497" y="5305076"/>
                  <a:pt x="2203911" y="5301595"/>
                </a:cubicBezTo>
                <a:cubicBezTo>
                  <a:pt x="2220684" y="5300057"/>
                  <a:pt x="2235465" y="5314383"/>
                  <a:pt x="2256122" y="5318999"/>
                </a:cubicBezTo>
                <a:cubicBezTo>
                  <a:pt x="2265832" y="5267797"/>
                  <a:pt x="2246739" y="5220756"/>
                  <a:pt x="2235237" y="5179745"/>
                </a:cubicBezTo>
                <a:cubicBezTo>
                  <a:pt x="2220382" y="5185849"/>
                  <a:pt x="2193822" y="5190641"/>
                  <a:pt x="2176066" y="5183226"/>
                </a:cubicBezTo>
                <a:cubicBezTo>
                  <a:pt x="2148447" y="5246913"/>
                  <a:pt x="2038325" y="5262550"/>
                  <a:pt x="2068164" y="5360767"/>
                </a:cubicBezTo>
                <a:close/>
                <a:moveTo>
                  <a:pt x="3049824" y="5218058"/>
                </a:moveTo>
                <a:cubicBezTo>
                  <a:pt x="3061502" y="5244693"/>
                  <a:pt x="3095527" y="5248956"/>
                  <a:pt x="3108996" y="5273749"/>
                </a:cubicBezTo>
                <a:cubicBezTo>
                  <a:pt x="3081024" y="5280585"/>
                  <a:pt x="3041677" y="5276070"/>
                  <a:pt x="3014991" y="5284191"/>
                </a:cubicBezTo>
                <a:cubicBezTo>
                  <a:pt x="3023819" y="5437342"/>
                  <a:pt x="3279222" y="5452451"/>
                  <a:pt x="3383997" y="5378171"/>
                </a:cubicBezTo>
                <a:cubicBezTo>
                  <a:pt x="3340715" y="5391816"/>
                  <a:pt x="3248577" y="5403469"/>
                  <a:pt x="3185571" y="5388612"/>
                </a:cubicBezTo>
                <a:cubicBezTo>
                  <a:pt x="3235915" y="5371007"/>
                  <a:pt x="3322075" y="5391311"/>
                  <a:pt x="3370074" y="5364248"/>
                </a:cubicBezTo>
                <a:cubicBezTo>
                  <a:pt x="3349165" y="5344852"/>
                  <a:pt x="3282022" y="5373630"/>
                  <a:pt x="3248224" y="5353805"/>
                </a:cubicBezTo>
                <a:cubicBezTo>
                  <a:pt x="3270546" y="5339000"/>
                  <a:pt x="3322656" y="5353982"/>
                  <a:pt x="3345684" y="5339883"/>
                </a:cubicBezTo>
                <a:cubicBezTo>
                  <a:pt x="3324270" y="5316047"/>
                  <a:pt x="3267897" y="5327171"/>
                  <a:pt x="3237782" y="5312037"/>
                </a:cubicBezTo>
                <a:cubicBezTo>
                  <a:pt x="3265325" y="5297963"/>
                  <a:pt x="3292969" y="5314282"/>
                  <a:pt x="3321319" y="5308556"/>
                </a:cubicBezTo>
                <a:cubicBezTo>
                  <a:pt x="3288227" y="5265047"/>
                  <a:pt x="3203479" y="5273219"/>
                  <a:pt x="3150739" y="5249384"/>
                </a:cubicBezTo>
                <a:cubicBezTo>
                  <a:pt x="3205800" y="5239169"/>
                  <a:pt x="3259902" y="5264114"/>
                  <a:pt x="3296954" y="5270269"/>
                </a:cubicBezTo>
                <a:cubicBezTo>
                  <a:pt x="3280030" y="5247745"/>
                  <a:pt x="3268099" y="5220227"/>
                  <a:pt x="3258666" y="5190212"/>
                </a:cubicBezTo>
                <a:cubicBezTo>
                  <a:pt x="3181460" y="5169202"/>
                  <a:pt x="3102438" y="5186429"/>
                  <a:pt x="3049824" y="5218058"/>
                </a:cubicBezTo>
                <a:close/>
                <a:moveTo>
                  <a:pt x="1904570" y="5291153"/>
                </a:moveTo>
                <a:cubicBezTo>
                  <a:pt x="1912036" y="5249182"/>
                  <a:pt x="1895793" y="5196543"/>
                  <a:pt x="1855840" y="5190212"/>
                </a:cubicBezTo>
                <a:cubicBezTo>
                  <a:pt x="1836394" y="5187135"/>
                  <a:pt x="1762341" y="5201613"/>
                  <a:pt x="1772304" y="5235461"/>
                </a:cubicBezTo>
                <a:cubicBezTo>
                  <a:pt x="1744786" y="5236950"/>
                  <a:pt x="1733789" y="5254984"/>
                  <a:pt x="1723574" y="5273749"/>
                </a:cubicBezTo>
                <a:cubicBezTo>
                  <a:pt x="1740750" y="5307623"/>
                  <a:pt x="1759390" y="5340059"/>
                  <a:pt x="1765342" y="5385157"/>
                </a:cubicBezTo>
                <a:cubicBezTo>
                  <a:pt x="1781131" y="5378877"/>
                  <a:pt x="1806959" y="5382685"/>
                  <a:pt x="1827995" y="5381676"/>
                </a:cubicBezTo>
                <a:cubicBezTo>
                  <a:pt x="1841716" y="5339706"/>
                  <a:pt x="1871781" y="5314080"/>
                  <a:pt x="1904570" y="5291153"/>
                </a:cubicBezTo>
                <a:close/>
                <a:moveTo>
                  <a:pt x="4153308" y="5228500"/>
                </a:moveTo>
                <a:cubicBezTo>
                  <a:pt x="4246859" y="5241691"/>
                  <a:pt x="4293924" y="5301393"/>
                  <a:pt x="4358696" y="5343363"/>
                </a:cubicBezTo>
                <a:cubicBezTo>
                  <a:pt x="4325553" y="5275615"/>
                  <a:pt x="4249356" y="5188270"/>
                  <a:pt x="4153308" y="5228500"/>
                </a:cubicBezTo>
                <a:close/>
                <a:moveTo>
                  <a:pt x="4912153" y="5312037"/>
                </a:moveTo>
                <a:cubicBezTo>
                  <a:pt x="4923882" y="5309843"/>
                  <a:pt x="4944488" y="5316527"/>
                  <a:pt x="4950441" y="5308556"/>
                </a:cubicBezTo>
                <a:cubicBezTo>
                  <a:pt x="4926883" y="5269108"/>
                  <a:pt x="4906377" y="5226911"/>
                  <a:pt x="4849500" y="5249384"/>
                </a:cubicBezTo>
                <a:cubicBezTo>
                  <a:pt x="4805210" y="5266889"/>
                  <a:pt x="4724296" y="5375775"/>
                  <a:pt x="4713727" y="5426926"/>
                </a:cubicBezTo>
                <a:cubicBezTo>
                  <a:pt x="4699628" y="5495278"/>
                  <a:pt x="4716780" y="5574628"/>
                  <a:pt x="4710247" y="5628832"/>
                </a:cubicBezTo>
                <a:cubicBezTo>
                  <a:pt x="4754058" y="5499718"/>
                  <a:pt x="4797189" y="5369948"/>
                  <a:pt x="4912153" y="5312037"/>
                </a:cubicBezTo>
                <a:close/>
                <a:moveTo>
                  <a:pt x="3756458" y="5256346"/>
                </a:moveTo>
                <a:cubicBezTo>
                  <a:pt x="3630295" y="5245904"/>
                  <a:pt x="3492605" y="5281972"/>
                  <a:pt x="3446649" y="5353805"/>
                </a:cubicBezTo>
                <a:cubicBezTo>
                  <a:pt x="3488065" y="5359708"/>
                  <a:pt x="3528320" y="5359985"/>
                  <a:pt x="3568499" y="5357286"/>
                </a:cubicBezTo>
                <a:cubicBezTo>
                  <a:pt x="3663538" y="5350930"/>
                  <a:pt x="3730781" y="5326616"/>
                  <a:pt x="3773886" y="5287672"/>
                </a:cubicBezTo>
                <a:cubicBezTo>
                  <a:pt x="3736254" y="5350375"/>
                  <a:pt x="3648278" y="5371285"/>
                  <a:pt x="3551096" y="5374690"/>
                </a:cubicBezTo>
                <a:cubicBezTo>
                  <a:pt x="3504358" y="5376329"/>
                  <a:pt x="3458176" y="5360767"/>
                  <a:pt x="3418804" y="5371209"/>
                </a:cubicBezTo>
                <a:cubicBezTo>
                  <a:pt x="3458454" y="5462716"/>
                  <a:pt x="3623989" y="5458404"/>
                  <a:pt x="3739054" y="5486098"/>
                </a:cubicBezTo>
                <a:cubicBezTo>
                  <a:pt x="3625553" y="5495102"/>
                  <a:pt x="3521434" y="5464709"/>
                  <a:pt x="3443169" y="5426926"/>
                </a:cubicBezTo>
                <a:cubicBezTo>
                  <a:pt x="3468896" y="5509100"/>
                  <a:pt x="3545396" y="5540502"/>
                  <a:pt x="3592839" y="5600986"/>
                </a:cubicBezTo>
                <a:cubicBezTo>
                  <a:pt x="3550112" y="5585928"/>
                  <a:pt x="3516894" y="5542444"/>
                  <a:pt x="3488418" y="5513968"/>
                </a:cubicBezTo>
                <a:cubicBezTo>
                  <a:pt x="3479464" y="5504989"/>
                  <a:pt x="3466727" y="5488519"/>
                  <a:pt x="3457091" y="5493084"/>
                </a:cubicBezTo>
                <a:cubicBezTo>
                  <a:pt x="3465894" y="5629538"/>
                  <a:pt x="3572232" y="5777947"/>
                  <a:pt x="3749496" y="5757643"/>
                </a:cubicBezTo>
                <a:cubicBezTo>
                  <a:pt x="3782134" y="5753910"/>
                  <a:pt x="3917352" y="5719683"/>
                  <a:pt x="3923557" y="5688029"/>
                </a:cubicBezTo>
                <a:cubicBezTo>
                  <a:pt x="3927491" y="5667952"/>
                  <a:pt x="3906380" y="5660865"/>
                  <a:pt x="3913115" y="5646261"/>
                </a:cubicBezTo>
                <a:cubicBezTo>
                  <a:pt x="3927945" y="5644192"/>
                  <a:pt x="3936143" y="5648758"/>
                  <a:pt x="3947921" y="5649741"/>
                </a:cubicBezTo>
                <a:cubicBezTo>
                  <a:pt x="3951251" y="5622047"/>
                  <a:pt x="3930367" y="5618566"/>
                  <a:pt x="3923557" y="5601011"/>
                </a:cubicBezTo>
                <a:cubicBezTo>
                  <a:pt x="3946055" y="5583002"/>
                  <a:pt x="3981644" y="5571072"/>
                  <a:pt x="4014055" y="5573166"/>
                </a:cubicBezTo>
                <a:cubicBezTo>
                  <a:pt x="4003285" y="5558411"/>
                  <a:pt x="3986310" y="5549860"/>
                  <a:pt x="3972286" y="5538359"/>
                </a:cubicBezTo>
                <a:cubicBezTo>
                  <a:pt x="3982451" y="5520703"/>
                  <a:pt x="4003285" y="5513666"/>
                  <a:pt x="4010574" y="5493110"/>
                </a:cubicBezTo>
                <a:cubicBezTo>
                  <a:pt x="3997837" y="5454796"/>
                  <a:pt x="3952966" y="5448617"/>
                  <a:pt x="3927012" y="5423495"/>
                </a:cubicBezTo>
                <a:cubicBezTo>
                  <a:pt x="3933267" y="5408841"/>
                  <a:pt x="3954555" y="5409270"/>
                  <a:pt x="3958338" y="5392169"/>
                </a:cubicBezTo>
                <a:cubicBezTo>
                  <a:pt x="3930468" y="5330626"/>
                  <a:pt x="3855986" y="5264594"/>
                  <a:pt x="3756458" y="5256346"/>
                </a:cubicBezTo>
                <a:close/>
                <a:moveTo>
                  <a:pt x="1720068" y="5423445"/>
                </a:moveTo>
                <a:cubicBezTo>
                  <a:pt x="1730787" y="5407504"/>
                  <a:pt x="1748670" y="5405688"/>
                  <a:pt x="1751394" y="5385157"/>
                </a:cubicBezTo>
                <a:cubicBezTo>
                  <a:pt x="1756212" y="5348963"/>
                  <a:pt x="1718151" y="5278441"/>
                  <a:pt x="1692222" y="5266788"/>
                </a:cubicBezTo>
                <a:cubicBezTo>
                  <a:pt x="1645787" y="5245954"/>
                  <a:pt x="1633277" y="5285478"/>
                  <a:pt x="1619127" y="5305076"/>
                </a:cubicBezTo>
                <a:cubicBezTo>
                  <a:pt x="1601244" y="5329819"/>
                  <a:pt x="1583362" y="5342581"/>
                  <a:pt x="1584320" y="5367728"/>
                </a:cubicBezTo>
                <a:cubicBezTo>
                  <a:pt x="1586035" y="5412599"/>
                  <a:pt x="1643013" y="5469022"/>
                  <a:pt x="1702664" y="5461707"/>
                </a:cubicBezTo>
                <a:cubicBezTo>
                  <a:pt x="1716738" y="5450257"/>
                  <a:pt x="1711164" y="5436636"/>
                  <a:pt x="1720068" y="5423445"/>
                </a:cubicBezTo>
                <a:close/>
                <a:moveTo>
                  <a:pt x="1956781" y="5287672"/>
                </a:moveTo>
                <a:cubicBezTo>
                  <a:pt x="1906386" y="5292742"/>
                  <a:pt x="1852360" y="5345154"/>
                  <a:pt x="1838412" y="5388612"/>
                </a:cubicBezTo>
                <a:cubicBezTo>
                  <a:pt x="1864114" y="5401198"/>
                  <a:pt x="1872134" y="5431465"/>
                  <a:pt x="1883661" y="5458227"/>
                </a:cubicBezTo>
                <a:cubicBezTo>
                  <a:pt x="1920562" y="5478127"/>
                  <a:pt x="1968812" y="5464028"/>
                  <a:pt x="2005486" y="5454746"/>
                </a:cubicBezTo>
                <a:cubicBezTo>
                  <a:pt x="1997213" y="5432676"/>
                  <a:pt x="2024604" y="5423470"/>
                  <a:pt x="2029851" y="5406016"/>
                </a:cubicBezTo>
                <a:cubicBezTo>
                  <a:pt x="2035727" y="5386494"/>
                  <a:pt x="2021275" y="5361801"/>
                  <a:pt x="2040293" y="5346844"/>
                </a:cubicBezTo>
                <a:cubicBezTo>
                  <a:pt x="2002989" y="5332013"/>
                  <a:pt x="2001803" y="5283158"/>
                  <a:pt x="1956781" y="5287672"/>
                </a:cubicBezTo>
                <a:close/>
                <a:moveTo>
                  <a:pt x="2346645" y="5451291"/>
                </a:moveTo>
                <a:cubicBezTo>
                  <a:pt x="2318421" y="5385510"/>
                  <a:pt x="2282505" y="5327448"/>
                  <a:pt x="2200430" y="5315518"/>
                </a:cubicBezTo>
                <a:cubicBezTo>
                  <a:pt x="2188122" y="5322933"/>
                  <a:pt x="2179899" y="5334435"/>
                  <a:pt x="2179546" y="5353805"/>
                </a:cubicBezTo>
                <a:cubicBezTo>
                  <a:pt x="2085239" y="5402687"/>
                  <a:pt x="2146807" y="5569357"/>
                  <a:pt x="2238718" y="5576596"/>
                </a:cubicBezTo>
                <a:cubicBezTo>
                  <a:pt x="2257610" y="5567616"/>
                  <a:pt x="2269540" y="5551727"/>
                  <a:pt x="2301371" y="5555712"/>
                </a:cubicBezTo>
                <a:cubicBezTo>
                  <a:pt x="2308383" y="5512808"/>
                  <a:pt x="2324298" y="5478833"/>
                  <a:pt x="2346645" y="5451291"/>
                </a:cubicBezTo>
                <a:close/>
                <a:moveTo>
                  <a:pt x="2332723" y="5392093"/>
                </a:moveTo>
                <a:cubicBezTo>
                  <a:pt x="2343089" y="5415121"/>
                  <a:pt x="2374869" y="5394767"/>
                  <a:pt x="2398856" y="5388612"/>
                </a:cubicBezTo>
                <a:cubicBezTo>
                  <a:pt x="2435756" y="5379154"/>
                  <a:pt x="2478282" y="5374488"/>
                  <a:pt x="2510264" y="5364248"/>
                </a:cubicBezTo>
                <a:cubicBezTo>
                  <a:pt x="2499519" y="5355268"/>
                  <a:pt x="2492129" y="5342935"/>
                  <a:pt x="2485899" y="5329441"/>
                </a:cubicBezTo>
                <a:cubicBezTo>
                  <a:pt x="2411341" y="5326843"/>
                  <a:pt x="2388389" y="5375825"/>
                  <a:pt x="2332723" y="5392093"/>
                </a:cubicBezTo>
                <a:close/>
                <a:moveTo>
                  <a:pt x="3021978" y="5353805"/>
                </a:moveTo>
                <a:cubicBezTo>
                  <a:pt x="2919600" y="5339630"/>
                  <a:pt x="2909864" y="5470889"/>
                  <a:pt x="2959325" y="5506982"/>
                </a:cubicBezTo>
                <a:cubicBezTo>
                  <a:pt x="3055978" y="5577479"/>
                  <a:pt x="3266939" y="5517676"/>
                  <a:pt x="3328306" y="5458252"/>
                </a:cubicBezTo>
                <a:cubicBezTo>
                  <a:pt x="3260558" y="5484584"/>
                  <a:pt x="3156389" y="5501004"/>
                  <a:pt x="3070708" y="5479136"/>
                </a:cubicBezTo>
                <a:cubicBezTo>
                  <a:pt x="3179821" y="5469123"/>
                  <a:pt x="3317964" y="5481659"/>
                  <a:pt x="3370074" y="5406042"/>
                </a:cubicBezTo>
                <a:cubicBezTo>
                  <a:pt x="3265728" y="5458630"/>
                  <a:pt x="3077518" y="5439587"/>
                  <a:pt x="3021978" y="5353805"/>
                </a:cubicBezTo>
                <a:close/>
                <a:moveTo>
                  <a:pt x="2482418" y="5381651"/>
                </a:moveTo>
                <a:cubicBezTo>
                  <a:pt x="2437093" y="5387579"/>
                  <a:pt x="2384177" y="5405966"/>
                  <a:pt x="2343190" y="5412978"/>
                </a:cubicBezTo>
                <a:cubicBezTo>
                  <a:pt x="2340642" y="5429448"/>
                  <a:pt x="2348159" y="5435879"/>
                  <a:pt x="2353632" y="5444304"/>
                </a:cubicBezTo>
                <a:cubicBezTo>
                  <a:pt x="2393484" y="5432676"/>
                  <a:pt x="2445265" y="5423949"/>
                  <a:pt x="2475482" y="5447784"/>
                </a:cubicBezTo>
                <a:cubicBezTo>
                  <a:pt x="2497526" y="5429221"/>
                  <a:pt x="2524893" y="5415979"/>
                  <a:pt x="2541615" y="5392093"/>
                </a:cubicBezTo>
                <a:cubicBezTo>
                  <a:pt x="2531098" y="5369519"/>
                  <a:pt x="2499998" y="5379356"/>
                  <a:pt x="2482418" y="5381651"/>
                </a:cubicBezTo>
                <a:close/>
                <a:moveTo>
                  <a:pt x="2019434" y="5458252"/>
                </a:moveTo>
                <a:cubicBezTo>
                  <a:pt x="2053383" y="5435350"/>
                  <a:pt x="2110462" y="5435552"/>
                  <a:pt x="2123855" y="5392119"/>
                </a:cubicBezTo>
                <a:cubicBezTo>
                  <a:pt x="2071367" y="5375951"/>
                  <a:pt x="2030078" y="5411616"/>
                  <a:pt x="2019434" y="5458252"/>
                </a:cubicBezTo>
                <a:close/>
                <a:moveTo>
                  <a:pt x="3453611" y="5587038"/>
                </a:moveTo>
                <a:cubicBezTo>
                  <a:pt x="3453964" y="5520047"/>
                  <a:pt x="3440823" y="5430835"/>
                  <a:pt x="3397920" y="5388612"/>
                </a:cubicBezTo>
                <a:cubicBezTo>
                  <a:pt x="3328104" y="5517272"/>
                  <a:pt x="3217881" y="5775526"/>
                  <a:pt x="3338748" y="5917730"/>
                </a:cubicBezTo>
                <a:cubicBezTo>
                  <a:pt x="3332517" y="5775324"/>
                  <a:pt x="3452880" y="5728536"/>
                  <a:pt x="3453611" y="5587038"/>
                </a:cubicBezTo>
                <a:close/>
                <a:moveTo>
                  <a:pt x="1866257" y="5496540"/>
                </a:moveTo>
                <a:cubicBezTo>
                  <a:pt x="1877835" y="5465062"/>
                  <a:pt x="1859195" y="5415475"/>
                  <a:pt x="1838412" y="5402535"/>
                </a:cubicBezTo>
                <a:cubicBezTo>
                  <a:pt x="1786605" y="5370377"/>
                  <a:pt x="1718933" y="5416105"/>
                  <a:pt x="1720043" y="5482592"/>
                </a:cubicBezTo>
                <a:cubicBezTo>
                  <a:pt x="1732982" y="5539040"/>
                  <a:pt x="1847038" y="5548902"/>
                  <a:pt x="1866257" y="5496540"/>
                </a:cubicBezTo>
                <a:close/>
                <a:moveTo>
                  <a:pt x="2451067" y="5444329"/>
                </a:moveTo>
                <a:cubicBezTo>
                  <a:pt x="2365083" y="5427380"/>
                  <a:pt x="2325131" y="5485063"/>
                  <a:pt x="2315294" y="5555712"/>
                </a:cubicBezTo>
                <a:cubicBezTo>
                  <a:pt x="2401378" y="5554349"/>
                  <a:pt x="2429299" y="5611125"/>
                  <a:pt x="2440624" y="5684498"/>
                </a:cubicBezTo>
                <a:cubicBezTo>
                  <a:pt x="2463274" y="5665379"/>
                  <a:pt x="2496644" y="5656955"/>
                  <a:pt x="2531123" y="5649691"/>
                </a:cubicBezTo>
                <a:cubicBezTo>
                  <a:pt x="2512710" y="5627469"/>
                  <a:pt x="2496265" y="5603332"/>
                  <a:pt x="2489354" y="5569634"/>
                </a:cubicBezTo>
                <a:cubicBezTo>
                  <a:pt x="2517200" y="5556872"/>
                  <a:pt x="2541388" y="5540452"/>
                  <a:pt x="2562449" y="5520904"/>
                </a:cubicBezTo>
                <a:cubicBezTo>
                  <a:pt x="2514123" y="5506603"/>
                  <a:pt x="2472127" y="5485921"/>
                  <a:pt x="2451067" y="5444329"/>
                </a:cubicBezTo>
                <a:close/>
                <a:moveTo>
                  <a:pt x="1556449" y="5496540"/>
                </a:moveTo>
                <a:cubicBezTo>
                  <a:pt x="1538945" y="5464154"/>
                  <a:pt x="1483682" y="5469526"/>
                  <a:pt x="1455509" y="5447810"/>
                </a:cubicBezTo>
                <a:cubicBezTo>
                  <a:pt x="1459696" y="5507436"/>
                  <a:pt x="1485095" y="5545850"/>
                  <a:pt x="1549488" y="5545270"/>
                </a:cubicBezTo>
                <a:cubicBezTo>
                  <a:pt x="1547773" y="5524991"/>
                  <a:pt x="1550497" y="5509126"/>
                  <a:pt x="1556449" y="5496540"/>
                </a:cubicBezTo>
                <a:close/>
                <a:moveTo>
                  <a:pt x="1563411" y="5538308"/>
                </a:moveTo>
                <a:cubicBezTo>
                  <a:pt x="1564823" y="5551979"/>
                  <a:pt x="1578721" y="5553189"/>
                  <a:pt x="1580814" y="5566154"/>
                </a:cubicBezTo>
                <a:cubicBezTo>
                  <a:pt x="1577838" y="5633952"/>
                  <a:pt x="1643845" y="5647950"/>
                  <a:pt x="1709626" y="5635768"/>
                </a:cubicBezTo>
                <a:cubicBezTo>
                  <a:pt x="1715402" y="5591654"/>
                  <a:pt x="1746375" y="5572737"/>
                  <a:pt x="1761836" y="5538308"/>
                </a:cubicBezTo>
                <a:cubicBezTo>
                  <a:pt x="1732729" y="5527967"/>
                  <a:pt x="1712400" y="5508823"/>
                  <a:pt x="1706145" y="5475655"/>
                </a:cubicBezTo>
                <a:cubicBezTo>
                  <a:pt x="1638473" y="5463750"/>
                  <a:pt x="1558719" y="5453459"/>
                  <a:pt x="1563411" y="5538308"/>
                </a:cubicBezTo>
                <a:close/>
                <a:moveTo>
                  <a:pt x="1883686" y="5475655"/>
                </a:moveTo>
                <a:cubicBezTo>
                  <a:pt x="1883156" y="5507613"/>
                  <a:pt x="1860305" y="5517272"/>
                  <a:pt x="1848879" y="5538308"/>
                </a:cubicBezTo>
                <a:cubicBezTo>
                  <a:pt x="1873370" y="5578690"/>
                  <a:pt x="1870243" y="5656072"/>
                  <a:pt x="1925455" y="5656677"/>
                </a:cubicBezTo>
                <a:cubicBezTo>
                  <a:pt x="1950501" y="5656955"/>
                  <a:pt x="1969443" y="5634835"/>
                  <a:pt x="1984627" y="5614909"/>
                </a:cubicBezTo>
                <a:cubicBezTo>
                  <a:pt x="1960918" y="5561589"/>
                  <a:pt x="1975395" y="5515785"/>
                  <a:pt x="2022914" y="5500046"/>
                </a:cubicBezTo>
                <a:cubicBezTo>
                  <a:pt x="2023116" y="5483601"/>
                  <a:pt x="2015196" y="5475277"/>
                  <a:pt x="2005511" y="5468719"/>
                </a:cubicBezTo>
                <a:cubicBezTo>
                  <a:pt x="1971410" y="5480271"/>
                  <a:pt x="1923563" y="5489452"/>
                  <a:pt x="1883686" y="5475655"/>
                </a:cubicBezTo>
                <a:close/>
                <a:moveTo>
                  <a:pt x="3108996" y="5555712"/>
                </a:moveTo>
                <a:cubicBezTo>
                  <a:pt x="3094745" y="5556771"/>
                  <a:pt x="3075374" y="5551525"/>
                  <a:pt x="3060266" y="5555712"/>
                </a:cubicBezTo>
                <a:cubicBezTo>
                  <a:pt x="3024753" y="5565574"/>
                  <a:pt x="2990904" y="5624267"/>
                  <a:pt x="2997613" y="5667095"/>
                </a:cubicBezTo>
                <a:cubicBezTo>
                  <a:pt x="3003944" y="5707526"/>
                  <a:pt x="3054893" y="5767884"/>
                  <a:pt x="3112476" y="5747151"/>
                </a:cubicBezTo>
                <a:cubicBezTo>
                  <a:pt x="3179316" y="5807660"/>
                  <a:pt x="3275010" y="5737339"/>
                  <a:pt x="3283056" y="5663613"/>
                </a:cubicBezTo>
                <a:cubicBezTo>
                  <a:pt x="3238690" y="5679580"/>
                  <a:pt x="3204866" y="5706088"/>
                  <a:pt x="3154245" y="5715824"/>
                </a:cubicBezTo>
                <a:cubicBezTo>
                  <a:pt x="3192457" y="5671659"/>
                  <a:pt x="3297181" y="5675443"/>
                  <a:pt x="3293498" y="5600961"/>
                </a:cubicBezTo>
                <a:cubicBezTo>
                  <a:pt x="3262399" y="5620912"/>
                  <a:pt x="3231502" y="5641065"/>
                  <a:pt x="3189052" y="5649691"/>
                </a:cubicBezTo>
                <a:cubicBezTo>
                  <a:pt x="3221740" y="5610420"/>
                  <a:pt x="3311406" y="5609587"/>
                  <a:pt x="3307421" y="5545270"/>
                </a:cubicBezTo>
                <a:cubicBezTo>
                  <a:pt x="3261541" y="5575965"/>
                  <a:pt x="3212357" y="5603382"/>
                  <a:pt x="3150764" y="5618364"/>
                </a:cubicBezTo>
                <a:cubicBezTo>
                  <a:pt x="3211071" y="5567264"/>
                  <a:pt x="3318948" y="5563758"/>
                  <a:pt x="3338748" y="5472150"/>
                </a:cubicBezTo>
                <a:cubicBezTo>
                  <a:pt x="3278743" y="5504106"/>
                  <a:pt x="3205295" y="5548599"/>
                  <a:pt x="3108996" y="5555712"/>
                </a:cubicBezTo>
                <a:close/>
                <a:moveTo>
                  <a:pt x="2029876" y="5517424"/>
                </a:moveTo>
                <a:cubicBezTo>
                  <a:pt x="2010076" y="5530212"/>
                  <a:pt x="1993152" y="5530817"/>
                  <a:pt x="1988107" y="5541789"/>
                </a:cubicBezTo>
                <a:cubicBezTo>
                  <a:pt x="1982357" y="5554300"/>
                  <a:pt x="1995497" y="5622450"/>
                  <a:pt x="1998549" y="5632313"/>
                </a:cubicBezTo>
                <a:cubicBezTo>
                  <a:pt x="2018980" y="5698092"/>
                  <a:pt x="2127134" y="5709367"/>
                  <a:pt x="2203936" y="5691484"/>
                </a:cubicBezTo>
                <a:cubicBezTo>
                  <a:pt x="2214605" y="5667574"/>
                  <a:pt x="2212966" y="5616170"/>
                  <a:pt x="2231782" y="5590544"/>
                </a:cubicBezTo>
                <a:cubicBezTo>
                  <a:pt x="2181261" y="5572610"/>
                  <a:pt x="2145193" y="5540200"/>
                  <a:pt x="2127361" y="5489578"/>
                </a:cubicBezTo>
                <a:cubicBezTo>
                  <a:pt x="2087560" y="5478682"/>
                  <a:pt x="2050079" y="5504384"/>
                  <a:pt x="2029876" y="5517424"/>
                </a:cubicBezTo>
                <a:close/>
                <a:moveTo>
                  <a:pt x="1361530" y="5534827"/>
                </a:moveTo>
                <a:cubicBezTo>
                  <a:pt x="1346396" y="5563253"/>
                  <a:pt x="1360849" y="5587189"/>
                  <a:pt x="1375453" y="5604442"/>
                </a:cubicBezTo>
                <a:cubicBezTo>
                  <a:pt x="1330128" y="5632363"/>
                  <a:pt x="1370736" y="5669818"/>
                  <a:pt x="1413740" y="5667095"/>
                </a:cubicBezTo>
                <a:cubicBezTo>
                  <a:pt x="1468221" y="5663639"/>
                  <a:pt x="1535313" y="5591704"/>
                  <a:pt x="1546032" y="5559193"/>
                </a:cubicBezTo>
                <a:cubicBezTo>
                  <a:pt x="1478865" y="5556519"/>
                  <a:pt x="1423048" y="5525016"/>
                  <a:pt x="1361530" y="5534827"/>
                </a:cubicBezTo>
                <a:close/>
                <a:moveTo>
                  <a:pt x="1775759" y="5545270"/>
                </a:moveTo>
                <a:cubicBezTo>
                  <a:pt x="1745215" y="5582448"/>
                  <a:pt x="1694946" y="5650926"/>
                  <a:pt x="1737471" y="5708888"/>
                </a:cubicBezTo>
                <a:cubicBezTo>
                  <a:pt x="1771269" y="5698446"/>
                  <a:pt x="1781031" y="5720087"/>
                  <a:pt x="1810566" y="5715849"/>
                </a:cubicBezTo>
                <a:cubicBezTo>
                  <a:pt x="1883938" y="5705357"/>
                  <a:pt x="1867670" y="5585071"/>
                  <a:pt x="1831450" y="5538308"/>
                </a:cubicBezTo>
                <a:cubicBezTo>
                  <a:pt x="1821563" y="5549280"/>
                  <a:pt x="1795433" y="5544059"/>
                  <a:pt x="1775759" y="5545270"/>
                </a:cubicBezTo>
                <a:close/>
                <a:moveTo>
                  <a:pt x="4814693" y="5614883"/>
                </a:moveTo>
                <a:cubicBezTo>
                  <a:pt x="4728735" y="5715572"/>
                  <a:pt x="4690851" y="5903379"/>
                  <a:pt x="4745079" y="6060465"/>
                </a:cubicBezTo>
                <a:cubicBezTo>
                  <a:pt x="4755723" y="6018873"/>
                  <a:pt x="4769923" y="5980888"/>
                  <a:pt x="4783367" y="5942096"/>
                </a:cubicBezTo>
                <a:cubicBezTo>
                  <a:pt x="4766190" y="5906884"/>
                  <a:pt x="4755168" y="5845115"/>
                  <a:pt x="4769444" y="5799386"/>
                </a:cubicBezTo>
                <a:cubicBezTo>
                  <a:pt x="4775926" y="5838153"/>
                  <a:pt x="4779407" y="5879922"/>
                  <a:pt x="4786848" y="5917730"/>
                </a:cubicBezTo>
                <a:cubicBezTo>
                  <a:pt x="4806420" y="5900175"/>
                  <a:pt x="4807454" y="5864057"/>
                  <a:pt x="4825135" y="5844635"/>
                </a:cubicBezTo>
                <a:cubicBezTo>
                  <a:pt x="4816030" y="5807508"/>
                  <a:pt x="4795751" y="5747756"/>
                  <a:pt x="4811212" y="5708863"/>
                </a:cubicBezTo>
                <a:cubicBezTo>
                  <a:pt x="4820167" y="5745183"/>
                  <a:pt x="4822209" y="5788364"/>
                  <a:pt x="4835578" y="5820271"/>
                </a:cubicBezTo>
                <a:cubicBezTo>
                  <a:pt x="4861254" y="5778654"/>
                  <a:pt x="4882163" y="5732269"/>
                  <a:pt x="4887788" y="5670575"/>
                </a:cubicBezTo>
                <a:cubicBezTo>
                  <a:pt x="4891874" y="5686213"/>
                  <a:pt x="4892908" y="5704903"/>
                  <a:pt x="4898230" y="5719305"/>
                </a:cubicBezTo>
                <a:cubicBezTo>
                  <a:pt x="4943076" y="5667825"/>
                  <a:pt x="4978387" y="5606838"/>
                  <a:pt x="5020080" y="5552206"/>
                </a:cubicBezTo>
                <a:cubicBezTo>
                  <a:pt x="4932659" y="5533995"/>
                  <a:pt x="4858555" y="5563531"/>
                  <a:pt x="4814693" y="5614883"/>
                </a:cubicBezTo>
                <a:close/>
                <a:moveTo>
                  <a:pt x="1507719" y="5632287"/>
                </a:moveTo>
                <a:cubicBezTo>
                  <a:pt x="1464765" y="5666060"/>
                  <a:pt x="1403500" y="5677385"/>
                  <a:pt x="1413715" y="5743670"/>
                </a:cubicBezTo>
                <a:cubicBezTo>
                  <a:pt x="1441031" y="5744376"/>
                  <a:pt x="1457476" y="5771263"/>
                  <a:pt x="1483329" y="5771515"/>
                </a:cubicBezTo>
                <a:cubicBezTo>
                  <a:pt x="1521693" y="5771894"/>
                  <a:pt x="1544998" y="5734892"/>
                  <a:pt x="1556424" y="5698421"/>
                </a:cubicBezTo>
                <a:cubicBezTo>
                  <a:pt x="1528099" y="5652995"/>
                  <a:pt x="1568985" y="5616650"/>
                  <a:pt x="1566866" y="5566129"/>
                </a:cubicBezTo>
                <a:cubicBezTo>
                  <a:pt x="1543561" y="5588022"/>
                  <a:pt x="1534960" y="5610899"/>
                  <a:pt x="1507719" y="5632287"/>
                </a:cubicBezTo>
                <a:close/>
                <a:moveTo>
                  <a:pt x="2266589" y="5573115"/>
                </a:moveTo>
                <a:cubicBezTo>
                  <a:pt x="2226157" y="5590973"/>
                  <a:pt x="2233119" y="5658014"/>
                  <a:pt x="2217859" y="5687979"/>
                </a:cubicBezTo>
                <a:cubicBezTo>
                  <a:pt x="2231076" y="5797949"/>
                  <a:pt x="2397973" y="5782714"/>
                  <a:pt x="2419765" y="5691459"/>
                </a:cubicBezTo>
                <a:cubicBezTo>
                  <a:pt x="2428366" y="5655416"/>
                  <a:pt x="2409449" y="5613749"/>
                  <a:pt x="2384958" y="5587038"/>
                </a:cubicBezTo>
                <a:cubicBezTo>
                  <a:pt x="2349218" y="5575309"/>
                  <a:pt x="2304297" y="5556468"/>
                  <a:pt x="2266589" y="5573115"/>
                </a:cubicBezTo>
                <a:close/>
                <a:moveTo>
                  <a:pt x="3947921" y="5600961"/>
                </a:moveTo>
                <a:cubicBezTo>
                  <a:pt x="3950469" y="5615085"/>
                  <a:pt x="3970193" y="5651810"/>
                  <a:pt x="3968806" y="5670575"/>
                </a:cubicBezTo>
                <a:cubicBezTo>
                  <a:pt x="4017687" y="5684346"/>
                  <a:pt x="4051990" y="5712722"/>
                  <a:pt x="4080188" y="5747151"/>
                </a:cubicBezTo>
                <a:cubicBezTo>
                  <a:pt x="4110960" y="5651456"/>
                  <a:pt x="3994836" y="5589686"/>
                  <a:pt x="3947921" y="5600961"/>
                </a:cubicBezTo>
                <a:close/>
                <a:moveTo>
                  <a:pt x="3704247" y="5945601"/>
                </a:moveTo>
                <a:cubicBezTo>
                  <a:pt x="3711158" y="5877954"/>
                  <a:pt x="3664143" y="5797721"/>
                  <a:pt x="3634633" y="5754137"/>
                </a:cubicBezTo>
                <a:cubicBezTo>
                  <a:pt x="3550036" y="5730832"/>
                  <a:pt x="3505721" y="5667220"/>
                  <a:pt x="3464053" y="5600961"/>
                </a:cubicBezTo>
                <a:cubicBezTo>
                  <a:pt x="3470005" y="5719507"/>
                  <a:pt x="3370805" y="5766143"/>
                  <a:pt x="3356151" y="5862039"/>
                </a:cubicBezTo>
                <a:cubicBezTo>
                  <a:pt x="3352418" y="5886505"/>
                  <a:pt x="3358093" y="5925373"/>
                  <a:pt x="3349190" y="5945576"/>
                </a:cubicBezTo>
                <a:cubicBezTo>
                  <a:pt x="3291960" y="5904640"/>
                  <a:pt x="3263332" y="5818883"/>
                  <a:pt x="3265653" y="5729747"/>
                </a:cubicBezTo>
                <a:cubicBezTo>
                  <a:pt x="3228121" y="5760695"/>
                  <a:pt x="3209709" y="5817017"/>
                  <a:pt x="3209961" y="5879443"/>
                </a:cubicBezTo>
                <a:cubicBezTo>
                  <a:pt x="3210239" y="5953647"/>
                  <a:pt x="3216343" y="6049644"/>
                  <a:pt x="3265653" y="6088310"/>
                </a:cubicBezTo>
                <a:cubicBezTo>
                  <a:pt x="3303259" y="6117795"/>
                  <a:pt x="3346794" y="6116383"/>
                  <a:pt x="3377035" y="6147482"/>
                </a:cubicBezTo>
                <a:cubicBezTo>
                  <a:pt x="3393455" y="6146498"/>
                  <a:pt x="3397617" y="6133256"/>
                  <a:pt x="3411842" y="6130078"/>
                </a:cubicBezTo>
                <a:cubicBezTo>
                  <a:pt x="3431466" y="6162414"/>
                  <a:pt x="3471014" y="6137545"/>
                  <a:pt x="3488418" y="6119637"/>
                </a:cubicBezTo>
                <a:cubicBezTo>
                  <a:pt x="3505115" y="6133106"/>
                  <a:pt x="3533642" y="6134745"/>
                  <a:pt x="3558032" y="6140521"/>
                </a:cubicBezTo>
                <a:cubicBezTo>
                  <a:pt x="3555081" y="6095599"/>
                  <a:pt x="3568373" y="6052974"/>
                  <a:pt x="3610242" y="6063945"/>
                </a:cubicBezTo>
                <a:cubicBezTo>
                  <a:pt x="3608275" y="6048055"/>
                  <a:pt x="3616422" y="6042279"/>
                  <a:pt x="3613723" y="6025657"/>
                </a:cubicBezTo>
                <a:cubicBezTo>
                  <a:pt x="3649110" y="5998316"/>
                  <a:pt x="3698975" y="5997282"/>
                  <a:pt x="3704247" y="5945601"/>
                </a:cubicBezTo>
                <a:close/>
                <a:moveTo>
                  <a:pt x="1580814" y="5611403"/>
                </a:moveTo>
                <a:cubicBezTo>
                  <a:pt x="1535439" y="5651406"/>
                  <a:pt x="1577737" y="5749522"/>
                  <a:pt x="1636505" y="5736734"/>
                </a:cubicBezTo>
                <a:cubicBezTo>
                  <a:pt x="1616958" y="5720314"/>
                  <a:pt x="1618194" y="5683110"/>
                  <a:pt x="1619102" y="5646210"/>
                </a:cubicBezTo>
                <a:cubicBezTo>
                  <a:pt x="1603111" y="5637861"/>
                  <a:pt x="1585152" y="5631455"/>
                  <a:pt x="1580814" y="5611403"/>
                </a:cubicBezTo>
                <a:close/>
                <a:moveTo>
                  <a:pt x="4946985" y="5830713"/>
                </a:moveTo>
                <a:cubicBezTo>
                  <a:pt x="4928371" y="5866655"/>
                  <a:pt x="4871721" y="5864536"/>
                  <a:pt x="4825135" y="5872481"/>
                </a:cubicBezTo>
                <a:cubicBezTo>
                  <a:pt x="4821831" y="5892432"/>
                  <a:pt x="4800644" y="5912862"/>
                  <a:pt x="4807732" y="5931653"/>
                </a:cubicBezTo>
                <a:cubicBezTo>
                  <a:pt x="4835981" y="5921589"/>
                  <a:pt x="4887460" y="5916267"/>
                  <a:pt x="4915634" y="5917730"/>
                </a:cubicBezTo>
                <a:cubicBezTo>
                  <a:pt x="4881936" y="5932763"/>
                  <a:pt x="4838806" y="5938362"/>
                  <a:pt x="4797265" y="5945576"/>
                </a:cubicBezTo>
                <a:cubicBezTo>
                  <a:pt x="4779710" y="6013071"/>
                  <a:pt x="4733325" y="6079734"/>
                  <a:pt x="4755496" y="6164886"/>
                </a:cubicBezTo>
                <a:cubicBezTo>
                  <a:pt x="4804629" y="6014484"/>
                  <a:pt x="4961514" y="5984570"/>
                  <a:pt x="5009613" y="5837674"/>
                </a:cubicBezTo>
                <a:cubicBezTo>
                  <a:pt x="5023838" y="5794241"/>
                  <a:pt x="5027218" y="5710654"/>
                  <a:pt x="5047901" y="5670575"/>
                </a:cubicBezTo>
                <a:cubicBezTo>
                  <a:pt x="5054635" y="5657510"/>
                  <a:pt x="5066288" y="5646084"/>
                  <a:pt x="5061823" y="5639249"/>
                </a:cubicBezTo>
                <a:cubicBezTo>
                  <a:pt x="4944589" y="5624141"/>
                  <a:pt x="4902745" y="5733127"/>
                  <a:pt x="4866879" y="5799386"/>
                </a:cubicBezTo>
                <a:cubicBezTo>
                  <a:pt x="4897297" y="5789196"/>
                  <a:pt x="4927463" y="5778755"/>
                  <a:pt x="4964339" y="5775021"/>
                </a:cubicBezTo>
                <a:cubicBezTo>
                  <a:pt x="4939797" y="5797116"/>
                  <a:pt x="4889982" y="5811745"/>
                  <a:pt x="4852956" y="5809828"/>
                </a:cubicBezTo>
                <a:cubicBezTo>
                  <a:pt x="4847079" y="5827182"/>
                  <a:pt x="4839739" y="5843022"/>
                  <a:pt x="4832072" y="5858558"/>
                </a:cubicBezTo>
                <a:cubicBezTo>
                  <a:pt x="4873285" y="5852177"/>
                  <a:pt x="4913566" y="5844888"/>
                  <a:pt x="4946985" y="5830713"/>
                </a:cubicBezTo>
                <a:close/>
                <a:moveTo>
                  <a:pt x="2604243" y="5768060"/>
                </a:moveTo>
                <a:cubicBezTo>
                  <a:pt x="2588857" y="5732395"/>
                  <a:pt x="2566888" y="5703288"/>
                  <a:pt x="2548552" y="5670600"/>
                </a:cubicBezTo>
                <a:cubicBezTo>
                  <a:pt x="2499847" y="5658014"/>
                  <a:pt x="2472253" y="5689971"/>
                  <a:pt x="2433663" y="5698446"/>
                </a:cubicBezTo>
                <a:cubicBezTo>
                  <a:pt x="2417294" y="5737793"/>
                  <a:pt x="2381024" y="5757189"/>
                  <a:pt x="2350126" y="5781983"/>
                </a:cubicBezTo>
                <a:cubicBezTo>
                  <a:pt x="2362586" y="5842693"/>
                  <a:pt x="2408390" y="5945727"/>
                  <a:pt x="2471951" y="5924717"/>
                </a:cubicBezTo>
                <a:cubicBezTo>
                  <a:pt x="2505371" y="5913645"/>
                  <a:pt x="2550191" y="5874827"/>
                  <a:pt x="2558968" y="5848142"/>
                </a:cubicBezTo>
                <a:cubicBezTo>
                  <a:pt x="2573724" y="5848974"/>
                  <a:pt x="2583611" y="5844938"/>
                  <a:pt x="2593775" y="5841180"/>
                </a:cubicBezTo>
                <a:cubicBezTo>
                  <a:pt x="2596197" y="5815705"/>
                  <a:pt x="2599375" y="5791038"/>
                  <a:pt x="2604243" y="5768060"/>
                </a:cubicBezTo>
                <a:close/>
                <a:moveTo>
                  <a:pt x="1800124" y="5914250"/>
                </a:moveTo>
                <a:cubicBezTo>
                  <a:pt x="1812029" y="5915637"/>
                  <a:pt x="1827692" y="5890818"/>
                  <a:pt x="1845373" y="5886404"/>
                </a:cubicBezTo>
                <a:cubicBezTo>
                  <a:pt x="1850140" y="5899545"/>
                  <a:pt x="1844869" y="5912459"/>
                  <a:pt x="1852335" y="5928173"/>
                </a:cubicBezTo>
                <a:cubicBezTo>
                  <a:pt x="1940210" y="5910466"/>
                  <a:pt x="1902073" y="5766723"/>
                  <a:pt x="1995044" y="5754112"/>
                </a:cubicBezTo>
                <a:cubicBezTo>
                  <a:pt x="2002913" y="5724854"/>
                  <a:pt x="2023696" y="5708510"/>
                  <a:pt x="2047254" y="5694940"/>
                </a:cubicBezTo>
                <a:cubicBezTo>
                  <a:pt x="2024201" y="5694789"/>
                  <a:pt x="2020291" y="5675493"/>
                  <a:pt x="2002005" y="5670575"/>
                </a:cubicBezTo>
                <a:cubicBezTo>
                  <a:pt x="1898744" y="5713554"/>
                  <a:pt x="1791019" y="5770507"/>
                  <a:pt x="1800124" y="5914250"/>
                </a:cubicBezTo>
                <a:close/>
                <a:moveTo>
                  <a:pt x="3105515" y="5761099"/>
                </a:moveTo>
                <a:cubicBezTo>
                  <a:pt x="3096006" y="5758904"/>
                  <a:pt x="3090306" y="5764352"/>
                  <a:pt x="3081150" y="5764579"/>
                </a:cubicBezTo>
                <a:cubicBezTo>
                  <a:pt x="3036279" y="5765638"/>
                  <a:pt x="3020112" y="5734413"/>
                  <a:pt x="2997613" y="5698446"/>
                </a:cubicBezTo>
                <a:cubicBezTo>
                  <a:pt x="2963033" y="5711435"/>
                  <a:pt x="2931934" y="5727906"/>
                  <a:pt x="2893192" y="5736734"/>
                </a:cubicBezTo>
                <a:cubicBezTo>
                  <a:pt x="2877680" y="5779309"/>
                  <a:pt x="2819391" y="5807685"/>
                  <a:pt x="2813136" y="5872506"/>
                </a:cubicBezTo>
                <a:cubicBezTo>
                  <a:pt x="2805796" y="5948300"/>
                  <a:pt x="2839973" y="6014862"/>
                  <a:pt x="2875788" y="6063970"/>
                </a:cubicBezTo>
                <a:cubicBezTo>
                  <a:pt x="2904971" y="6054840"/>
                  <a:pt x="2924039" y="6035620"/>
                  <a:pt x="2959351" y="6032644"/>
                </a:cubicBezTo>
                <a:cubicBezTo>
                  <a:pt x="2972290" y="6053352"/>
                  <a:pt x="2984119" y="6075169"/>
                  <a:pt x="2994158" y="6098778"/>
                </a:cubicBezTo>
                <a:cubicBezTo>
                  <a:pt x="3026392" y="6081248"/>
                  <a:pt x="3057441" y="6097264"/>
                  <a:pt x="3084656" y="6098778"/>
                </a:cubicBezTo>
                <a:cubicBezTo>
                  <a:pt x="3146401" y="6102183"/>
                  <a:pt x="3198561" y="6064273"/>
                  <a:pt x="3192558" y="6001293"/>
                </a:cubicBezTo>
                <a:cubicBezTo>
                  <a:pt x="3188850" y="5962500"/>
                  <a:pt x="3134672" y="5929812"/>
                  <a:pt x="3129905" y="5879468"/>
                </a:cubicBezTo>
                <a:cubicBezTo>
                  <a:pt x="3126424" y="5842794"/>
                  <a:pt x="3139818" y="5814949"/>
                  <a:pt x="3164712" y="5785464"/>
                </a:cubicBezTo>
                <a:cubicBezTo>
                  <a:pt x="3140246" y="5793484"/>
                  <a:pt x="3126752" y="5765967"/>
                  <a:pt x="3105515" y="5761099"/>
                </a:cubicBezTo>
                <a:close/>
                <a:moveTo>
                  <a:pt x="2092529" y="5712369"/>
                </a:moveTo>
                <a:cubicBezTo>
                  <a:pt x="2082742" y="5710956"/>
                  <a:pt x="2069954" y="5700716"/>
                  <a:pt x="2061202" y="5701926"/>
                </a:cubicBezTo>
                <a:cubicBezTo>
                  <a:pt x="2049575" y="5703541"/>
                  <a:pt x="2022334" y="5725862"/>
                  <a:pt x="2019434" y="5729772"/>
                </a:cubicBezTo>
                <a:cubicBezTo>
                  <a:pt x="1997591" y="5759030"/>
                  <a:pt x="2023394" y="5780470"/>
                  <a:pt x="2026395" y="5806348"/>
                </a:cubicBezTo>
                <a:cubicBezTo>
                  <a:pt x="2028514" y="5824634"/>
                  <a:pt x="2011716" y="5834219"/>
                  <a:pt x="2022914" y="5855078"/>
                </a:cubicBezTo>
                <a:cubicBezTo>
                  <a:pt x="2060042" y="5860753"/>
                  <a:pt x="2070434" y="5893542"/>
                  <a:pt x="2102971" y="5896846"/>
                </a:cubicBezTo>
                <a:cubicBezTo>
                  <a:pt x="2184994" y="5905220"/>
                  <a:pt x="2228856" y="5823701"/>
                  <a:pt x="2263108" y="5771541"/>
                </a:cubicBezTo>
                <a:cubicBezTo>
                  <a:pt x="2240055" y="5753986"/>
                  <a:pt x="2217456" y="5735977"/>
                  <a:pt x="2207417" y="5705382"/>
                </a:cubicBezTo>
                <a:cubicBezTo>
                  <a:pt x="2172534" y="5710805"/>
                  <a:pt x="2129404" y="5717665"/>
                  <a:pt x="2092529" y="5712369"/>
                </a:cubicBezTo>
                <a:close/>
                <a:moveTo>
                  <a:pt x="3756458" y="5771541"/>
                </a:moveTo>
                <a:cubicBezTo>
                  <a:pt x="3875508" y="5811468"/>
                  <a:pt x="3976675" y="5869278"/>
                  <a:pt x="4010574" y="5994331"/>
                </a:cubicBezTo>
                <a:cubicBezTo>
                  <a:pt x="4050577" y="5859718"/>
                  <a:pt x="3951125" y="5782058"/>
                  <a:pt x="3864359" y="5740215"/>
                </a:cubicBezTo>
                <a:cubicBezTo>
                  <a:pt x="3829073" y="5751337"/>
                  <a:pt x="3790861" y="5759510"/>
                  <a:pt x="3756458" y="5771541"/>
                </a:cubicBezTo>
                <a:close/>
                <a:moveTo>
                  <a:pt x="2224821" y="5851597"/>
                </a:moveTo>
                <a:cubicBezTo>
                  <a:pt x="2193923" y="5928021"/>
                  <a:pt x="2223761" y="6058018"/>
                  <a:pt x="2294435" y="6004773"/>
                </a:cubicBezTo>
                <a:cubicBezTo>
                  <a:pt x="2357718" y="6003083"/>
                  <a:pt x="2388843" y="5967570"/>
                  <a:pt x="2384933" y="5914275"/>
                </a:cubicBezTo>
                <a:cubicBezTo>
                  <a:pt x="2381503" y="5867437"/>
                  <a:pt x="2329998" y="5828039"/>
                  <a:pt x="2336203" y="5778502"/>
                </a:cubicBezTo>
                <a:cubicBezTo>
                  <a:pt x="2314764" y="5781731"/>
                  <a:pt x="2301926" y="5781731"/>
                  <a:pt x="2280512" y="5778502"/>
                </a:cubicBezTo>
                <a:cubicBezTo>
                  <a:pt x="2267043" y="5793509"/>
                  <a:pt x="2239172" y="5816083"/>
                  <a:pt x="2224821" y="5851597"/>
                </a:cubicBezTo>
                <a:close/>
                <a:moveTo>
                  <a:pt x="3202975" y="5983889"/>
                </a:moveTo>
                <a:cubicBezTo>
                  <a:pt x="3199292" y="5911853"/>
                  <a:pt x="3190212" y="5839692"/>
                  <a:pt x="3209936" y="5778502"/>
                </a:cubicBezTo>
                <a:cubicBezTo>
                  <a:pt x="3099815" y="5807786"/>
                  <a:pt x="3159466" y="5939850"/>
                  <a:pt x="3202975" y="5983889"/>
                </a:cubicBezTo>
                <a:close/>
                <a:moveTo>
                  <a:pt x="2576397" y="6053503"/>
                </a:moveTo>
                <a:cubicBezTo>
                  <a:pt x="2624497" y="5958868"/>
                  <a:pt x="2698676" y="5890339"/>
                  <a:pt x="2802668" y="5851597"/>
                </a:cubicBezTo>
                <a:cubicBezTo>
                  <a:pt x="2810664" y="5828291"/>
                  <a:pt x="2824360" y="5810636"/>
                  <a:pt x="2833995" y="5788944"/>
                </a:cubicBezTo>
                <a:cubicBezTo>
                  <a:pt x="2695574" y="5822263"/>
                  <a:pt x="2560330" y="5877324"/>
                  <a:pt x="2576397" y="6053503"/>
                </a:cubicBezTo>
                <a:close/>
                <a:moveTo>
                  <a:pt x="2830514" y="6022177"/>
                </a:moveTo>
                <a:cubicBezTo>
                  <a:pt x="2815784" y="5992339"/>
                  <a:pt x="2810891" y="5960710"/>
                  <a:pt x="2799188" y="5924717"/>
                </a:cubicBezTo>
                <a:cubicBezTo>
                  <a:pt x="2643388" y="5993196"/>
                  <a:pt x="2549157" y="6132550"/>
                  <a:pt x="2534629" y="6335466"/>
                </a:cubicBezTo>
                <a:cubicBezTo>
                  <a:pt x="2533141" y="6356325"/>
                  <a:pt x="2537454" y="6377511"/>
                  <a:pt x="2534629" y="6398143"/>
                </a:cubicBezTo>
                <a:cubicBezTo>
                  <a:pt x="2523329" y="6480192"/>
                  <a:pt x="2451243" y="6525870"/>
                  <a:pt x="2405817" y="6575685"/>
                </a:cubicBezTo>
                <a:cubicBezTo>
                  <a:pt x="2549081" y="6616596"/>
                  <a:pt x="2595920" y="6495401"/>
                  <a:pt x="2694741" y="6481681"/>
                </a:cubicBezTo>
                <a:cubicBezTo>
                  <a:pt x="2691513" y="6506827"/>
                  <a:pt x="2677060" y="6537548"/>
                  <a:pt x="2687780" y="6565217"/>
                </a:cubicBezTo>
                <a:cubicBezTo>
                  <a:pt x="2740823" y="6555456"/>
                  <a:pt x="2766070" y="6499790"/>
                  <a:pt x="2806124" y="6488642"/>
                </a:cubicBezTo>
                <a:cubicBezTo>
                  <a:pt x="2801130" y="6516866"/>
                  <a:pt x="2797725" y="6538633"/>
                  <a:pt x="2806124" y="6565217"/>
                </a:cubicBezTo>
                <a:cubicBezTo>
                  <a:pt x="2857149" y="6543147"/>
                  <a:pt x="2861664" y="6474542"/>
                  <a:pt x="2900103" y="6439912"/>
                </a:cubicBezTo>
                <a:cubicBezTo>
                  <a:pt x="2904189" y="6459586"/>
                  <a:pt x="2897631" y="6491013"/>
                  <a:pt x="2917507" y="6502565"/>
                </a:cubicBezTo>
                <a:cubicBezTo>
                  <a:pt x="2997311" y="6429369"/>
                  <a:pt x="3042963" y="6264590"/>
                  <a:pt x="3001043" y="6123117"/>
                </a:cubicBezTo>
                <a:cubicBezTo>
                  <a:pt x="2971710" y="6110682"/>
                  <a:pt x="2974257" y="6066341"/>
                  <a:pt x="2948833" y="6050022"/>
                </a:cubicBezTo>
                <a:cubicBezTo>
                  <a:pt x="2927015" y="6053730"/>
                  <a:pt x="2909410" y="6061650"/>
                  <a:pt x="2896622" y="6074388"/>
                </a:cubicBezTo>
                <a:cubicBezTo>
                  <a:pt x="2917052" y="6121276"/>
                  <a:pt x="2948883" y="6175278"/>
                  <a:pt x="2955794" y="6224058"/>
                </a:cubicBezTo>
                <a:cubicBezTo>
                  <a:pt x="2922652" y="6189907"/>
                  <a:pt x="2915438" y="6129827"/>
                  <a:pt x="2886180" y="6091791"/>
                </a:cubicBezTo>
                <a:cubicBezTo>
                  <a:pt x="2860781" y="6181961"/>
                  <a:pt x="2906661" y="6245270"/>
                  <a:pt x="2924468" y="6321543"/>
                </a:cubicBezTo>
                <a:cubicBezTo>
                  <a:pt x="2891779" y="6290418"/>
                  <a:pt x="2881842" y="6236518"/>
                  <a:pt x="2868776" y="6185770"/>
                </a:cubicBezTo>
                <a:cubicBezTo>
                  <a:pt x="2812303" y="6227866"/>
                  <a:pt x="2859041" y="6315944"/>
                  <a:pt x="2861815" y="6387676"/>
                </a:cubicBezTo>
                <a:cubicBezTo>
                  <a:pt x="2832355" y="6360310"/>
                  <a:pt x="2840653" y="6295135"/>
                  <a:pt x="2823527" y="6255410"/>
                </a:cubicBezTo>
                <a:cubicBezTo>
                  <a:pt x="2783499" y="6287744"/>
                  <a:pt x="2835407" y="6381900"/>
                  <a:pt x="2802643" y="6425989"/>
                </a:cubicBezTo>
                <a:cubicBezTo>
                  <a:pt x="2796766" y="6390072"/>
                  <a:pt x="2798809" y="6346286"/>
                  <a:pt x="2795682" y="6307620"/>
                </a:cubicBezTo>
                <a:cubicBezTo>
                  <a:pt x="2752299" y="6343158"/>
                  <a:pt x="2729170" y="6398925"/>
                  <a:pt x="2684299" y="6432950"/>
                </a:cubicBezTo>
                <a:cubicBezTo>
                  <a:pt x="2695700" y="6406064"/>
                  <a:pt x="2712271" y="6384321"/>
                  <a:pt x="2729548" y="6363311"/>
                </a:cubicBezTo>
                <a:cubicBezTo>
                  <a:pt x="2693631" y="6369188"/>
                  <a:pt x="2659606" y="6395470"/>
                  <a:pt x="2628608" y="6394638"/>
                </a:cubicBezTo>
                <a:cubicBezTo>
                  <a:pt x="2684400" y="6354105"/>
                  <a:pt x="2774823" y="6348253"/>
                  <a:pt x="2795707" y="6272813"/>
                </a:cubicBezTo>
                <a:cubicBezTo>
                  <a:pt x="2745867" y="6275184"/>
                  <a:pt x="2705915" y="6287467"/>
                  <a:pt x="2663440" y="6297178"/>
                </a:cubicBezTo>
                <a:cubicBezTo>
                  <a:pt x="2692673" y="6266053"/>
                  <a:pt x="2748894" y="6261967"/>
                  <a:pt x="2806149" y="6258890"/>
                </a:cubicBezTo>
                <a:cubicBezTo>
                  <a:pt x="2819971" y="6236745"/>
                  <a:pt x="2835256" y="6216037"/>
                  <a:pt x="2844437" y="6189276"/>
                </a:cubicBezTo>
                <a:cubicBezTo>
                  <a:pt x="2771670" y="6190764"/>
                  <a:pt x="2717719" y="6211068"/>
                  <a:pt x="2656454" y="6224083"/>
                </a:cubicBezTo>
                <a:cubicBezTo>
                  <a:pt x="2698827" y="6182920"/>
                  <a:pt x="2783474" y="6184030"/>
                  <a:pt x="2854879" y="6171872"/>
                </a:cubicBezTo>
                <a:cubicBezTo>
                  <a:pt x="2858082" y="6151871"/>
                  <a:pt x="2869760" y="6140319"/>
                  <a:pt x="2868802" y="6116181"/>
                </a:cubicBezTo>
                <a:cubicBezTo>
                  <a:pt x="2787585" y="6101678"/>
                  <a:pt x="2704805" y="6132777"/>
                  <a:pt x="2663415" y="6157949"/>
                </a:cubicBezTo>
                <a:cubicBezTo>
                  <a:pt x="2695246" y="6103544"/>
                  <a:pt x="2789452" y="6094187"/>
                  <a:pt x="2872282" y="6102259"/>
                </a:cubicBezTo>
                <a:cubicBezTo>
                  <a:pt x="2879168" y="6067981"/>
                  <a:pt x="2844361" y="6050224"/>
                  <a:pt x="2830514" y="6022177"/>
                </a:cubicBezTo>
                <a:close/>
                <a:moveTo>
                  <a:pt x="3509328" y="6144001"/>
                </a:moveTo>
                <a:cubicBezTo>
                  <a:pt x="3538964" y="6287265"/>
                  <a:pt x="3592562" y="6394890"/>
                  <a:pt x="3711234" y="6443368"/>
                </a:cubicBezTo>
                <a:cubicBezTo>
                  <a:pt x="3775400" y="6469599"/>
                  <a:pt x="3846098" y="6488516"/>
                  <a:pt x="3867890" y="6554775"/>
                </a:cubicBezTo>
                <a:cubicBezTo>
                  <a:pt x="3892634" y="6502943"/>
                  <a:pt x="3858180" y="6448563"/>
                  <a:pt x="3853968" y="6408561"/>
                </a:cubicBezTo>
                <a:cubicBezTo>
                  <a:pt x="3877273" y="6415421"/>
                  <a:pt x="3902546" y="6420314"/>
                  <a:pt x="3920101" y="6432925"/>
                </a:cubicBezTo>
                <a:cubicBezTo>
                  <a:pt x="3924818" y="6381598"/>
                  <a:pt x="3889885" y="6352036"/>
                  <a:pt x="3892256" y="6314556"/>
                </a:cubicBezTo>
                <a:cubicBezTo>
                  <a:pt x="3910340" y="6323182"/>
                  <a:pt x="3922321" y="6337862"/>
                  <a:pt x="3944466" y="6342402"/>
                </a:cubicBezTo>
                <a:cubicBezTo>
                  <a:pt x="3964694" y="6284642"/>
                  <a:pt x="3909937" y="6254350"/>
                  <a:pt x="3902698" y="6224058"/>
                </a:cubicBezTo>
                <a:cubicBezTo>
                  <a:pt x="3920807" y="6232634"/>
                  <a:pt x="3937858" y="6242293"/>
                  <a:pt x="3958389" y="6248423"/>
                </a:cubicBezTo>
                <a:cubicBezTo>
                  <a:pt x="3950671" y="6077414"/>
                  <a:pt x="3855557" y="5993852"/>
                  <a:pt x="3714714" y="5956018"/>
                </a:cubicBezTo>
                <a:cubicBezTo>
                  <a:pt x="3704701" y="5999401"/>
                  <a:pt x="3667271" y="6015316"/>
                  <a:pt x="3627697" y="6029113"/>
                </a:cubicBezTo>
                <a:cubicBezTo>
                  <a:pt x="3630396" y="6045734"/>
                  <a:pt x="3622248" y="6051511"/>
                  <a:pt x="3624216" y="6067401"/>
                </a:cubicBezTo>
                <a:cubicBezTo>
                  <a:pt x="3630370" y="6070554"/>
                  <a:pt x="3635011" y="6075194"/>
                  <a:pt x="3638139" y="6081324"/>
                </a:cubicBezTo>
                <a:cubicBezTo>
                  <a:pt x="3684346" y="6073076"/>
                  <a:pt x="3736128" y="6049064"/>
                  <a:pt x="3787834" y="6067401"/>
                </a:cubicBezTo>
                <a:cubicBezTo>
                  <a:pt x="3739180" y="6072117"/>
                  <a:pt x="3693376" y="6079684"/>
                  <a:pt x="3655568" y="6095247"/>
                </a:cubicBezTo>
                <a:cubicBezTo>
                  <a:pt x="3678318" y="6148970"/>
                  <a:pt x="3762763" y="6093431"/>
                  <a:pt x="3808744" y="6123092"/>
                </a:cubicBezTo>
                <a:cubicBezTo>
                  <a:pt x="3769775" y="6123571"/>
                  <a:pt x="3740416" y="6133686"/>
                  <a:pt x="3700842" y="6133534"/>
                </a:cubicBezTo>
                <a:cubicBezTo>
                  <a:pt x="3693048" y="6143068"/>
                  <a:pt x="3709443" y="6150711"/>
                  <a:pt x="3711284" y="6161380"/>
                </a:cubicBezTo>
                <a:cubicBezTo>
                  <a:pt x="3761174" y="6163675"/>
                  <a:pt x="3823524" y="6153561"/>
                  <a:pt x="3854018" y="6175303"/>
                </a:cubicBezTo>
                <a:cubicBezTo>
                  <a:pt x="3811064" y="6177598"/>
                  <a:pt x="3758879" y="6170687"/>
                  <a:pt x="3721726" y="6178783"/>
                </a:cubicBezTo>
                <a:cubicBezTo>
                  <a:pt x="3730655" y="6191899"/>
                  <a:pt x="3736733" y="6207865"/>
                  <a:pt x="3746091" y="6220552"/>
                </a:cubicBezTo>
                <a:cubicBezTo>
                  <a:pt x="3786245" y="6225672"/>
                  <a:pt x="3831091" y="6226050"/>
                  <a:pt x="3853993" y="6248423"/>
                </a:cubicBezTo>
                <a:cubicBezTo>
                  <a:pt x="3816058" y="6250340"/>
                  <a:pt x="3780015" y="6231927"/>
                  <a:pt x="3749547" y="6237980"/>
                </a:cubicBezTo>
                <a:cubicBezTo>
                  <a:pt x="3759131" y="6245800"/>
                  <a:pt x="3759736" y="6262598"/>
                  <a:pt x="3766950" y="6272788"/>
                </a:cubicBezTo>
                <a:cubicBezTo>
                  <a:pt x="3799941" y="6280430"/>
                  <a:pt x="3836085" y="6284894"/>
                  <a:pt x="3857448" y="6304114"/>
                </a:cubicBezTo>
                <a:cubicBezTo>
                  <a:pt x="3825845" y="6303231"/>
                  <a:pt x="3803825" y="6292738"/>
                  <a:pt x="3773911" y="6290191"/>
                </a:cubicBezTo>
                <a:cubicBezTo>
                  <a:pt x="3790281" y="6329538"/>
                  <a:pt x="3854699" y="6339350"/>
                  <a:pt x="3867890" y="6370248"/>
                </a:cubicBezTo>
                <a:cubicBezTo>
                  <a:pt x="3838885" y="6358645"/>
                  <a:pt x="3816487" y="6340435"/>
                  <a:pt x="3787834" y="6328479"/>
                </a:cubicBezTo>
                <a:cubicBezTo>
                  <a:pt x="3790508" y="6347926"/>
                  <a:pt x="3802362" y="6376528"/>
                  <a:pt x="3794796" y="6394612"/>
                </a:cubicBezTo>
                <a:cubicBezTo>
                  <a:pt x="3775400" y="6354811"/>
                  <a:pt x="3768615" y="6302424"/>
                  <a:pt x="3746066" y="6265801"/>
                </a:cubicBezTo>
                <a:cubicBezTo>
                  <a:pt x="3742081" y="6303609"/>
                  <a:pt x="3719532" y="6341342"/>
                  <a:pt x="3697336" y="6349338"/>
                </a:cubicBezTo>
                <a:cubicBezTo>
                  <a:pt x="3714588" y="6310142"/>
                  <a:pt x="3758400" y="6251702"/>
                  <a:pt x="3721701" y="6210109"/>
                </a:cubicBezTo>
                <a:cubicBezTo>
                  <a:pt x="3707324" y="6249129"/>
                  <a:pt x="3679932" y="6293621"/>
                  <a:pt x="3655568" y="6311075"/>
                </a:cubicBezTo>
                <a:cubicBezTo>
                  <a:pt x="3673854" y="6270190"/>
                  <a:pt x="3698622" y="6235786"/>
                  <a:pt x="3714739" y="6192706"/>
                </a:cubicBezTo>
                <a:cubicBezTo>
                  <a:pt x="3702734" y="6176866"/>
                  <a:pt x="3697966" y="6153788"/>
                  <a:pt x="3679932" y="6143976"/>
                </a:cubicBezTo>
                <a:cubicBezTo>
                  <a:pt x="3658619" y="6191117"/>
                  <a:pt x="3643637" y="6244614"/>
                  <a:pt x="3610318" y="6279749"/>
                </a:cubicBezTo>
                <a:cubicBezTo>
                  <a:pt x="3628050" y="6227841"/>
                  <a:pt x="3648026" y="6178228"/>
                  <a:pt x="3672971" y="6133534"/>
                </a:cubicBezTo>
                <a:cubicBezTo>
                  <a:pt x="3668456" y="6118325"/>
                  <a:pt x="3655416" y="6111641"/>
                  <a:pt x="3645125" y="6102208"/>
                </a:cubicBezTo>
                <a:cubicBezTo>
                  <a:pt x="3628050" y="6146625"/>
                  <a:pt x="3607670" y="6187763"/>
                  <a:pt x="3578992" y="6220552"/>
                </a:cubicBezTo>
                <a:cubicBezTo>
                  <a:pt x="3594579" y="6174672"/>
                  <a:pt x="3617406" y="6135981"/>
                  <a:pt x="3634683" y="6091766"/>
                </a:cubicBezTo>
                <a:cubicBezTo>
                  <a:pt x="3624014" y="6081450"/>
                  <a:pt x="3599851" y="6074312"/>
                  <a:pt x="3585954" y="6077843"/>
                </a:cubicBezTo>
                <a:cubicBezTo>
                  <a:pt x="3561588" y="6093229"/>
                  <a:pt x="3586685" y="6146171"/>
                  <a:pt x="3561588" y="6154419"/>
                </a:cubicBezTo>
                <a:cubicBezTo>
                  <a:pt x="3542848" y="6152224"/>
                  <a:pt x="3524032" y="6150156"/>
                  <a:pt x="3509328" y="6144001"/>
                </a:cubicBezTo>
                <a:close/>
                <a:moveTo>
                  <a:pt x="1998549" y="6025657"/>
                </a:moveTo>
                <a:cubicBezTo>
                  <a:pt x="2049474" y="6089420"/>
                  <a:pt x="2200153" y="6062583"/>
                  <a:pt x="2210898" y="5990850"/>
                </a:cubicBezTo>
                <a:cubicBezTo>
                  <a:pt x="2129959" y="5954151"/>
                  <a:pt x="2064229" y="6013324"/>
                  <a:pt x="1998549" y="6025657"/>
                </a:cubicBezTo>
                <a:close/>
                <a:moveTo>
                  <a:pt x="3283056" y="6728811"/>
                </a:moveTo>
                <a:cubicBezTo>
                  <a:pt x="3304395" y="6707346"/>
                  <a:pt x="3319831" y="6672766"/>
                  <a:pt x="3324825" y="6631351"/>
                </a:cubicBezTo>
                <a:cubicBezTo>
                  <a:pt x="3327473" y="6609357"/>
                  <a:pt x="3317309" y="6577248"/>
                  <a:pt x="3338748" y="6568698"/>
                </a:cubicBezTo>
                <a:cubicBezTo>
                  <a:pt x="3344675" y="6601084"/>
                  <a:pt x="3367375" y="6616646"/>
                  <a:pt x="3387477" y="6634832"/>
                </a:cubicBezTo>
                <a:cubicBezTo>
                  <a:pt x="3430658" y="6602622"/>
                  <a:pt x="3414793" y="6511292"/>
                  <a:pt x="3436207" y="6457290"/>
                </a:cubicBezTo>
                <a:cubicBezTo>
                  <a:pt x="3449499" y="6475324"/>
                  <a:pt x="3456285" y="6499891"/>
                  <a:pt x="3474495" y="6512981"/>
                </a:cubicBezTo>
                <a:cubicBezTo>
                  <a:pt x="3521787" y="6388357"/>
                  <a:pt x="3492580" y="6214271"/>
                  <a:pt x="3411842" y="6147482"/>
                </a:cubicBezTo>
                <a:cubicBezTo>
                  <a:pt x="3388663" y="6168719"/>
                  <a:pt x="3350829" y="6159664"/>
                  <a:pt x="3338748" y="6133559"/>
                </a:cubicBezTo>
                <a:cubicBezTo>
                  <a:pt x="3316552" y="6130003"/>
                  <a:pt x="3291556" y="6121453"/>
                  <a:pt x="3272614" y="6109195"/>
                </a:cubicBezTo>
                <a:cubicBezTo>
                  <a:pt x="3260129" y="6101123"/>
                  <a:pt x="3247518" y="6076809"/>
                  <a:pt x="3237807" y="6084829"/>
                </a:cubicBezTo>
                <a:cubicBezTo>
                  <a:pt x="3230038" y="6200525"/>
                  <a:pt x="3356328" y="6200676"/>
                  <a:pt x="3373580" y="6279774"/>
                </a:cubicBezTo>
                <a:cubicBezTo>
                  <a:pt x="3355798" y="6262270"/>
                  <a:pt x="3333753" y="6243101"/>
                  <a:pt x="3310927" y="6224083"/>
                </a:cubicBezTo>
                <a:cubicBezTo>
                  <a:pt x="3290926" y="6207411"/>
                  <a:pt x="3267040" y="6180297"/>
                  <a:pt x="3248275" y="6182315"/>
                </a:cubicBezTo>
                <a:cubicBezTo>
                  <a:pt x="3249662" y="6280708"/>
                  <a:pt x="3346567" y="6283583"/>
                  <a:pt x="3366644" y="6363311"/>
                </a:cubicBezTo>
                <a:cubicBezTo>
                  <a:pt x="3327877" y="6327722"/>
                  <a:pt x="3289740" y="6273267"/>
                  <a:pt x="3248275" y="6251929"/>
                </a:cubicBezTo>
                <a:cubicBezTo>
                  <a:pt x="3231981" y="6358746"/>
                  <a:pt x="3346970" y="6352819"/>
                  <a:pt x="3335292" y="6443393"/>
                </a:cubicBezTo>
                <a:cubicBezTo>
                  <a:pt x="3322075" y="6407173"/>
                  <a:pt x="3293423" y="6372618"/>
                  <a:pt x="3269159" y="6349414"/>
                </a:cubicBezTo>
                <a:cubicBezTo>
                  <a:pt x="3261441" y="6342048"/>
                  <a:pt x="3253596" y="6322627"/>
                  <a:pt x="3244794" y="6332010"/>
                </a:cubicBezTo>
                <a:cubicBezTo>
                  <a:pt x="3219218" y="6419002"/>
                  <a:pt x="3308128" y="6445688"/>
                  <a:pt x="3307446" y="6516513"/>
                </a:cubicBezTo>
                <a:cubicBezTo>
                  <a:pt x="3279575" y="6482891"/>
                  <a:pt x="3263105" y="6437844"/>
                  <a:pt x="3234352" y="6405130"/>
                </a:cubicBezTo>
                <a:cubicBezTo>
                  <a:pt x="3210516" y="6466774"/>
                  <a:pt x="3270647" y="6496587"/>
                  <a:pt x="3262197" y="6551320"/>
                </a:cubicBezTo>
                <a:cubicBezTo>
                  <a:pt x="3245677" y="6527233"/>
                  <a:pt x="3239194" y="6493106"/>
                  <a:pt x="3220429" y="6471263"/>
                </a:cubicBezTo>
                <a:cubicBezTo>
                  <a:pt x="3209785" y="6511695"/>
                  <a:pt x="3198712" y="6570211"/>
                  <a:pt x="3171699" y="6582672"/>
                </a:cubicBezTo>
                <a:cubicBezTo>
                  <a:pt x="3179593" y="6546477"/>
                  <a:pt x="3196165" y="6518959"/>
                  <a:pt x="3203025" y="6481706"/>
                </a:cubicBezTo>
                <a:cubicBezTo>
                  <a:pt x="3167058" y="6495629"/>
                  <a:pt x="3148217" y="6526677"/>
                  <a:pt x="3109046" y="6537397"/>
                </a:cubicBezTo>
                <a:cubicBezTo>
                  <a:pt x="3131898" y="6499916"/>
                  <a:pt x="3177954" y="6485615"/>
                  <a:pt x="3209987" y="6457340"/>
                </a:cubicBezTo>
                <a:cubicBezTo>
                  <a:pt x="3243154" y="6325099"/>
                  <a:pt x="3247896" y="6134392"/>
                  <a:pt x="3206506" y="6008279"/>
                </a:cubicBezTo>
                <a:cubicBezTo>
                  <a:pt x="3198082" y="6055924"/>
                  <a:pt x="3187513" y="6077465"/>
                  <a:pt x="3157776" y="6095322"/>
                </a:cubicBezTo>
                <a:cubicBezTo>
                  <a:pt x="3144686" y="6103166"/>
                  <a:pt x="3127837" y="6101275"/>
                  <a:pt x="3112527" y="6109245"/>
                </a:cubicBezTo>
                <a:cubicBezTo>
                  <a:pt x="3070884" y="6130911"/>
                  <a:pt x="3039684" y="6213691"/>
                  <a:pt x="3028990" y="6272863"/>
                </a:cubicBezTo>
                <a:cubicBezTo>
                  <a:pt x="3023214" y="6304871"/>
                  <a:pt x="3023340" y="6335264"/>
                  <a:pt x="3015067" y="6363361"/>
                </a:cubicBezTo>
                <a:cubicBezTo>
                  <a:pt x="3007299" y="6389745"/>
                  <a:pt x="2989769" y="6412268"/>
                  <a:pt x="2983741" y="6436457"/>
                </a:cubicBezTo>
                <a:cubicBezTo>
                  <a:pt x="2964773" y="6512730"/>
                  <a:pt x="3001371" y="6587741"/>
                  <a:pt x="3025509" y="6638362"/>
                </a:cubicBezTo>
                <a:cubicBezTo>
                  <a:pt x="3055120" y="6700486"/>
                  <a:pt x="3139641" y="6761246"/>
                  <a:pt x="3084681" y="6843750"/>
                </a:cubicBezTo>
                <a:cubicBezTo>
                  <a:pt x="3140246" y="6827582"/>
                  <a:pt x="3176668" y="6789345"/>
                  <a:pt x="3199544" y="6742809"/>
                </a:cubicBezTo>
                <a:cubicBezTo>
                  <a:pt x="3214728" y="6711912"/>
                  <a:pt x="3212837" y="6671606"/>
                  <a:pt x="3241313" y="6648805"/>
                </a:cubicBezTo>
                <a:cubicBezTo>
                  <a:pt x="3251654" y="6678996"/>
                  <a:pt x="3265880" y="6705379"/>
                  <a:pt x="3283056" y="6728811"/>
                </a:cubicBezTo>
                <a:close/>
                <a:moveTo>
                  <a:pt x="2047279" y="6251929"/>
                </a:moveTo>
                <a:cubicBezTo>
                  <a:pt x="2169836" y="6280481"/>
                  <a:pt x="2221088" y="6138528"/>
                  <a:pt x="2235263" y="6060465"/>
                </a:cubicBezTo>
                <a:cubicBezTo>
                  <a:pt x="2238971" y="6040059"/>
                  <a:pt x="2247269" y="6022958"/>
                  <a:pt x="2228301" y="6011735"/>
                </a:cubicBezTo>
                <a:cubicBezTo>
                  <a:pt x="2190468" y="6036175"/>
                  <a:pt x="2167969" y="6070982"/>
                  <a:pt x="2113438" y="6077868"/>
                </a:cubicBezTo>
                <a:cubicBezTo>
                  <a:pt x="2089527" y="6080895"/>
                  <a:pt x="2064632" y="6067653"/>
                  <a:pt x="2040343" y="6070907"/>
                </a:cubicBezTo>
                <a:cubicBezTo>
                  <a:pt x="2004376" y="6075724"/>
                  <a:pt x="1983693" y="6115450"/>
                  <a:pt x="1984652" y="6150963"/>
                </a:cubicBezTo>
                <a:cubicBezTo>
                  <a:pt x="1992950" y="6165870"/>
                  <a:pt x="2021527" y="6160497"/>
                  <a:pt x="2022940" y="6182289"/>
                </a:cubicBezTo>
                <a:cubicBezTo>
                  <a:pt x="2023822" y="6200576"/>
                  <a:pt x="2007428" y="6201559"/>
                  <a:pt x="2012497" y="6224058"/>
                </a:cubicBezTo>
                <a:cubicBezTo>
                  <a:pt x="2022460" y="6239292"/>
                  <a:pt x="2031793" y="6248322"/>
                  <a:pt x="2047279" y="6251929"/>
                </a:cubicBezTo>
                <a:close/>
                <a:moveTo>
                  <a:pt x="2266589" y="6032619"/>
                </a:moveTo>
                <a:cubicBezTo>
                  <a:pt x="2263941" y="6115324"/>
                  <a:pt x="2321347" y="6156562"/>
                  <a:pt x="2402362" y="6144001"/>
                </a:cubicBezTo>
                <a:cubicBezTo>
                  <a:pt x="2372675" y="6094944"/>
                  <a:pt x="2356533" y="5977331"/>
                  <a:pt x="2266589" y="6032619"/>
                </a:cubicBezTo>
                <a:close/>
                <a:moveTo>
                  <a:pt x="2106451" y="6269332"/>
                </a:moveTo>
                <a:cubicBezTo>
                  <a:pt x="2109402" y="6302802"/>
                  <a:pt x="2148497" y="6309183"/>
                  <a:pt x="2176066" y="6307620"/>
                </a:cubicBezTo>
                <a:cubicBezTo>
                  <a:pt x="2168196" y="6397967"/>
                  <a:pt x="2250321" y="6362000"/>
                  <a:pt x="2273525" y="6325023"/>
                </a:cubicBezTo>
                <a:cubicBezTo>
                  <a:pt x="2304322" y="6275940"/>
                  <a:pt x="2276754" y="6185543"/>
                  <a:pt x="2287448" y="6133559"/>
                </a:cubicBezTo>
                <a:cubicBezTo>
                  <a:pt x="2275417" y="6110783"/>
                  <a:pt x="2254936" y="6096457"/>
                  <a:pt x="2256122" y="6060465"/>
                </a:cubicBezTo>
                <a:cubicBezTo>
                  <a:pt x="2227948" y="6151770"/>
                  <a:pt x="2191930" y="6235307"/>
                  <a:pt x="2106451" y="6269332"/>
                </a:cubicBezTo>
                <a:close/>
                <a:moveTo>
                  <a:pt x="3091592" y="6109195"/>
                </a:moveTo>
                <a:cubicBezTo>
                  <a:pt x="3061350" y="6103872"/>
                  <a:pt x="3038575" y="6094288"/>
                  <a:pt x="3008055" y="6105714"/>
                </a:cubicBezTo>
                <a:cubicBezTo>
                  <a:pt x="3018119" y="6139739"/>
                  <a:pt x="3016429" y="6185517"/>
                  <a:pt x="3035901" y="6210135"/>
                </a:cubicBezTo>
                <a:cubicBezTo>
                  <a:pt x="3047756" y="6169804"/>
                  <a:pt x="3073155" y="6142967"/>
                  <a:pt x="3091592" y="6109195"/>
                </a:cubicBezTo>
                <a:close/>
                <a:moveTo>
                  <a:pt x="2301396" y="6140521"/>
                </a:moveTo>
                <a:cubicBezTo>
                  <a:pt x="2298647" y="6188998"/>
                  <a:pt x="2305533" y="6240452"/>
                  <a:pt x="2297916" y="6290216"/>
                </a:cubicBezTo>
                <a:cubicBezTo>
                  <a:pt x="2302556" y="6293697"/>
                  <a:pt x="2308408" y="6295942"/>
                  <a:pt x="2311838" y="6300659"/>
                </a:cubicBezTo>
                <a:cubicBezTo>
                  <a:pt x="2337994" y="6293168"/>
                  <a:pt x="2358954" y="6280481"/>
                  <a:pt x="2388414" y="6276294"/>
                </a:cubicBezTo>
                <a:cubicBezTo>
                  <a:pt x="2409525" y="6245421"/>
                  <a:pt x="2391668" y="6192328"/>
                  <a:pt x="2381452" y="6161430"/>
                </a:cubicBezTo>
                <a:cubicBezTo>
                  <a:pt x="2346318" y="6162918"/>
                  <a:pt x="2324122" y="6151442"/>
                  <a:pt x="2301396" y="6140521"/>
                </a:cubicBezTo>
                <a:close/>
                <a:moveTo>
                  <a:pt x="2113413" y="5430406"/>
                </a:moveTo>
                <a:cubicBezTo>
                  <a:pt x="2085769" y="5443370"/>
                  <a:pt x="2058705" y="5456915"/>
                  <a:pt x="2029876" y="5468694"/>
                </a:cubicBezTo>
                <a:cubicBezTo>
                  <a:pt x="2031036" y="5476815"/>
                  <a:pt x="2034063" y="5483071"/>
                  <a:pt x="2036837" y="5489578"/>
                </a:cubicBezTo>
                <a:cubicBezTo>
                  <a:pt x="2064355" y="5483475"/>
                  <a:pt x="2085113" y="5470560"/>
                  <a:pt x="2120374" y="5472175"/>
                </a:cubicBezTo>
                <a:cubicBezTo>
                  <a:pt x="2118962" y="5457344"/>
                  <a:pt x="2118760" y="5441303"/>
                  <a:pt x="2113413" y="5430406"/>
                </a:cubicBezTo>
                <a:close/>
                <a:moveTo>
                  <a:pt x="3561538" y="4793362"/>
                </a:moveTo>
                <a:cubicBezTo>
                  <a:pt x="3584037" y="4777572"/>
                  <a:pt x="3609032" y="4764280"/>
                  <a:pt x="3631152" y="4748112"/>
                </a:cubicBezTo>
                <a:cubicBezTo>
                  <a:pt x="3609637" y="4738301"/>
                  <a:pt x="3590392" y="4726219"/>
                  <a:pt x="3565019" y="4720266"/>
                </a:cubicBezTo>
                <a:cubicBezTo>
                  <a:pt x="3570315" y="4741630"/>
                  <a:pt x="3570744" y="4776261"/>
                  <a:pt x="3561538" y="4793362"/>
                </a:cubicBezTo>
                <a:close/>
                <a:moveTo>
                  <a:pt x="1995069" y="5284191"/>
                </a:moveTo>
                <a:cubicBezTo>
                  <a:pt x="2012094" y="5300813"/>
                  <a:pt x="2023621" y="5322933"/>
                  <a:pt x="2047279" y="5332922"/>
                </a:cubicBezTo>
                <a:cubicBezTo>
                  <a:pt x="2046397" y="5312239"/>
                  <a:pt x="2062337" y="5290069"/>
                  <a:pt x="2057721" y="5277230"/>
                </a:cubicBezTo>
                <a:cubicBezTo>
                  <a:pt x="2044858" y="5287572"/>
                  <a:pt x="2007932" y="5273850"/>
                  <a:pt x="1995069" y="5284191"/>
                </a:cubicBezTo>
                <a:close/>
              </a:path>
            </a:pathLst>
          </a:custGeom>
          <a:solidFill>
            <a:srgbClr val="000000">
              <a:alpha val="50000"/>
            </a:srgbClr>
          </a:solidFill>
          <a:ln w="2519" cap="flat">
            <a:noFill/>
            <a:prstDash val="solid"/>
            <a:miter/>
          </a:ln>
        </p:spPr>
        <p:txBody>
          <a:bodyPr rtlCol="0" anchor="ctr"/>
          <a:lstStyle/>
          <a:p>
            <a:endParaRPr lang="en-GB"/>
          </a:p>
        </p:txBody>
      </p:sp>
      <p:sp>
        <p:nvSpPr>
          <p:cNvPr id="3" name="Text Placeholder 2">
            <a:extLst>
              <a:ext uri="{FF2B5EF4-FFF2-40B4-BE49-F238E27FC236}">
                <a16:creationId xmlns:a16="http://schemas.microsoft.com/office/drawing/2014/main" id="{FC1A48BB-A1A1-4744-B0D3-FD4F42C33B9B}"/>
              </a:ext>
            </a:extLst>
          </p:cNvPr>
          <p:cNvSpPr>
            <a:spLocks noGrp="1"/>
          </p:cNvSpPr>
          <p:nvPr>
            <p:ph type="body" sz="quarter" idx="13" hasCustomPrompt="1"/>
          </p:nvPr>
        </p:nvSpPr>
        <p:spPr>
          <a:xfrm>
            <a:off x="6805978" y="1462392"/>
            <a:ext cx="4176822" cy="1386405"/>
          </a:xfrm>
        </p:spPr>
        <p:txBody>
          <a:bodyPr wrap="square" anchor="b">
            <a:spAutoFit/>
          </a:bodyPr>
          <a:lstStyle>
            <a:lvl1pPr marL="0" indent="0" algn="l">
              <a:lnSpc>
                <a:spcPct val="120000"/>
              </a:lnSpc>
              <a:spcBef>
                <a:spcPts val="0"/>
              </a:spcBef>
              <a:buNone/>
              <a:defRPr sz="3600" b="1">
                <a:solidFill>
                  <a:schemeClr val="tx1"/>
                </a:solidFill>
                <a:latin typeface="Bell MT" panose="02020503060305020303" pitchFamily="18" charset="0"/>
              </a:defRPr>
            </a:lvl1pPr>
          </a:lstStyle>
          <a:p>
            <a:pPr lvl="0"/>
            <a:r>
              <a:rPr lang="en-US" altLang="zh-CN" dirty="0"/>
              <a:t>Thank you for</a:t>
            </a:r>
          </a:p>
          <a:p>
            <a:pPr lvl="0"/>
            <a:r>
              <a:rPr lang="en-US" altLang="zh-CN" dirty="0"/>
              <a:t>Watching.</a:t>
            </a:r>
          </a:p>
        </p:txBody>
      </p:sp>
      <p:sp>
        <p:nvSpPr>
          <p:cNvPr id="23" name="Text Placeholder 22">
            <a:extLst>
              <a:ext uri="{FF2B5EF4-FFF2-40B4-BE49-F238E27FC236}">
                <a16:creationId xmlns:a16="http://schemas.microsoft.com/office/drawing/2014/main" id="{14C84A20-CF9D-4080-959D-55F32AB29A8D}"/>
              </a:ext>
            </a:extLst>
          </p:cNvPr>
          <p:cNvSpPr>
            <a:spLocks noGrp="1"/>
          </p:cNvSpPr>
          <p:nvPr>
            <p:ph type="body" sz="quarter" idx="11" hasCustomPrompt="1"/>
          </p:nvPr>
        </p:nvSpPr>
        <p:spPr>
          <a:xfrm>
            <a:off x="11570925" y="3110323"/>
            <a:ext cx="327013" cy="637354"/>
          </a:xfrm>
        </p:spPr>
        <p:txBody>
          <a:bodyPr vert="eaVert" wrap="none" lIns="91440" tIns="45720" rIns="91440" bIns="45720" rtlCol="0" anchor="ctr">
            <a:spAutoFit/>
          </a:bodyPr>
          <a:lstStyle>
            <a:lvl1pPr marL="0" indent="0" algn="l">
              <a:buNone/>
              <a:defRPr lang="zh-CN" altLang="en-US" sz="1000" b="0" dirty="0" smtClean="0">
                <a:ln>
                  <a:noFill/>
                </a:ln>
                <a:solidFill>
                  <a:schemeClr val="tx1"/>
                </a:solidFill>
                <a:latin typeface="+mj-lt"/>
                <a:ea typeface="+mj-ea"/>
                <a:cs typeface="+mj-cs"/>
              </a:defRPr>
            </a:lvl1pPr>
          </a:lstStyle>
          <a:p>
            <a:pPr marL="0" indent="0"/>
            <a:r>
              <a:rPr lang="en-US" altLang="zh-CN" dirty="0"/>
              <a:t>Signature</a:t>
            </a:r>
          </a:p>
        </p:txBody>
      </p:sp>
      <p:sp>
        <p:nvSpPr>
          <p:cNvPr id="27" name="Text Placeholder 26">
            <a:extLst>
              <a:ext uri="{FF2B5EF4-FFF2-40B4-BE49-F238E27FC236}">
                <a16:creationId xmlns:a16="http://schemas.microsoft.com/office/drawing/2014/main" id="{FEA7D86A-A334-4E0C-B01B-43F345A176DE}"/>
              </a:ext>
            </a:extLst>
          </p:cNvPr>
          <p:cNvSpPr>
            <a:spLocks noGrp="1"/>
          </p:cNvSpPr>
          <p:nvPr>
            <p:ph type="body" sz="quarter" idx="12" hasCustomPrompt="1"/>
          </p:nvPr>
        </p:nvSpPr>
        <p:spPr>
          <a:xfrm>
            <a:off x="6805979" y="6323484"/>
            <a:ext cx="4176822" cy="230832"/>
          </a:xfrm>
        </p:spPr>
        <p:txBody>
          <a:bodyPr vert="horz" wrap="square" lIns="91440" tIns="45720" rIns="91440" bIns="45720" rtlCol="0" anchor="ctr">
            <a:spAutoFit/>
          </a:bodyPr>
          <a:lstStyle>
            <a:lvl1pPr marL="0" indent="0" algn="l">
              <a:buNone/>
              <a:defRPr lang="zh-CN" altLang="en-US" sz="1000" b="0" dirty="0" smtClean="0">
                <a:ln>
                  <a:noFill/>
                </a:ln>
                <a:solidFill>
                  <a:schemeClr val="tx1"/>
                </a:solidFill>
                <a:latin typeface="+mj-lt"/>
                <a:ea typeface="+mj-ea"/>
                <a:cs typeface="+mj-cs"/>
              </a:defRPr>
            </a:lvl1pPr>
          </a:lstStyle>
          <a:p>
            <a:pPr lvl="0"/>
            <a:r>
              <a:rPr lang="en-US" altLang="zh-CN" dirty="0"/>
              <a:t>Date</a:t>
            </a:r>
          </a:p>
        </p:txBody>
      </p:sp>
      <p:grpSp>
        <p:nvGrpSpPr>
          <p:cNvPr id="7" name="Group 6">
            <a:extLst>
              <a:ext uri="{FF2B5EF4-FFF2-40B4-BE49-F238E27FC236}">
                <a16:creationId xmlns:a16="http://schemas.microsoft.com/office/drawing/2014/main" id="{BFF65320-ED38-4512-B5AB-411EDD12F302}"/>
              </a:ext>
            </a:extLst>
          </p:cNvPr>
          <p:cNvGrpSpPr/>
          <p:nvPr userDrawn="1"/>
        </p:nvGrpSpPr>
        <p:grpSpPr>
          <a:xfrm>
            <a:off x="11276862" y="5942862"/>
            <a:ext cx="915138" cy="915138"/>
            <a:chOff x="0" y="0"/>
            <a:chExt cx="915138" cy="915138"/>
          </a:xfrm>
        </p:grpSpPr>
        <p:sp>
          <p:nvSpPr>
            <p:cNvPr id="8" name="Rectangle 7">
              <a:extLst>
                <a:ext uri="{FF2B5EF4-FFF2-40B4-BE49-F238E27FC236}">
                  <a16:creationId xmlns:a16="http://schemas.microsoft.com/office/drawing/2014/main" id="{2E8BE965-86FD-4F2A-838A-93B55997B470}"/>
                </a:ext>
              </a:extLst>
            </p:cNvPr>
            <p:cNvSpPr/>
            <p:nvPr userDrawn="1"/>
          </p:nvSpPr>
          <p:spPr>
            <a:xfrm>
              <a:off x="0" y="0"/>
              <a:ext cx="915138" cy="9151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9" name="Group 8">
              <a:extLst>
                <a:ext uri="{FF2B5EF4-FFF2-40B4-BE49-F238E27FC236}">
                  <a16:creationId xmlns:a16="http://schemas.microsoft.com/office/drawing/2014/main" id="{FF487B0F-34B5-4FD5-9C19-1A736A59B99C}"/>
                </a:ext>
              </a:extLst>
            </p:cNvPr>
            <p:cNvGrpSpPr/>
            <p:nvPr userDrawn="1"/>
          </p:nvGrpSpPr>
          <p:grpSpPr>
            <a:xfrm>
              <a:off x="370250" y="381369"/>
              <a:ext cx="174638" cy="152400"/>
              <a:chOff x="3829050" y="-1196237"/>
              <a:chExt cx="266700" cy="152400"/>
            </a:xfrm>
          </p:grpSpPr>
          <p:cxnSp>
            <p:nvCxnSpPr>
              <p:cNvPr id="10" name="Straight Connector 9">
                <a:extLst>
                  <a:ext uri="{FF2B5EF4-FFF2-40B4-BE49-F238E27FC236}">
                    <a16:creationId xmlns:a16="http://schemas.microsoft.com/office/drawing/2014/main" id="{566924AE-E19F-4AA2-9A18-D8FCD3D91EBB}"/>
                  </a:ext>
                </a:extLst>
              </p:cNvPr>
              <p:cNvCxnSpPr/>
              <p:nvPr userDrawn="1"/>
            </p:nvCxnSpPr>
            <p:spPr>
              <a:xfrm>
                <a:off x="3829050" y="-1196237"/>
                <a:ext cx="2667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0EC3B73-6657-41DB-B825-6974FD010BEB}"/>
                  </a:ext>
                </a:extLst>
              </p:cNvPr>
              <p:cNvCxnSpPr/>
              <p:nvPr userDrawn="1"/>
            </p:nvCxnSpPr>
            <p:spPr>
              <a:xfrm>
                <a:off x="3829050" y="-1120037"/>
                <a:ext cx="2667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E9AAF11-6F6F-41E0-A620-772511D47507}"/>
                  </a:ext>
                </a:extLst>
              </p:cNvPr>
              <p:cNvCxnSpPr/>
              <p:nvPr userDrawn="1"/>
            </p:nvCxnSpPr>
            <p:spPr>
              <a:xfrm>
                <a:off x="3829050" y="-1043837"/>
                <a:ext cx="2667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cxnSp>
        <p:nvCxnSpPr>
          <p:cNvPr id="13" name="Straight Connector 12">
            <a:extLst>
              <a:ext uri="{FF2B5EF4-FFF2-40B4-BE49-F238E27FC236}">
                <a16:creationId xmlns:a16="http://schemas.microsoft.com/office/drawing/2014/main" id="{0EADABB3-AB83-4FD4-A366-043CD5EA52F1}"/>
              </a:ext>
            </a:extLst>
          </p:cNvPr>
          <p:cNvCxnSpPr>
            <a:cxnSpLocks/>
          </p:cNvCxnSpPr>
          <p:nvPr userDrawn="1"/>
        </p:nvCxnSpPr>
        <p:spPr>
          <a:xfrm>
            <a:off x="11276862" y="0"/>
            <a:ext cx="0" cy="6858000"/>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pic>
        <p:nvPicPr>
          <p:cNvPr id="14" name="Picture 13" descr="桌子上的酒瓶&#10;&#10;中度可信度描述已自动生成">
            <a:extLst>
              <a:ext uri="{FF2B5EF4-FFF2-40B4-BE49-F238E27FC236}">
                <a16:creationId xmlns:a16="http://schemas.microsoft.com/office/drawing/2014/main" id="{ECF0643F-E964-418B-A3FB-1F29FE6F28CD}"/>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1"/>
            <a:ext cx="8979359" cy="6858001"/>
          </a:xfrm>
          <a:prstGeom prst="rect">
            <a:avLst/>
          </a:prstGeom>
        </p:spPr>
      </p:pic>
      <p:cxnSp>
        <p:nvCxnSpPr>
          <p:cNvPr id="16" name="Straight Arrow Connector 15">
            <a:extLst>
              <a:ext uri="{FF2B5EF4-FFF2-40B4-BE49-F238E27FC236}">
                <a16:creationId xmlns:a16="http://schemas.microsoft.com/office/drawing/2014/main" id="{B0AF78FB-B39E-4654-A4BE-4094DD191107}"/>
              </a:ext>
            </a:extLst>
          </p:cNvPr>
          <p:cNvCxnSpPr>
            <a:cxnSpLocks/>
          </p:cNvCxnSpPr>
          <p:nvPr userDrawn="1"/>
        </p:nvCxnSpPr>
        <p:spPr>
          <a:xfrm flipV="1">
            <a:off x="11734431" y="507562"/>
            <a:ext cx="0" cy="203200"/>
          </a:xfrm>
          <a:prstGeom prst="straightConnector1">
            <a:avLst/>
          </a:prstGeom>
          <a:ln>
            <a:solidFill>
              <a:schemeClr val="accent2">
                <a:alpha val="80000"/>
              </a:schemeClr>
            </a:solidFill>
            <a:tailEnd type="arrow" w="lg"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185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F18504-D86E-411A-B171-2A74DE296A53}"/>
              </a:ext>
            </a:extLst>
          </p:cNvPr>
          <p:cNvSpPr>
            <a:spLocks noGrp="1"/>
          </p:cNvSpPr>
          <p:nvPr>
            <p:ph type="title"/>
          </p:nvPr>
        </p:nvSpPr>
        <p:spPr>
          <a:xfrm>
            <a:off x="660402" y="0"/>
            <a:ext cx="10858500" cy="1028700"/>
          </a:xfrm>
          <a:prstGeom prst="rect">
            <a:avLst/>
          </a:prstGeom>
        </p:spPr>
        <p:txBody>
          <a:bodyPr vert="horz" lIns="91440" tIns="45720" rIns="91440" bIns="45720" rtlCol="0" anchor="b">
            <a:normAutofit/>
          </a:bodyPr>
          <a:lstStyle/>
          <a:p>
            <a:r>
              <a:rPr lang="zh-CN" altLang="en-US"/>
              <a:t>单击此处编辑母版标题样式</a:t>
            </a:r>
          </a:p>
        </p:txBody>
      </p:sp>
      <p:sp>
        <p:nvSpPr>
          <p:cNvPr id="3" name="Text Placeholder 2">
            <a:extLst>
              <a:ext uri="{FF2B5EF4-FFF2-40B4-BE49-F238E27FC236}">
                <a16:creationId xmlns:a16="http://schemas.microsoft.com/office/drawing/2014/main" id="{468A4509-A6D7-41B5-BE28-213FB58E8B74}"/>
              </a:ext>
            </a:extLst>
          </p:cNvPr>
          <p:cNvSpPr>
            <a:spLocks noGrp="1"/>
          </p:cNvSpPr>
          <p:nvPr>
            <p:ph type="body" idx="1"/>
          </p:nvPr>
        </p:nvSpPr>
        <p:spPr>
          <a:xfrm>
            <a:off x="660402" y="1130300"/>
            <a:ext cx="10858500" cy="5003800"/>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10" name="Date Placeholder 9">
            <a:extLst>
              <a:ext uri="{FF2B5EF4-FFF2-40B4-BE49-F238E27FC236}">
                <a16:creationId xmlns:a16="http://schemas.microsoft.com/office/drawing/2014/main" id="{6DEDA773-1B71-4202-AD8A-0D33468FE901}"/>
              </a:ext>
            </a:extLst>
          </p:cNvPr>
          <p:cNvSpPr>
            <a:spLocks noGrp="1"/>
          </p:cNvSpPr>
          <p:nvPr>
            <p:ph type="dt" sz="half" idx="2"/>
          </p:nvPr>
        </p:nvSpPr>
        <p:spPr>
          <a:xfrm>
            <a:off x="5401732" y="6235704"/>
            <a:ext cx="1388536" cy="206381"/>
          </a:xfrm>
          <a:prstGeom prst="rect">
            <a:avLst/>
          </a:prstGeom>
        </p:spPr>
        <p:txBody>
          <a:bodyPr vert="horz" lIns="91440" tIns="45720" rIns="91440" bIns="45720" rtlCol="0" anchor="ctr"/>
          <a:lstStyle>
            <a:lvl1pPr algn="ctr">
              <a:defRPr sz="900">
                <a:solidFill>
                  <a:schemeClr val="tx1">
                    <a:lumMod val="50000"/>
                    <a:lumOff val="50000"/>
                  </a:schemeClr>
                </a:solidFill>
              </a:defRPr>
            </a:lvl1pPr>
          </a:lstStyle>
          <a:p>
            <a:endParaRPr lang="zh-CN" altLang="en-US"/>
          </a:p>
        </p:txBody>
      </p:sp>
      <p:sp>
        <p:nvSpPr>
          <p:cNvPr id="11" name="Footer Placeholder 10">
            <a:extLst>
              <a:ext uri="{FF2B5EF4-FFF2-40B4-BE49-F238E27FC236}">
                <a16:creationId xmlns:a16="http://schemas.microsoft.com/office/drawing/2014/main" id="{C0483E03-0186-4754-8285-0D57953FBD75}"/>
              </a:ext>
            </a:extLst>
          </p:cNvPr>
          <p:cNvSpPr>
            <a:spLocks noGrp="1"/>
          </p:cNvSpPr>
          <p:nvPr>
            <p:ph type="ftr" sz="quarter" idx="3"/>
          </p:nvPr>
        </p:nvSpPr>
        <p:spPr>
          <a:xfrm>
            <a:off x="660402" y="6235704"/>
            <a:ext cx="4140201" cy="206381"/>
          </a:xfrm>
          <a:prstGeom prst="rect">
            <a:avLst/>
          </a:prstGeom>
        </p:spPr>
        <p:txBody>
          <a:bodyPr vert="horz" lIns="91440" tIns="45720" rIns="91440" bIns="45720" rtlCol="0" anchor="ctr"/>
          <a:lstStyle>
            <a:lvl1pPr algn="l">
              <a:defRPr sz="900">
                <a:solidFill>
                  <a:schemeClr val="tx1">
                    <a:lumMod val="50000"/>
                    <a:lumOff val="50000"/>
                  </a:schemeClr>
                </a:solidFill>
              </a:defRPr>
            </a:lvl1pPr>
          </a:lstStyle>
          <a:p>
            <a:r>
              <a:rPr lang="zh-CN" altLang="en-US"/>
              <a:t>请在插入菜单</a:t>
            </a:r>
            <a:r>
              <a:rPr lang="en-US" altLang="zh-CN"/>
              <a:t>—</a:t>
            </a:r>
            <a:r>
              <a:rPr lang="zh-CN" altLang="en-US"/>
              <a:t>页眉和页脚中修改此文本</a:t>
            </a:r>
            <a:endParaRPr lang="zh-CN" altLang="en-US" dirty="0"/>
          </a:p>
        </p:txBody>
      </p:sp>
      <p:sp>
        <p:nvSpPr>
          <p:cNvPr id="12" name="Slide Number Placeholder 11">
            <a:extLst>
              <a:ext uri="{FF2B5EF4-FFF2-40B4-BE49-F238E27FC236}">
                <a16:creationId xmlns:a16="http://schemas.microsoft.com/office/drawing/2014/main" id="{7E8030F2-F0B4-4140-B9B5-8B5B27074E99}"/>
              </a:ext>
            </a:extLst>
          </p:cNvPr>
          <p:cNvSpPr>
            <a:spLocks noGrp="1"/>
          </p:cNvSpPr>
          <p:nvPr>
            <p:ph type="sldNum" sz="quarter" idx="4"/>
          </p:nvPr>
        </p:nvSpPr>
        <p:spPr>
          <a:xfrm>
            <a:off x="8971305" y="6235704"/>
            <a:ext cx="2547595" cy="206381"/>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3340059264"/>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51" r:id="rId3"/>
    <p:sldLayoutId id="2147483654" r:id="rId4"/>
    <p:sldLayoutId id="2147483655" r:id="rId5"/>
    <p:sldLayoutId id="2147483662" r:id="rId6"/>
  </p:sldLayoutIdLst>
  <p:hf hdr="0" ftr="0" dt="0"/>
  <p:txStyles>
    <p:titleStyle>
      <a:lvl1pPr algn="l" defTabSz="914354" rtl="0" eaLnBrk="1" latinLnBrk="0" hangingPunct="1">
        <a:lnSpc>
          <a:spcPct val="90000"/>
        </a:lnSpc>
        <a:spcBef>
          <a:spcPct val="0"/>
        </a:spcBef>
        <a:buNone/>
        <a:defRPr sz="24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hemeOverride" Target="../theme/themeOverride1.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830E511-2775-4897-92AE-0A532523EEA7}"/>
              </a:ext>
            </a:extLst>
          </p:cNvPr>
          <p:cNvSpPr>
            <a:spLocks noGrp="1"/>
          </p:cNvSpPr>
          <p:nvPr>
            <p:ph type="body" sz="quarter" idx="10"/>
          </p:nvPr>
        </p:nvSpPr>
        <p:spPr/>
        <p:txBody>
          <a:bodyPr/>
          <a:lstStyle/>
          <a:p>
            <a:r>
              <a:rPr lang="zh-CN" altLang="en-US" dirty="0">
                <a:latin typeface="+mn-lt"/>
                <a:ea typeface="+mn-ea"/>
                <a:cs typeface="+mn-ea"/>
                <a:sym typeface="+mn-lt"/>
              </a:rPr>
              <a:t>陈正，胡祺，文睿琦</a:t>
            </a:r>
            <a:endParaRPr lang="en-US" altLang="zh-CN" dirty="0">
              <a:latin typeface="+mn-lt"/>
              <a:ea typeface="+mn-ea"/>
              <a:cs typeface="+mn-ea"/>
              <a:sym typeface="+mn-lt"/>
            </a:endParaRPr>
          </a:p>
        </p:txBody>
      </p:sp>
      <p:sp>
        <p:nvSpPr>
          <p:cNvPr id="2" name="Title 1">
            <a:extLst>
              <a:ext uri="{FF2B5EF4-FFF2-40B4-BE49-F238E27FC236}">
                <a16:creationId xmlns:a16="http://schemas.microsoft.com/office/drawing/2014/main" id="{821A1339-D73A-490C-A6D7-6F87ABF0BC53}"/>
              </a:ext>
            </a:extLst>
          </p:cNvPr>
          <p:cNvSpPr>
            <a:spLocks noGrp="1"/>
          </p:cNvSpPr>
          <p:nvPr>
            <p:ph type="ctrTitle"/>
          </p:nvPr>
        </p:nvSpPr>
        <p:spPr>
          <a:xfrm>
            <a:off x="1984254" y="2716712"/>
            <a:ext cx="5051543" cy="830997"/>
          </a:xfrm>
        </p:spPr>
        <p:txBody>
          <a:bodyPr/>
          <a:lstStyle/>
          <a:p>
            <a:r>
              <a:rPr lang="en-US" altLang="zh-CN" dirty="0">
                <a:latin typeface="+mn-lt"/>
                <a:ea typeface="+mn-ea"/>
                <a:cs typeface="+mn-ea"/>
                <a:sym typeface="+mn-lt"/>
              </a:rPr>
              <a:t>WINE</a:t>
            </a:r>
          </a:p>
        </p:txBody>
      </p:sp>
      <p:sp>
        <p:nvSpPr>
          <p:cNvPr id="8" name="Subtitle 7">
            <a:extLst>
              <a:ext uri="{FF2B5EF4-FFF2-40B4-BE49-F238E27FC236}">
                <a16:creationId xmlns:a16="http://schemas.microsoft.com/office/drawing/2014/main" id="{4ED6E9FA-81AD-4F22-9509-DB7CC25E344B}"/>
              </a:ext>
            </a:extLst>
          </p:cNvPr>
          <p:cNvSpPr>
            <a:spLocks noGrp="1"/>
          </p:cNvSpPr>
          <p:nvPr>
            <p:ph type="subTitle" idx="1"/>
          </p:nvPr>
        </p:nvSpPr>
        <p:spPr/>
        <p:txBody>
          <a:bodyPr/>
          <a:lstStyle/>
          <a:p>
            <a:endParaRPr lang="zh-CN" altLang="en-US" dirty="0"/>
          </a:p>
        </p:txBody>
      </p:sp>
    </p:spTree>
    <p:custDataLst>
      <p:tags r:id="rId2"/>
    </p:custDataLst>
    <p:extLst>
      <p:ext uri="{BB962C8B-B14F-4D97-AF65-F5344CB8AC3E}">
        <p14:creationId xmlns:p14="http://schemas.microsoft.com/office/powerpoint/2010/main" val="1574247890"/>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1623559-C036-0D31-3E82-24D4C9297BBB}"/>
              </a:ext>
            </a:extLst>
          </p:cNvPr>
          <p:cNvSpPr>
            <a:spLocks noGrp="1"/>
          </p:cNvSpPr>
          <p:nvPr>
            <p:ph type="sldNum" sz="quarter" idx="12"/>
          </p:nvPr>
        </p:nvSpPr>
        <p:spPr/>
        <p:txBody>
          <a:bodyPr/>
          <a:lstStyle/>
          <a:p>
            <a:fld id="{5DD3DB80-B894-403A-B48E-6FDC1A72010E}" type="slidenum">
              <a:rPr lang="zh-CN" altLang="en-US" smtClean="0"/>
              <a:pPr/>
              <a:t>10</a:t>
            </a:fld>
            <a:endParaRPr lang="zh-CN" altLang="en-US" dirty="0"/>
          </a:p>
        </p:txBody>
      </p:sp>
      <p:sp>
        <p:nvSpPr>
          <p:cNvPr id="4" name="TextBox 3">
            <a:extLst>
              <a:ext uri="{FF2B5EF4-FFF2-40B4-BE49-F238E27FC236}">
                <a16:creationId xmlns:a16="http://schemas.microsoft.com/office/drawing/2014/main" id="{EBB86BA5-000B-F066-44E3-28FCE1B0E427}"/>
              </a:ext>
            </a:extLst>
          </p:cNvPr>
          <p:cNvSpPr txBox="1"/>
          <p:nvPr/>
        </p:nvSpPr>
        <p:spPr>
          <a:xfrm>
            <a:off x="302719" y="568276"/>
            <a:ext cx="9245956" cy="1107996"/>
          </a:xfrm>
          <a:prstGeom prst="rect">
            <a:avLst/>
          </a:prstGeom>
          <a:noFill/>
        </p:spPr>
        <p:txBody>
          <a:bodyPr wrap="square">
            <a:spAutoFit/>
          </a:bodyPr>
          <a:lstStyle/>
          <a:p>
            <a:pPr algn="l"/>
            <a:r>
              <a:rPr lang="en-US" sz="2400" b="1" dirty="0">
                <a:latin typeface="Times New Roman" panose="02020603050405020304" pitchFamily="18" charset="0"/>
                <a:cs typeface="Times New Roman" panose="02020603050405020304" pitchFamily="18" charset="0"/>
              </a:rPr>
              <a:t>C</a:t>
            </a:r>
            <a:r>
              <a:rPr lang="en-US" altLang="zh-CN" sz="2400" b="1" dirty="0">
                <a:latin typeface="Times New Roman" panose="02020603050405020304" pitchFamily="18" charset="0"/>
                <a:cs typeface="Times New Roman" panose="02020603050405020304" pitchFamily="18" charset="0"/>
              </a:rPr>
              <a:t>rush and Pressing</a:t>
            </a:r>
            <a:r>
              <a:rPr lang="en-US" sz="2400" b="1" i="0" dirty="0">
                <a:effectLst/>
                <a:latin typeface="Times New Roman" panose="02020603050405020304" pitchFamily="18" charset="0"/>
                <a:cs typeface="Times New Roman" panose="02020603050405020304" pitchFamily="18" charset="0"/>
              </a:rPr>
              <a:t>: Tech differs , favor varies .</a:t>
            </a:r>
          </a:p>
          <a:p>
            <a:pPr algn="l"/>
            <a:endParaRPr lang="en-US" sz="2400" b="1" i="0" dirty="0">
              <a:effectLst/>
              <a:latin typeface="Times New Roman" panose="02020603050405020304" pitchFamily="18" charset="0"/>
              <a:cs typeface="Times New Roman" panose="02020603050405020304" pitchFamily="18" charset="0"/>
            </a:endParaRPr>
          </a:p>
          <a:p>
            <a:endParaRPr lang="en-US" b="1" i="0" dirty="0">
              <a:effectLst/>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647BBD4E-C502-2758-0E4A-CBDE9BA11060}"/>
              </a:ext>
            </a:extLst>
          </p:cNvPr>
          <p:cNvPicPr>
            <a:picLocks noChangeAspect="1"/>
          </p:cNvPicPr>
          <p:nvPr/>
        </p:nvPicPr>
        <p:blipFill>
          <a:blip r:embed="rId3"/>
          <a:stretch>
            <a:fillRect/>
          </a:stretch>
        </p:blipFill>
        <p:spPr>
          <a:xfrm>
            <a:off x="6893502" y="768913"/>
            <a:ext cx="4458836" cy="4746062"/>
          </a:xfrm>
          <a:prstGeom prst="rect">
            <a:avLst/>
          </a:prstGeom>
        </p:spPr>
      </p:pic>
      <p:sp>
        <p:nvSpPr>
          <p:cNvPr id="7" name="TextBox 6">
            <a:extLst>
              <a:ext uri="{FF2B5EF4-FFF2-40B4-BE49-F238E27FC236}">
                <a16:creationId xmlns:a16="http://schemas.microsoft.com/office/drawing/2014/main" id="{A705BA58-4119-C041-BB76-74CAD69747D2}"/>
              </a:ext>
            </a:extLst>
          </p:cNvPr>
          <p:cNvSpPr txBox="1"/>
          <p:nvPr/>
        </p:nvSpPr>
        <p:spPr>
          <a:xfrm>
            <a:off x="364769" y="2264699"/>
            <a:ext cx="5731231"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Impregnation:</a:t>
            </a:r>
          </a:p>
          <a:p>
            <a:r>
              <a:rPr lang="en-US" dirty="0">
                <a:latin typeface="Times New Roman" panose="02020603050405020304" pitchFamily="18" charset="0"/>
                <a:cs typeface="Times New Roman" panose="02020603050405020304" pitchFamily="18" charset="0"/>
              </a:rPr>
              <a:t>CO2 or half-CO2</a:t>
            </a:r>
          </a:p>
        </p:txBody>
      </p:sp>
      <p:sp>
        <p:nvSpPr>
          <p:cNvPr id="9" name="TextBox 8">
            <a:extLst>
              <a:ext uri="{FF2B5EF4-FFF2-40B4-BE49-F238E27FC236}">
                <a16:creationId xmlns:a16="http://schemas.microsoft.com/office/drawing/2014/main" id="{7E6C529C-95D7-9C13-8D7D-340844B155A5}"/>
              </a:ext>
            </a:extLst>
          </p:cNvPr>
          <p:cNvSpPr txBox="1"/>
          <p:nvPr/>
        </p:nvSpPr>
        <p:spPr>
          <a:xfrm>
            <a:off x="347889" y="3030000"/>
            <a:ext cx="6500444" cy="1200329"/>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The whole bunch of unbroken grapes is placed in a fermentation tank, and then carbon dioxide is injected to expel oxygen, triggering fermentation in the fruit. When the alcohol concentration in the fruit reaches 2%, the skin gradually cracks and the grape juice flows out.</a:t>
            </a:r>
          </a:p>
        </p:txBody>
      </p:sp>
    </p:spTree>
    <p:extLst>
      <p:ext uri="{BB962C8B-B14F-4D97-AF65-F5344CB8AC3E}">
        <p14:creationId xmlns:p14="http://schemas.microsoft.com/office/powerpoint/2010/main" val="2239614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7214A36-59FC-716C-4119-91D93EDDF1BC}"/>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dirty="0"/>
          </a:p>
        </p:txBody>
      </p:sp>
      <p:sp>
        <p:nvSpPr>
          <p:cNvPr id="4" name="TextBox 3">
            <a:extLst>
              <a:ext uri="{FF2B5EF4-FFF2-40B4-BE49-F238E27FC236}">
                <a16:creationId xmlns:a16="http://schemas.microsoft.com/office/drawing/2014/main" id="{75194234-CC3B-ED94-0B40-F1AC4E7B02B4}"/>
              </a:ext>
            </a:extLst>
          </p:cNvPr>
          <p:cNvSpPr txBox="1"/>
          <p:nvPr/>
        </p:nvSpPr>
        <p:spPr>
          <a:xfrm>
            <a:off x="302719" y="568276"/>
            <a:ext cx="9245956" cy="738664"/>
          </a:xfrm>
          <a:prstGeom prst="rect">
            <a:avLst/>
          </a:prstGeom>
          <a:noFill/>
        </p:spPr>
        <p:txBody>
          <a:bodyPr wrap="square">
            <a:spAutoFit/>
          </a:bodyPr>
          <a:lstStyle/>
          <a:p>
            <a:pPr algn="l"/>
            <a:r>
              <a:rPr lang="en-US" sz="2400" b="1" dirty="0">
                <a:latin typeface="Times New Roman" panose="02020603050405020304" pitchFamily="18" charset="0"/>
                <a:cs typeface="Times New Roman" panose="02020603050405020304" pitchFamily="18" charset="0"/>
              </a:rPr>
              <a:t>Fermentation: The Magic of Yeast </a:t>
            </a:r>
            <a:endParaRPr lang="en-US" sz="2400" b="1" i="0" dirty="0">
              <a:effectLst/>
              <a:latin typeface="Times New Roman" panose="02020603050405020304" pitchFamily="18" charset="0"/>
              <a:cs typeface="Times New Roman" panose="02020603050405020304" pitchFamily="18" charset="0"/>
            </a:endParaRPr>
          </a:p>
          <a:p>
            <a:endParaRPr lang="en-US" b="1" i="0" dirty="0">
              <a:effectLst/>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2A289A6-AB7E-B0BC-07F7-E527BD8218AE}"/>
              </a:ext>
            </a:extLst>
          </p:cNvPr>
          <p:cNvPicPr>
            <a:picLocks noChangeAspect="1"/>
          </p:cNvPicPr>
          <p:nvPr/>
        </p:nvPicPr>
        <p:blipFill>
          <a:blip r:embed="rId3"/>
          <a:stretch>
            <a:fillRect/>
          </a:stretch>
        </p:blipFill>
        <p:spPr>
          <a:xfrm>
            <a:off x="763409" y="1725244"/>
            <a:ext cx="5457825" cy="3810000"/>
          </a:xfrm>
          <a:prstGeom prst="rect">
            <a:avLst/>
          </a:prstGeom>
        </p:spPr>
      </p:pic>
      <p:sp>
        <p:nvSpPr>
          <p:cNvPr id="6" name="TextBox 5">
            <a:extLst>
              <a:ext uri="{FF2B5EF4-FFF2-40B4-BE49-F238E27FC236}">
                <a16:creationId xmlns:a16="http://schemas.microsoft.com/office/drawing/2014/main" id="{656704BF-EDD9-CD58-9871-BF16B7E54E5C}"/>
              </a:ext>
            </a:extLst>
          </p:cNvPr>
          <p:cNvSpPr txBox="1"/>
          <p:nvPr/>
        </p:nvSpPr>
        <p:spPr>
          <a:xfrm>
            <a:off x="920572" y="5953548"/>
            <a:ext cx="9873633"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Reference:</a:t>
            </a:r>
          </a:p>
          <a:p>
            <a:r>
              <a:rPr lang="en-US" dirty="0">
                <a:latin typeface="Times New Roman" panose="02020603050405020304" pitchFamily="18" charset="0"/>
                <a:cs typeface="Times New Roman" panose="02020603050405020304" pitchFamily="18" charset="0"/>
              </a:rPr>
              <a:t>[1] https://biologydictionary.net/wp-content/uploads/2021/01/1-4.jpg</a:t>
            </a:r>
          </a:p>
        </p:txBody>
      </p:sp>
      <p:pic>
        <p:nvPicPr>
          <p:cNvPr id="7" name="Picture 6">
            <a:extLst>
              <a:ext uri="{FF2B5EF4-FFF2-40B4-BE49-F238E27FC236}">
                <a16:creationId xmlns:a16="http://schemas.microsoft.com/office/drawing/2014/main" id="{E403D167-6497-E059-B740-62037C830514}"/>
              </a:ext>
            </a:extLst>
          </p:cNvPr>
          <p:cNvPicPr>
            <a:picLocks noChangeAspect="1"/>
          </p:cNvPicPr>
          <p:nvPr/>
        </p:nvPicPr>
        <p:blipFill>
          <a:blip r:embed="rId4"/>
          <a:stretch>
            <a:fillRect/>
          </a:stretch>
        </p:blipFill>
        <p:spPr>
          <a:xfrm>
            <a:off x="7828388" y="1536776"/>
            <a:ext cx="3233622" cy="4301031"/>
          </a:xfrm>
          <a:prstGeom prst="rect">
            <a:avLst/>
          </a:prstGeom>
        </p:spPr>
      </p:pic>
    </p:spTree>
    <p:extLst>
      <p:ext uri="{BB962C8B-B14F-4D97-AF65-F5344CB8AC3E}">
        <p14:creationId xmlns:p14="http://schemas.microsoft.com/office/powerpoint/2010/main" val="3318065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7F5914D-EC8B-A204-3493-51B1734C172B}"/>
              </a:ext>
            </a:extLst>
          </p:cNvPr>
          <p:cNvSpPr>
            <a:spLocks noGrp="1"/>
          </p:cNvSpPr>
          <p:nvPr>
            <p:ph type="sldNum" sz="quarter" idx="12"/>
          </p:nvPr>
        </p:nvSpPr>
        <p:spPr/>
        <p:txBody>
          <a:bodyPr/>
          <a:lstStyle/>
          <a:p>
            <a:fld id="{5DD3DB80-B894-403A-B48E-6FDC1A72010E}" type="slidenum">
              <a:rPr lang="zh-CN" altLang="en-US" smtClean="0"/>
              <a:pPr/>
              <a:t>12</a:t>
            </a:fld>
            <a:endParaRPr lang="zh-CN" altLang="en-US" dirty="0"/>
          </a:p>
        </p:txBody>
      </p:sp>
      <p:sp>
        <p:nvSpPr>
          <p:cNvPr id="4" name="TextBox 3">
            <a:extLst>
              <a:ext uri="{FF2B5EF4-FFF2-40B4-BE49-F238E27FC236}">
                <a16:creationId xmlns:a16="http://schemas.microsoft.com/office/drawing/2014/main" id="{9A9DE7D6-D97F-9702-D6E5-49FD3EC9CA9B}"/>
              </a:ext>
            </a:extLst>
          </p:cNvPr>
          <p:cNvSpPr txBox="1"/>
          <p:nvPr/>
        </p:nvSpPr>
        <p:spPr>
          <a:xfrm>
            <a:off x="510643" y="0"/>
            <a:ext cx="2747663" cy="1477328"/>
          </a:xfrm>
          <a:prstGeom prst="rect">
            <a:avLst/>
          </a:prstGeom>
          <a:noFill/>
        </p:spPr>
        <p:txBody>
          <a:bodyPr wrap="square">
            <a:spAutoFit/>
          </a:bodyPr>
          <a:lstStyle/>
          <a:p>
            <a:pPr algn="l"/>
            <a:endParaRPr lang="en-US" sz="2400" b="1" dirty="0">
              <a:latin typeface="Times New Roman" panose="02020603050405020304" pitchFamily="18" charset="0"/>
              <a:cs typeface="Times New Roman" panose="02020603050405020304" pitchFamily="18" charset="0"/>
            </a:endParaRPr>
          </a:p>
          <a:p>
            <a:r>
              <a:rPr lang="en-US" sz="2400" b="1" i="0" dirty="0">
                <a:effectLst/>
                <a:latin typeface="Times New Roman" panose="02020603050405020304" pitchFamily="18" charset="0"/>
                <a:cs typeface="Times New Roman" panose="02020603050405020304" pitchFamily="18" charset="0"/>
              </a:rPr>
              <a:t>Clarification:</a:t>
            </a:r>
          </a:p>
          <a:p>
            <a:endParaRPr lang="en-US" sz="2400" b="1" i="0" dirty="0">
              <a:effectLst/>
              <a:latin typeface="Times New Roman" panose="02020603050405020304" pitchFamily="18" charset="0"/>
              <a:cs typeface="Times New Roman" panose="02020603050405020304" pitchFamily="18" charset="0"/>
            </a:endParaRPr>
          </a:p>
          <a:p>
            <a:endParaRPr lang="en-US" b="1" i="0" dirty="0">
              <a:effectLst/>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801FA8EC-4C72-1201-9A5F-C00644736593}"/>
              </a:ext>
            </a:extLst>
          </p:cNvPr>
          <p:cNvPicPr>
            <a:picLocks noChangeAspect="1"/>
          </p:cNvPicPr>
          <p:nvPr/>
        </p:nvPicPr>
        <p:blipFill>
          <a:blip r:embed="rId3"/>
          <a:stretch>
            <a:fillRect/>
          </a:stretch>
        </p:blipFill>
        <p:spPr>
          <a:xfrm>
            <a:off x="6904009" y="1841601"/>
            <a:ext cx="4276947" cy="2812008"/>
          </a:xfrm>
          <a:prstGeom prst="rect">
            <a:avLst/>
          </a:prstGeom>
        </p:spPr>
      </p:pic>
      <p:pic>
        <p:nvPicPr>
          <p:cNvPr id="7" name="Picture 6">
            <a:extLst>
              <a:ext uri="{FF2B5EF4-FFF2-40B4-BE49-F238E27FC236}">
                <a16:creationId xmlns:a16="http://schemas.microsoft.com/office/drawing/2014/main" id="{7B95DFBE-C173-A801-07C0-CFB159C6AFDC}"/>
              </a:ext>
            </a:extLst>
          </p:cNvPr>
          <p:cNvPicPr>
            <a:picLocks noChangeAspect="1"/>
          </p:cNvPicPr>
          <p:nvPr/>
        </p:nvPicPr>
        <p:blipFill>
          <a:blip r:embed="rId4"/>
          <a:stretch>
            <a:fillRect/>
          </a:stretch>
        </p:blipFill>
        <p:spPr>
          <a:xfrm>
            <a:off x="825191" y="1442016"/>
            <a:ext cx="5389756" cy="3740652"/>
          </a:xfrm>
          <a:prstGeom prst="rect">
            <a:avLst/>
          </a:prstGeom>
        </p:spPr>
      </p:pic>
    </p:spTree>
    <p:extLst>
      <p:ext uri="{BB962C8B-B14F-4D97-AF65-F5344CB8AC3E}">
        <p14:creationId xmlns:p14="http://schemas.microsoft.com/office/powerpoint/2010/main" val="3947281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0E00CCE-5C7F-C307-370A-11325A00BA9C}"/>
              </a:ext>
            </a:extLst>
          </p:cNvPr>
          <p:cNvSpPr>
            <a:spLocks noGrp="1"/>
          </p:cNvSpPr>
          <p:nvPr>
            <p:ph type="sldNum" sz="quarter" idx="12"/>
          </p:nvPr>
        </p:nvSpPr>
        <p:spPr/>
        <p:txBody>
          <a:bodyPr/>
          <a:lstStyle/>
          <a:p>
            <a:fld id="{5DD3DB80-B894-403A-B48E-6FDC1A72010E}" type="slidenum">
              <a:rPr lang="zh-CN" altLang="en-US" smtClean="0"/>
              <a:pPr/>
              <a:t>13</a:t>
            </a:fld>
            <a:endParaRPr lang="zh-CN" altLang="en-US" dirty="0"/>
          </a:p>
        </p:txBody>
      </p:sp>
      <p:sp>
        <p:nvSpPr>
          <p:cNvPr id="5" name="TextBox 4">
            <a:extLst>
              <a:ext uri="{FF2B5EF4-FFF2-40B4-BE49-F238E27FC236}">
                <a16:creationId xmlns:a16="http://schemas.microsoft.com/office/drawing/2014/main" id="{2980347D-C01B-5213-34E9-0AD87B44B434}"/>
              </a:ext>
            </a:extLst>
          </p:cNvPr>
          <p:cNvSpPr txBox="1"/>
          <p:nvPr/>
        </p:nvSpPr>
        <p:spPr>
          <a:xfrm>
            <a:off x="165410" y="349847"/>
            <a:ext cx="9283390" cy="523220"/>
          </a:xfrm>
          <a:prstGeom prst="rect">
            <a:avLst/>
          </a:prstGeom>
          <a:noFill/>
        </p:spPr>
        <p:txBody>
          <a:bodyPr wrap="square">
            <a:spAutoFit/>
          </a:bodyPr>
          <a:lstStyle/>
          <a:p>
            <a:r>
              <a:rPr lang="en-US" sz="2800" dirty="0">
                <a:latin typeface="Times New Roman" panose="02020603050405020304" pitchFamily="18" charset="0"/>
                <a:cs typeface="Times New Roman" panose="02020603050405020304" pitchFamily="18" charset="0"/>
              </a:rPr>
              <a:t>Aging and Bottling</a:t>
            </a:r>
            <a:r>
              <a:rPr lang="zh-CN" altLang="en-US" sz="2800" dirty="0">
                <a:latin typeface="Times New Roman" panose="02020603050405020304" pitchFamily="18" charset="0"/>
                <a:cs typeface="Times New Roman" panose="02020603050405020304" pitchFamily="18" charset="0"/>
              </a:rPr>
              <a:t>：</a:t>
            </a:r>
            <a:r>
              <a:rPr lang="en-US" altLang="zh-CN" sz="2800" dirty="0">
                <a:latin typeface="Times New Roman" panose="02020603050405020304" pitchFamily="18" charset="0"/>
                <a:cs typeface="Times New Roman" panose="02020603050405020304" pitchFamily="18" charset="0"/>
              </a:rPr>
              <a:t>Malic and lactic acid fermentation</a:t>
            </a:r>
            <a:endParaRPr lang="en-US" sz="28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C614BD63-4B03-03D8-0CB8-8148AB81CCAB}"/>
              </a:ext>
            </a:extLst>
          </p:cNvPr>
          <p:cNvPicPr>
            <a:picLocks noChangeAspect="1"/>
          </p:cNvPicPr>
          <p:nvPr/>
        </p:nvPicPr>
        <p:blipFill>
          <a:blip r:embed="rId3"/>
          <a:stretch>
            <a:fillRect/>
          </a:stretch>
        </p:blipFill>
        <p:spPr>
          <a:xfrm>
            <a:off x="612419" y="987114"/>
            <a:ext cx="3320244" cy="2461560"/>
          </a:xfrm>
          <a:prstGeom prst="rect">
            <a:avLst/>
          </a:prstGeom>
        </p:spPr>
      </p:pic>
      <p:pic>
        <p:nvPicPr>
          <p:cNvPr id="8" name="Picture 7">
            <a:extLst>
              <a:ext uri="{FF2B5EF4-FFF2-40B4-BE49-F238E27FC236}">
                <a16:creationId xmlns:a16="http://schemas.microsoft.com/office/drawing/2014/main" id="{B4D272AA-EB85-152F-5F1F-BA035B7B5F24}"/>
              </a:ext>
            </a:extLst>
          </p:cNvPr>
          <p:cNvPicPr>
            <a:picLocks noChangeAspect="1"/>
          </p:cNvPicPr>
          <p:nvPr/>
        </p:nvPicPr>
        <p:blipFill>
          <a:blip r:embed="rId4"/>
          <a:stretch>
            <a:fillRect/>
          </a:stretch>
        </p:blipFill>
        <p:spPr>
          <a:xfrm>
            <a:off x="1008457" y="3606823"/>
            <a:ext cx="3013416" cy="2527736"/>
          </a:xfrm>
          <a:prstGeom prst="rect">
            <a:avLst/>
          </a:prstGeom>
        </p:spPr>
      </p:pic>
      <p:pic>
        <p:nvPicPr>
          <p:cNvPr id="9" name="Picture 8">
            <a:extLst>
              <a:ext uri="{FF2B5EF4-FFF2-40B4-BE49-F238E27FC236}">
                <a16:creationId xmlns:a16="http://schemas.microsoft.com/office/drawing/2014/main" id="{5F960FE3-AD33-16D3-B9CB-3755F1419EA8}"/>
              </a:ext>
            </a:extLst>
          </p:cNvPr>
          <p:cNvPicPr>
            <a:picLocks noChangeAspect="1"/>
          </p:cNvPicPr>
          <p:nvPr/>
        </p:nvPicPr>
        <p:blipFill>
          <a:blip r:embed="rId5"/>
          <a:stretch>
            <a:fillRect/>
          </a:stretch>
        </p:blipFill>
        <p:spPr>
          <a:xfrm>
            <a:off x="4444890" y="1335356"/>
            <a:ext cx="6572105" cy="3861111"/>
          </a:xfrm>
          <a:prstGeom prst="rect">
            <a:avLst/>
          </a:prstGeom>
        </p:spPr>
      </p:pic>
    </p:spTree>
    <p:extLst>
      <p:ext uri="{BB962C8B-B14F-4D97-AF65-F5344CB8AC3E}">
        <p14:creationId xmlns:p14="http://schemas.microsoft.com/office/powerpoint/2010/main" val="39601280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9FBDA979-3BAD-4011-8EC4-F38B1AA6459F}"/>
              </a:ext>
            </a:extLst>
          </p:cNvPr>
          <p:cNvSpPr>
            <a:spLocks noGrp="1"/>
          </p:cNvSpPr>
          <p:nvPr>
            <p:ph type="body" sz="quarter" idx="10"/>
          </p:nvPr>
        </p:nvSpPr>
        <p:spPr>
          <a:xfrm>
            <a:off x="4768977" y="1859339"/>
            <a:ext cx="4426212" cy="1569660"/>
          </a:xfrm>
        </p:spPr>
        <p:txBody>
          <a:bodyPr/>
          <a:lstStyle/>
          <a:p>
            <a:r>
              <a:rPr lang="en-US" altLang="zh-CN" dirty="0">
                <a:latin typeface="+mn-lt"/>
                <a:cs typeface="+mn-ea"/>
                <a:sym typeface="+mn-lt"/>
              </a:rPr>
              <a:t>Brands</a:t>
            </a:r>
            <a:endParaRPr lang="en-GB" dirty="0">
              <a:latin typeface="+mn-lt"/>
              <a:cs typeface="+mn-ea"/>
              <a:sym typeface="+mn-lt"/>
            </a:endParaRPr>
          </a:p>
        </p:txBody>
      </p:sp>
    </p:spTree>
    <p:extLst>
      <p:ext uri="{BB962C8B-B14F-4D97-AF65-F5344CB8AC3E}">
        <p14:creationId xmlns:p14="http://schemas.microsoft.com/office/powerpoint/2010/main" val="1033874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410B212-7511-4434-9760-B5EC05592724}"/>
              </a:ext>
            </a:extLst>
          </p:cNvPr>
          <p:cNvSpPr/>
          <p:nvPr/>
        </p:nvSpPr>
        <p:spPr>
          <a:xfrm>
            <a:off x="0" y="0"/>
            <a:ext cx="12192000" cy="4965700"/>
          </a:xfrm>
          <a:prstGeom prst="rect">
            <a:avLst/>
          </a:prstGeom>
          <a:solidFill>
            <a:schemeClr val="tx1">
              <a:lumMod val="50000"/>
              <a:lumOff val="50000"/>
              <a:alpha val="5000"/>
            </a:schemeClr>
          </a:solidFill>
          <a:ln w="1905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cs typeface="+mn-ea"/>
              <a:sym typeface="+mn-lt"/>
            </a:endParaRPr>
          </a:p>
        </p:txBody>
      </p:sp>
      <p:sp>
        <p:nvSpPr>
          <p:cNvPr id="6" name="TextBox 5">
            <a:extLst>
              <a:ext uri="{FF2B5EF4-FFF2-40B4-BE49-F238E27FC236}">
                <a16:creationId xmlns:a16="http://schemas.microsoft.com/office/drawing/2014/main" id="{09B3119D-E789-4154-B30E-EA64B5A40211}"/>
              </a:ext>
            </a:extLst>
          </p:cNvPr>
          <p:cNvSpPr txBox="1"/>
          <p:nvPr/>
        </p:nvSpPr>
        <p:spPr>
          <a:xfrm>
            <a:off x="2281184" y="1078763"/>
            <a:ext cx="1127232" cy="1107996"/>
          </a:xfrm>
          <a:prstGeom prst="rect">
            <a:avLst/>
          </a:prstGeom>
          <a:noFill/>
        </p:spPr>
        <p:txBody>
          <a:bodyPr wrap="none" rtlCol="0">
            <a:spAutoFit/>
          </a:bodyPr>
          <a:lstStyle/>
          <a:p>
            <a:pPr algn="r"/>
            <a:r>
              <a:rPr lang="en-GB" sz="6600" b="1" dirty="0">
                <a:solidFill>
                  <a:schemeClr val="tx1">
                    <a:lumMod val="50000"/>
                    <a:lumOff val="50000"/>
                    <a:alpha val="30000"/>
                  </a:schemeClr>
                </a:solidFill>
                <a:cs typeface="+mn-ea"/>
                <a:sym typeface="+mn-lt"/>
              </a:rPr>
              <a:t>01</a:t>
            </a:r>
          </a:p>
        </p:txBody>
      </p:sp>
      <p:sp>
        <p:nvSpPr>
          <p:cNvPr id="7" name="TextBox 6">
            <a:extLst>
              <a:ext uri="{FF2B5EF4-FFF2-40B4-BE49-F238E27FC236}">
                <a16:creationId xmlns:a16="http://schemas.microsoft.com/office/drawing/2014/main" id="{AC245BCC-3B25-4E34-99A3-6FA38EF50A9B}"/>
              </a:ext>
            </a:extLst>
          </p:cNvPr>
          <p:cNvSpPr txBox="1"/>
          <p:nvPr/>
        </p:nvSpPr>
        <p:spPr>
          <a:xfrm>
            <a:off x="448814" y="1958863"/>
            <a:ext cx="2951217" cy="3910686"/>
          </a:xfrm>
          <a:prstGeom prst="rect">
            <a:avLst/>
          </a:prstGeom>
          <a:noFill/>
        </p:spPr>
        <p:txBody>
          <a:bodyPr wrap="square" rtlCol="0">
            <a:spAutoFit/>
          </a:bodyPr>
          <a:lstStyle/>
          <a:p>
            <a:pPr defTabSz="913765">
              <a:lnSpc>
                <a:spcPct val="150000"/>
              </a:lnSpc>
              <a:buSzPct val="25000"/>
              <a:defRPr/>
            </a:pPr>
            <a:r>
              <a:rPr kumimoji="0" lang="en-US" altLang="zh-CN" sz="2400" b="0" i="0" u="none" strike="noStrike" kern="1200" cap="none" spc="0" normalizeH="0" baseline="0" noProof="0" dirty="0">
                <a:ln>
                  <a:noFill/>
                </a:ln>
                <a:effectLst/>
                <a:uLnTx/>
                <a:uFillTx/>
                <a:cs typeface="+mn-ea"/>
                <a:sym typeface="+mn-lt"/>
              </a:rPr>
              <a:t>Tannins are natural polyphenolic compounds found in grape skins, seeds, and stems.</a:t>
            </a:r>
          </a:p>
          <a:p>
            <a:pPr defTabSz="913765">
              <a:lnSpc>
                <a:spcPct val="150000"/>
              </a:lnSpc>
              <a:buSzPct val="25000"/>
              <a:defRPr/>
            </a:pPr>
            <a:r>
              <a:rPr lang="en-US" altLang="zh-CN" sz="2400" b="1" dirty="0">
                <a:cs typeface="+mn-ea"/>
                <a:sym typeface="+mn-lt"/>
              </a:rPr>
              <a:t>Main</a:t>
            </a:r>
            <a:r>
              <a:rPr lang="en-US" altLang="zh-CN" sz="2400" dirty="0">
                <a:cs typeface="+mn-ea"/>
                <a:sym typeface="+mn-lt"/>
              </a:rPr>
              <a:t> </a:t>
            </a:r>
            <a:r>
              <a:rPr lang="en-US" altLang="zh-CN" sz="2400" b="1" i="0" dirty="0">
                <a:solidFill>
                  <a:srgbClr val="1E2539"/>
                </a:solidFill>
                <a:effectLst/>
                <a:latin typeface="PingFang SC"/>
              </a:rPr>
              <a:t>flavor: Dry, astringent</a:t>
            </a:r>
            <a:endParaRPr kumimoji="0" lang="en-US" altLang="zh-CN" sz="2400" b="1" i="0" u="none" strike="noStrike" kern="1200" cap="none" spc="0" normalizeH="0" baseline="0" noProof="0" dirty="0">
              <a:ln>
                <a:noFill/>
              </a:ln>
              <a:effectLst/>
              <a:uLnTx/>
              <a:uFillTx/>
              <a:cs typeface="+mn-ea"/>
              <a:sym typeface="+mn-lt"/>
            </a:endParaRPr>
          </a:p>
        </p:txBody>
      </p:sp>
      <p:sp>
        <p:nvSpPr>
          <p:cNvPr id="9" name="TextBox 8">
            <a:extLst>
              <a:ext uri="{FF2B5EF4-FFF2-40B4-BE49-F238E27FC236}">
                <a16:creationId xmlns:a16="http://schemas.microsoft.com/office/drawing/2014/main" id="{1EE1DCF1-5E85-4BE5-9D47-84EDB0AA63AF}"/>
              </a:ext>
            </a:extLst>
          </p:cNvPr>
          <p:cNvSpPr txBox="1"/>
          <p:nvPr/>
        </p:nvSpPr>
        <p:spPr>
          <a:xfrm>
            <a:off x="549310" y="1332763"/>
            <a:ext cx="2117551" cy="580415"/>
          </a:xfrm>
          <a:prstGeom prst="rect">
            <a:avLst/>
          </a:prstGeom>
          <a:noFill/>
        </p:spPr>
        <p:txBody>
          <a:bodyPr wrap="square" rtlCol="0">
            <a:spAutoFit/>
          </a:bodyPr>
          <a:lstStyle/>
          <a:p>
            <a:pPr>
              <a:lnSpc>
                <a:spcPct val="150000"/>
              </a:lnSpc>
            </a:pPr>
            <a:r>
              <a:rPr lang="en-US" altLang="zh-CN" sz="2400" b="1" u="sng" dirty="0">
                <a:solidFill>
                  <a:schemeClr val="accent1"/>
                </a:solidFill>
                <a:cs typeface="+mn-ea"/>
                <a:sym typeface="+mn-lt"/>
              </a:rPr>
              <a:t>Tannins</a:t>
            </a:r>
            <a:r>
              <a:rPr lang="zh-CN" altLang="en-US" sz="2400" b="1" u="sng" dirty="0">
                <a:solidFill>
                  <a:schemeClr val="accent1"/>
                </a:solidFill>
                <a:cs typeface="+mn-ea"/>
                <a:sym typeface="+mn-lt"/>
              </a:rPr>
              <a:t>单宁</a:t>
            </a:r>
            <a:endParaRPr lang="en-GB" altLang="zh-CN" sz="2400" b="1" u="sng" dirty="0">
              <a:solidFill>
                <a:schemeClr val="accent1"/>
              </a:solidFill>
              <a:cs typeface="+mn-ea"/>
              <a:sym typeface="+mn-lt"/>
            </a:endParaRPr>
          </a:p>
        </p:txBody>
      </p:sp>
      <p:sp>
        <p:nvSpPr>
          <p:cNvPr id="10" name="Rectangle 9">
            <a:extLst>
              <a:ext uri="{FF2B5EF4-FFF2-40B4-BE49-F238E27FC236}">
                <a16:creationId xmlns:a16="http://schemas.microsoft.com/office/drawing/2014/main" id="{430084C8-1C04-4F59-B327-122472839C2C}"/>
              </a:ext>
            </a:extLst>
          </p:cNvPr>
          <p:cNvSpPr/>
          <p:nvPr/>
        </p:nvSpPr>
        <p:spPr>
          <a:xfrm>
            <a:off x="11404600" y="6070600"/>
            <a:ext cx="393700" cy="393700"/>
          </a:xfrm>
          <a:prstGeom prst="rect">
            <a:avLst/>
          </a:prstGeom>
          <a:solidFill>
            <a:schemeClr val="tx1">
              <a:lumMod val="50000"/>
              <a:lumOff val="50000"/>
              <a:alpha val="5000"/>
            </a:schemeClr>
          </a:solidFill>
          <a:ln w="1905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cs typeface="+mn-ea"/>
              <a:sym typeface="+mn-lt"/>
            </a:endParaRPr>
          </a:p>
        </p:txBody>
      </p:sp>
      <p:sp>
        <p:nvSpPr>
          <p:cNvPr id="11" name="Rectangle 10">
            <a:extLst>
              <a:ext uri="{FF2B5EF4-FFF2-40B4-BE49-F238E27FC236}">
                <a16:creationId xmlns:a16="http://schemas.microsoft.com/office/drawing/2014/main" id="{FB310F19-D10B-42DC-B13D-5453FB6447C3}"/>
              </a:ext>
            </a:extLst>
          </p:cNvPr>
          <p:cNvSpPr/>
          <p:nvPr/>
        </p:nvSpPr>
        <p:spPr>
          <a:xfrm>
            <a:off x="9567513" y="1267241"/>
            <a:ext cx="2585984" cy="4216400"/>
          </a:xfrm>
          <a:prstGeom prst="rect">
            <a:avLst/>
          </a:prstGeom>
          <a:blipFill>
            <a:blip r:embed="rId2" cstate="email">
              <a:extLst>
                <a:ext uri="{28A0092B-C50C-407E-A947-70E740481C1C}">
                  <a14:useLocalDpi xmlns:a14="http://schemas.microsoft.com/office/drawing/2010/main"/>
                </a:ext>
              </a:extLst>
            </a:blip>
            <a:stretch>
              <a:fillRect/>
            </a:stretch>
          </a:blipFill>
          <a:ln w="381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Autofit/>
          </a:bodyPr>
          <a:lstStyle/>
          <a:p>
            <a:pPr algn="ctr"/>
            <a:endParaRPr lang="en-GB">
              <a:cs typeface="+mn-ea"/>
              <a:sym typeface="+mn-lt"/>
            </a:endParaRPr>
          </a:p>
        </p:txBody>
      </p:sp>
      <p:sp>
        <p:nvSpPr>
          <p:cNvPr id="12" name="TextBox 11">
            <a:extLst>
              <a:ext uri="{FF2B5EF4-FFF2-40B4-BE49-F238E27FC236}">
                <a16:creationId xmlns:a16="http://schemas.microsoft.com/office/drawing/2014/main" id="{BE51AD21-4AA1-422F-8F31-1AD24C620076}"/>
              </a:ext>
            </a:extLst>
          </p:cNvPr>
          <p:cNvSpPr txBox="1"/>
          <p:nvPr/>
        </p:nvSpPr>
        <p:spPr>
          <a:xfrm>
            <a:off x="7818385" y="1078763"/>
            <a:ext cx="1127233" cy="1107996"/>
          </a:xfrm>
          <a:prstGeom prst="rect">
            <a:avLst/>
          </a:prstGeom>
          <a:noFill/>
        </p:spPr>
        <p:txBody>
          <a:bodyPr wrap="none" rtlCol="0">
            <a:spAutoFit/>
          </a:bodyPr>
          <a:lstStyle/>
          <a:p>
            <a:pPr algn="r"/>
            <a:r>
              <a:rPr lang="en-GB" sz="6600" b="1" dirty="0">
                <a:solidFill>
                  <a:schemeClr val="tx1">
                    <a:lumMod val="50000"/>
                    <a:lumOff val="50000"/>
                    <a:alpha val="30000"/>
                  </a:schemeClr>
                </a:solidFill>
                <a:cs typeface="+mn-ea"/>
                <a:sym typeface="+mn-lt"/>
              </a:rPr>
              <a:t>02</a:t>
            </a:r>
          </a:p>
        </p:txBody>
      </p:sp>
      <p:sp>
        <p:nvSpPr>
          <p:cNvPr id="13" name="TextBox 12">
            <a:extLst>
              <a:ext uri="{FF2B5EF4-FFF2-40B4-BE49-F238E27FC236}">
                <a16:creationId xmlns:a16="http://schemas.microsoft.com/office/drawing/2014/main" id="{8D742440-3FAE-47AB-AE4D-34190252A47E}"/>
              </a:ext>
            </a:extLst>
          </p:cNvPr>
          <p:cNvSpPr txBox="1"/>
          <p:nvPr/>
        </p:nvSpPr>
        <p:spPr>
          <a:xfrm>
            <a:off x="6056484" y="1958863"/>
            <a:ext cx="3472526" cy="4455835"/>
          </a:xfrm>
          <a:prstGeom prst="rect">
            <a:avLst/>
          </a:prstGeom>
          <a:noFill/>
        </p:spPr>
        <p:txBody>
          <a:bodyPr wrap="square" rtlCol="0">
            <a:spAutoFit/>
          </a:bodyPr>
          <a:lstStyle/>
          <a:p>
            <a:pPr defTabSz="913765">
              <a:lnSpc>
                <a:spcPct val="150000"/>
              </a:lnSpc>
              <a:buSzPct val="25000"/>
              <a:defRPr/>
            </a:pPr>
            <a:r>
              <a:rPr lang="en-US" altLang="zh-CN" sz="2400" b="1" i="0" dirty="0">
                <a:solidFill>
                  <a:srgbClr val="1E2539"/>
                </a:solidFill>
                <a:effectLst/>
                <a:latin typeface="PingFang SC"/>
              </a:rPr>
              <a:t>Intensity</a:t>
            </a:r>
          </a:p>
          <a:p>
            <a:pPr defTabSz="913765">
              <a:lnSpc>
                <a:spcPct val="150000"/>
              </a:lnSpc>
              <a:buSzPct val="25000"/>
              <a:defRPr/>
            </a:pPr>
            <a:r>
              <a:rPr lang="en-US" altLang="zh-CN" sz="2400" i="0" dirty="0">
                <a:solidFill>
                  <a:srgbClr val="1E2539"/>
                </a:solidFill>
                <a:effectLst/>
                <a:latin typeface="PingFang SC"/>
              </a:rPr>
              <a:t>Robust</a:t>
            </a:r>
            <a:r>
              <a:rPr lang="zh-CN" altLang="en-US" sz="2400" dirty="0">
                <a:solidFill>
                  <a:srgbClr val="1E2539"/>
                </a:solidFill>
                <a:latin typeface="PingFang SC"/>
              </a:rPr>
              <a:t>强劲</a:t>
            </a:r>
            <a:r>
              <a:rPr lang="en-US" altLang="zh-CN" sz="2400" dirty="0">
                <a:solidFill>
                  <a:srgbClr val="1E2539"/>
                </a:solidFill>
                <a:latin typeface="PingFang SC"/>
              </a:rPr>
              <a:t>/</a:t>
            </a:r>
            <a:r>
              <a:rPr kumimoji="0" lang="en-US" altLang="zh-CN" sz="2400" i="0" u="none" strike="noStrike" kern="1200" cap="none" spc="0" normalizeH="0" baseline="0" noProof="0" dirty="0">
                <a:ln>
                  <a:noFill/>
                </a:ln>
                <a:effectLst/>
                <a:uLnTx/>
                <a:uFillTx/>
                <a:cs typeface="+mn-ea"/>
                <a:sym typeface="+mn-lt"/>
              </a:rPr>
              <a:t>Soft</a:t>
            </a:r>
          </a:p>
          <a:p>
            <a:pPr defTabSz="913765">
              <a:lnSpc>
                <a:spcPct val="150000"/>
              </a:lnSpc>
              <a:buSzPct val="25000"/>
              <a:defRPr/>
            </a:pPr>
            <a:r>
              <a:rPr lang="en-US" altLang="zh-CN" sz="2400" dirty="0" err="1">
                <a:cs typeface="+mn-ea"/>
                <a:sym typeface="+mn-lt"/>
              </a:rPr>
              <a:t>Eg.</a:t>
            </a:r>
            <a:r>
              <a:rPr lang="en-US" altLang="zh-CN" sz="2400" b="0" i="1" dirty="0">
                <a:solidFill>
                  <a:srgbClr val="1E2539"/>
                </a:solidFill>
                <a:effectLst/>
                <a:latin typeface="PingFang SC"/>
              </a:rPr>
              <a:t> Sauvignon</a:t>
            </a:r>
            <a:r>
              <a:rPr lang="zh-CN" altLang="en-US" sz="2400" b="0" i="1" dirty="0">
                <a:solidFill>
                  <a:srgbClr val="1E2539"/>
                </a:solidFill>
                <a:effectLst/>
                <a:latin typeface="PingFang SC"/>
              </a:rPr>
              <a:t>赤霞珠</a:t>
            </a:r>
            <a:r>
              <a:rPr lang="en-US" altLang="zh-CN" sz="2400" b="0" i="1" dirty="0">
                <a:solidFill>
                  <a:srgbClr val="1E2539"/>
                </a:solidFill>
                <a:effectLst/>
                <a:latin typeface="PingFang SC"/>
              </a:rPr>
              <a:t>/ Merlot</a:t>
            </a:r>
            <a:r>
              <a:rPr lang="zh-CN" altLang="en-US" sz="2400" b="0" i="1" dirty="0">
                <a:solidFill>
                  <a:srgbClr val="1E2539"/>
                </a:solidFill>
                <a:effectLst/>
                <a:latin typeface="PingFang SC"/>
              </a:rPr>
              <a:t>梅洛</a:t>
            </a:r>
            <a:endParaRPr kumimoji="0" lang="en-US" altLang="zh-CN" sz="2400" i="0" u="none" strike="noStrike" kern="1200" cap="none" spc="0" normalizeH="0" baseline="0" noProof="0" dirty="0">
              <a:ln>
                <a:noFill/>
              </a:ln>
              <a:effectLst/>
              <a:uLnTx/>
              <a:uFillTx/>
              <a:cs typeface="+mn-ea"/>
              <a:sym typeface="+mn-lt"/>
            </a:endParaRPr>
          </a:p>
          <a:p>
            <a:pPr defTabSz="913765">
              <a:lnSpc>
                <a:spcPct val="150000"/>
              </a:lnSpc>
              <a:buSzPct val="25000"/>
              <a:defRPr/>
            </a:pPr>
            <a:r>
              <a:rPr kumimoji="0" lang="en-US" altLang="zh-CN" sz="2400" b="1" i="0" u="none" strike="noStrike" kern="1200" cap="none" spc="0" normalizeH="0" baseline="0" noProof="0" dirty="0">
                <a:ln>
                  <a:noFill/>
                </a:ln>
                <a:effectLst/>
                <a:uLnTx/>
                <a:uFillTx/>
                <a:cs typeface="+mn-ea"/>
                <a:sym typeface="+mn-lt"/>
              </a:rPr>
              <a:t>Texture</a:t>
            </a:r>
          </a:p>
          <a:p>
            <a:pPr defTabSz="913765">
              <a:lnSpc>
                <a:spcPct val="150000"/>
              </a:lnSpc>
              <a:buSzPct val="25000"/>
              <a:defRPr/>
            </a:pPr>
            <a:r>
              <a:rPr lang="en-US" altLang="zh-CN" sz="2400" dirty="0">
                <a:cs typeface="+mn-ea"/>
                <a:sym typeface="+mn-lt"/>
              </a:rPr>
              <a:t>Velvety</a:t>
            </a:r>
            <a:r>
              <a:rPr lang="zh-CN" altLang="en-US" sz="2400" dirty="0">
                <a:cs typeface="+mn-ea"/>
                <a:sym typeface="+mn-lt"/>
              </a:rPr>
              <a:t>天鹅绒</a:t>
            </a:r>
            <a:r>
              <a:rPr lang="en-US" altLang="zh-CN" sz="2400" dirty="0">
                <a:cs typeface="+mn-ea"/>
                <a:sym typeface="+mn-lt"/>
              </a:rPr>
              <a:t>/ Coarse</a:t>
            </a:r>
            <a:r>
              <a:rPr lang="zh-CN" altLang="en-US" sz="2400" dirty="0">
                <a:cs typeface="+mn-ea"/>
                <a:sym typeface="+mn-lt"/>
              </a:rPr>
              <a:t>生涩如砂纸</a:t>
            </a:r>
            <a:r>
              <a:rPr lang="en-US" altLang="zh-CN" sz="2400" dirty="0">
                <a:cs typeface="+mn-ea"/>
                <a:sym typeface="+mn-lt"/>
              </a:rPr>
              <a:t>(unripe)</a:t>
            </a:r>
          </a:p>
          <a:p>
            <a:pPr defTabSz="913765">
              <a:lnSpc>
                <a:spcPct val="150000"/>
              </a:lnSpc>
              <a:buSzPct val="25000"/>
              <a:defRPr/>
            </a:pPr>
            <a:endParaRPr lang="en-US" altLang="zh-CN" sz="2400" dirty="0">
              <a:cs typeface="+mn-ea"/>
              <a:sym typeface="+mn-lt"/>
            </a:endParaRPr>
          </a:p>
        </p:txBody>
      </p:sp>
      <p:sp>
        <p:nvSpPr>
          <p:cNvPr id="15" name="TextBox 14">
            <a:extLst>
              <a:ext uri="{FF2B5EF4-FFF2-40B4-BE49-F238E27FC236}">
                <a16:creationId xmlns:a16="http://schemas.microsoft.com/office/drawing/2014/main" id="{CA172B47-F007-4357-80B8-F842F0CA160E}"/>
              </a:ext>
            </a:extLst>
          </p:cNvPr>
          <p:cNvSpPr txBox="1"/>
          <p:nvPr/>
        </p:nvSpPr>
        <p:spPr>
          <a:xfrm>
            <a:off x="6197602" y="1332763"/>
            <a:ext cx="1620784" cy="577850"/>
          </a:xfrm>
          <a:prstGeom prst="rect">
            <a:avLst/>
          </a:prstGeom>
          <a:noFill/>
        </p:spPr>
        <p:txBody>
          <a:bodyPr wrap="square" rtlCol="0">
            <a:spAutoFit/>
          </a:bodyPr>
          <a:lstStyle/>
          <a:p>
            <a:pPr>
              <a:lnSpc>
                <a:spcPct val="150000"/>
              </a:lnSpc>
            </a:pPr>
            <a:r>
              <a:rPr lang="en-US" altLang="zh-CN" sz="2400" b="1" u="sng" dirty="0">
                <a:solidFill>
                  <a:schemeClr val="accent1"/>
                </a:solidFill>
                <a:cs typeface="+mn-ea"/>
                <a:sym typeface="+mn-lt"/>
              </a:rPr>
              <a:t>Tastes</a:t>
            </a:r>
            <a:endParaRPr lang="en-GB" altLang="zh-CN" sz="2400" b="1" u="sng" dirty="0">
              <a:solidFill>
                <a:schemeClr val="accent1"/>
              </a:solidFill>
              <a:cs typeface="+mn-ea"/>
              <a:sym typeface="+mn-lt"/>
            </a:endParaRPr>
          </a:p>
        </p:txBody>
      </p:sp>
      <p:grpSp>
        <p:nvGrpSpPr>
          <p:cNvPr id="16" name="Group 15">
            <a:extLst>
              <a:ext uri="{FF2B5EF4-FFF2-40B4-BE49-F238E27FC236}">
                <a16:creationId xmlns:a16="http://schemas.microsoft.com/office/drawing/2014/main" id="{94023B07-8A75-4F12-8CB3-CB7091FC3E3A}"/>
              </a:ext>
            </a:extLst>
          </p:cNvPr>
          <p:cNvGrpSpPr/>
          <p:nvPr/>
        </p:nvGrpSpPr>
        <p:grpSpPr>
          <a:xfrm>
            <a:off x="2913114" y="2159533"/>
            <a:ext cx="266700" cy="157480"/>
            <a:chOff x="6781800" y="-812800"/>
            <a:chExt cx="266700" cy="157480"/>
          </a:xfrm>
        </p:grpSpPr>
        <p:cxnSp>
          <p:nvCxnSpPr>
            <p:cNvPr id="17" name="Straight Connector 16">
              <a:extLst>
                <a:ext uri="{FF2B5EF4-FFF2-40B4-BE49-F238E27FC236}">
                  <a16:creationId xmlns:a16="http://schemas.microsoft.com/office/drawing/2014/main" id="{0962F2CD-3112-4969-85D1-6849D5E92C47}"/>
                </a:ext>
              </a:extLst>
            </p:cNvPr>
            <p:cNvCxnSpPr/>
            <p:nvPr/>
          </p:nvCxnSpPr>
          <p:spPr>
            <a:xfrm>
              <a:off x="6781800" y="-812800"/>
              <a:ext cx="266700" cy="0"/>
            </a:xfrm>
            <a:prstGeom prst="line">
              <a:avLst/>
            </a:prstGeom>
            <a:ln>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3AB885D-D8B7-4C20-87FB-FE136DD6AD0A}"/>
                </a:ext>
              </a:extLst>
            </p:cNvPr>
            <p:cNvCxnSpPr>
              <a:cxnSpLocks/>
            </p:cNvCxnSpPr>
            <p:nvPr/>
          </p:nvCxnSpPr>
          <p:spPr>
            <a:xfrm>
              <a:off x="6918960" y="-655320"/>
              <a:ext cx="129540" cy="0"/>
            </a:xfrm>
            <a:prstGeom prst="line">
              <a:avLst/>
            </a:prstGeom>
            <a:ln>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44D64F83-69B6-4025-B0A6-DFA9AEBA2EF1}"/>
              </a:ext>
            </a:extLst>
          </p:cNvPr>
          <p:cNvGrpSpPr/>
          <p:nvPr/>
        </p:nvGrpSpPr>
        <p:grpSpPr>
          <a:xfrm>
            <a:off x="8531055" y="2159533"/>
            <a:ext cx="266700" cy="157480"/>
            <a:chOff x="6781800" y="-812800"/>
            <a:chExt cx="266700" cy="157480"/>
          </a:xfrm>
        </p:grpSpPr>
        <p:cxnSp>
          <p:nvCxnSpPr>
            <p:cNvPr id="20" name="Straight Connector 19">
              <a:extLst>
                <a:ext uri="{FF2B5EF4-FFF2-40B4-BE49-F238E27FC236}">
                  <a16:creationId xmlns:a16="http://schemas.microsoft.com/office/drawing/2014/main" id="{D92E4091-132D-43B8-B253-7730D0B29920}"/>
                </a:ext>
              </a:extLst>
            </p:cNvPr>
            <p:cNvCxnSpPr/>
            <p:nvPr/>
          </p:nvCxnSpPr>
          <p:spPr>
            <a:xfrm>
              <a:off x="6781800" y="-812800"/>
              <a:ext cx="266700" cy="0"/>
            </a:xfrm>
            <a:prstGeom prst="line">
              <a:avLst/>
            </a:prstGeom>
            <a:ln>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B9A9CD4-E23B-45A6-A72B-4257EF7EAD97}"/>
                </a:ext>
              </a:extLst>
            </p:cNvPr>
            <p:cNvCxnSpPr>
              <a:cxnSpLocks/>
            </p:cNvCxnSpPr>
            <p:nvPr/>
          </p:nvCxnSpPr>
          <p:spPr>
            <a:xfrm>
              <a:off x="6918960" y="-655320"/>
              <a:ext cx="129540" cy="0"/>
            </a:xfrm>
            <a:prstGeom prst="line">
              <a:avLst/>
            </a:prstGeom>
            <a:ln>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grpSp>
      <p:sp>
        <p:nvSpPr>
          <p:cNvPr id="22" name="TextBox 21">
            <a:extLst>
              <a:ext uri="{FF2B5EF4-FFF2-40B4-BE49-F238E27FC236}">
                <a16:creationId xmlns:a16="http://schemas.microsoft.com/office/drawing/2014/main" id="{14307EE7-46BE-4459-AB35-A025825E8EA2}"/>
              </a:ext>
            </a:extLst>
          </p:cNvPr>
          <p:cNvSpPr txBox="1"/>
          <p:nvPr/>
        </p:nvSpPr>
        <p:spPr>
          <a:xfrm>
            <a:off x="660400" y="692150"/>
            <a:ext cx="10950074" cy="230832"/>
          </a:xfrm>
          <a:prstGeom prst="rect">
            <a:avLst/>
          </a:prstGeom>
          <a:noFill/>
        </p:spPr>
        <p:txBody>
          <a:bodyPr wrap="square" rtlCol="0">
            <a:spAutoFit/>
          </a:bodyPr>
          <a:lstStyle/>
          <a:p>
            <a:pPr algn="dist"/>
            <a:r>
              <a:rPr lang="en-US" altLang="zh-CN" sz="900" dirty="0">
                <a:solidFill>
                  <a:schemeClr val="tx1">
                    <a:lumMod val="50000"/>
                    <a:lumOff val="50000"/>
                    <a:alpha val="50000"/>
                  </a:schemeClr>
                </a:solidFill>
                <a:cs typeface="+mn-ea"/>
                <a:sym typeface="+mn-lt"/>
              </a:rPr>
              <a:t>OfficePLUS POWERPOINT</a:t>
            </a:r>
            <a:endParaRPr lang="en-GB" sz="900" dirty="0">
              <a:solidFill>
                <a:schemeClr val="tx1">
                  <a:lumMod val="50000"/>
                  <a:lumOff val="50000"/>
                  <a:alpha val="50000"/>
                </a:schemeClr>
              </a:solidFill>
              <a:cs typeface="+mn-ea"/>
              <a:sym typeface="+mn-lt"/>
            </a:endParaRPr>
          </a:p>
        </p:txBody>
      </p:sp>
      <p:pic>
        <p:nvPicPr>
          <p:cNvPr id="5122" name="Picture 2" descr="单宁酸化学结构式">
            <a:extLst>
              <a:ext uri="{FF2B5EF4-FFF2-40B4-BE49-F238E27FC236}">
                <a16:creationId xmlns:a16="http://schemas.microsoft.com/office/drawing/2014/main" id="{35F5F5C9-78CD-178D-2E00-D0F64AE98B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14976" y="1361194"/>
            <a:ext cx="2789253" cy="3722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3280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AD8822E8-A33E-4E01-B85F-221FFE46D0F1}"/>
              </a:ext>
            </a:extLst>
          </p:cNvPr>
          <p:cNvGrpSpPr/>
          <p:nvPr/>
        </p:nvGrpSpPr>
        <p:grpSpPr>
          <a:xfrm>
            <a:off x="118998" y="1021985"/>
            <a:ext cx="11572895" cy="4479962"/>
            <a:chOff x="118997" y="1214579"/>
            <a:chExt cx="11572895" cy="4479962"/>
          </a:xfrm>
        </p:grpSpPr>
        <p:sp>
          <p:nvSpPr>
            <p:cNvPr id="10" name="TextBox 9">
              <a:extLst>
                <a:ext uri="{FF2B5EF4-FFF2-40B4-BE49-F238E27FC236}">
                  <a16:creationId xmlns:a16="http://schemas.microsoft.com/office/drawing/2014/main" id="{657C3AB7-8E90-4517-90CD-3700E72409FE}"/>
                </a:ext>
              </a:extLst>
            </p:cNvPr>
            <p:cNvSpPr txBox="1"/>
            <p:nvPr/>
          </p:nvSpPr>
          <p:spPr>
            <a:xfrm>
              <a:off x="648137" y="1821165"/>
              <a:ext cx="3162300" cy="3741730"/>
            </a:xfrm>
            <a:prstGeom prst="rect">
              <a:avLst/>
            </a:prstGeom>
            <a:noFill/>
          </p:spPr>
          <p:txBody>
            <a:bodyPr wrap="square" rtlCol="0">
              <a:spAutoFit/>
            </a:bodyPr>
            <a:lstStyle/>
            <a:p>
              <a:pPr algn="r">
                <a:lnSpc>
                  <a:spcPct val="150000"/>
                </a:lnSpc>
              </a:pPr>
              <a:r>
                <a:rPr lang="en-US" altLang="zh-CN" sz="2400" b="1" i="0" dirty="0">
                  <a:solidFill>
                    <a:srgbClr val="1E2539"/>
                  </a:solidFill>
                  <a:effectLst/>
                  <a:latin typeface="PingFang SC"/>
                </a:rPr>
                <a:t>Quality Hallmarks</a:t>
              </a:r>
              <a:r>
                <a:rPr lang="en-US" altLang="zh-CN" sz="1600" b="0" i="0" dirty="0">
                  <a:solidFill>
                    <a:srgbClr val="1E2539"/>
                  </a:solidFill>
                  <a:effectLst/>
                  <a:latin typeface="PingFang SC"/>
                </a:rPr>
                <a:t>:</a:t>
              </a:r>
            </a:p>
            <a:p>
              <a:pPr algn="r">
                <a:lnSpc>
                  <a:spcPct val="150000"/>
                </a:lnSpc>
              </a:pPr>
              <a:endParaRPr lang="en-US" altLang="zh-CN" sz="1600" dirty="0">
                <a:solidFill>
                  <a:srgbClr val="1E2539"/>
                </a:solidFill>
                <a:latin typeface="PingFang SC"/>
                <a:cs typeface="+mn-ea"/>
                <a:sym typeface="+mn-lt"/>
              </a:endParaRP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5,000-bottle annual yield (3 vines/bottle)</a:t>
              </a: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Silken tannins</a:t>
              </a:r>
              <a:r>
                <a:rPr lang="zh-CN" altLang="en-US" sz="2400" b="0" i="0" dirty="0">
                  <a:solidFill>
                    <a:srgbClr val="1E2539"/>
                  </a:solidFill>
                  <a:effectLst/>
                  <a:latin typeface="PingFang SC"/>
                </a:rPr>
                <a:t>丝绸质感单宁</a:t>
              </a:r>
              <a:r>
                <a:rPr lang="en-US" altLang="zh-CN" sz="2400" b="0" i="0" dirty="0">
                  <a:solidFill>
                    <a:srgbClr val="1E2539"/>
                  </a:solidFill>
                  <a:effectLst/>
                  <a:latin typeface="PingFang SC"/>
                </a:rPr>
                <a:t>evolving from violet</a:t>
              </a:r>
              <a:r>
                <a:rPr lang="zh-CN" altLang="en-US" sz="2400" b="0" i="0" dirty="0">
                  <a:solidFill>
                    <a:srgbClr val="1E2539"/>
                  </a:solidFill>
                  <a:effectLst/>
                  <a:latin typeface="PingFang SC"/>
                </a:rPr>
                <a:t>紫罗兰</a:t>
              </a:r>
              <a:r>
                <a:rPr lang="en-US" altLang="zh-CN" sz="2400" b="0" i="0" dirty="0">
                  <a:solidFill>
                    <a:srgbClr val="1E2539"/>
                  </a:solidFill>
                  <a:effectLst/>
                  <a:latin typeface="PingFang SC"/>
                </a:rPr>
                <a:t>→ truffle</a:t>
              </a:r>
              <a:r>
                <a:rPr lang="zh-CN" altLang="en-US" sz="2400" b="0" i="0" dirty="0">
                  <a:solidFill>
                    <a:srgbClr val="1E2539"/>
                  </a:solidFill>
                  <a:effectLst/>
                  <a:latin typeface="PingFang SC"/>
                </a:rPr>
                <a:t>松露</a:t>
              </a:r>
              <a:endParaRPr lang="en-US" altLang="zh-CN" sz="2400" b="0" i="0" dirty="0">
                <a:solidFill>
                  <a:srgbClr val="1E2539"/>
                </a:solidFill>
                <a:effectLst/>
                <a:latin typeface="PingFang SC"/>
              </a:endParaRPr>
            </a:p>
            <a:p>
              <a:pPr algn="r">
                <a:lnSpc>
                  <a:spcPct val="150000"/>
                </a:lnSpc>
              </a:pPr>
              <a:endParaRPr lang="en-GB" altLang="zh-CN" sz="1000" dirty="0">
                <a:cs typeface="+mn-ea"/>
                <a:sym typeface="+mn-lt"/>
              </a:endParaRPr>
            </a:p>
          </p:txBody>
        </p:sp>
        <p:sp>
          <p:nvSpPr>
            <p:cNvPr id="11" name="TextBox 10">
              <a:extLst>
                <a:ext uri="{FF2B5EF4-FFF2-40B4-BE49-F238E27FC236}">
                  <a16:creationId xmlns:a16="http://schemas.microsoft.com/office/drawing/2014/main" id="{3F314C0E-DFCB-4A8E-AC3F-A3071B817AA8}"/>
                </a:ext>
              </a:extLst>
            </p:cNvPr>
            <p:cNvSpPr txBox="1"/>
            <p:nvPr/>
          </p:nvSpPr>
          <p:spPr>
            <a:xfrm>
              <a:off x="118997" y="1214579"/>
              <a:ext cx="11572895" cy="628955"/>
            </a:xfrm>
            <a:prstGeom prst="rect">
              <a:avLst/>
            </a:prstGeom>
            <a:noFill/>
          </p:spPr>
          <p:txBody>
            <a:bodyPr wrap="square" rtlCol="0" anchor="b">
              <a:spAutoFit/>
            </a:bodyPr>
            <a:lstStyle/>
            <a:p>
              <a:pPr>
                <a:lnSpc>
                  <a:spcPct val="120000"/>
                </a:lnSpc>
              </a:pPr>
              <a:endParaRPr kumimoji="0" lang="en-US" sz="3200" b="1" i="0" u="none" strike="noStrike" kern="1200" cap="none" spc="0" normalizeH="0" baseline="0" noProof="0" dirty="0">
                <a:ln>
                  <a:noFill/>
                </a:ln>
                <a:effectLst/>
                <a:uLnTx/>
                <a:uFillTx/>
                <a:cs typeface="+mn-ea"/>
                <a:sym typeface="+mn-lt"/>
              </a:endParaRPr>
            </a:p>
          </p:txBody>
        </p:sp>
        <p:grpSp>
          <p:nvGrpSpPr>
            <p:cNvPr id="15" name="Group 14">
              <a:extLst>
                <a:ext uri="{FF2B5EF4-FFF2-40B4-BE49-F238E27FC236}">
                  <a16:creationId xmlns:a16="http://schemas.microsoft.com/office/drawing/2014/main" id="{1592B331-C708-4577-95E0-7E6F0EAC4545}"/>
                </a:ext>
              </a:extLst>
            </p:cNvPr>
            <p:cNvGrpSpPr/>
            <p:nvPr/>
          </p:nvGrpSpPr>
          <p:grpSpPr>
            <a:xfrm>
              <a:off x="7739763" y="3832000"/>
              <a:ext cx="225778" cy="101600"/>
              <a:chOff x="11695289" y="3567289"/>
              <a:chExt cx="225778" cy="101600"/>
            </a:xfrm>
          </p:grpSpPr>
          <p:cxnSp>
            <p:nvCxnSpPr>
              <p:cNvPr id="16" name="Straight Connector 15">
                <a:extLst>
                  <a:ext uri="{FF2B5EF4-FFF2-40B4-BE49-F238E27FC236}">
                    <a16:creationId xmlns:a16="http://schemas.microsoft.com/office/drawing/2014/main" id="{FEB177CA-8974-44B4-9CC2-AB347726DE3B}"/>
                  </a:ext>
                </a:extLst>
              </p:cNvPr>
              <p:cNvCxnSpPr/>
              <p:nvPr/>
            </p:nvCxnSpPr>
            <p:spPr>
              <a:xfrm>
                <a:off x="11695289" y="35672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CFC9C9A-2F2D-4FFB-A083-03D77AD3AD88}"/>
                  </a:ext>
                </a:extLst>
              </p:cNvPr>
              <p:cNvCxnSpPr/>
              <p:nvPr/>
            </p:nvCxnSpPr>
            <p:spPr>
              <a:xfrm>
                <a:off x="11695289" y="36688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grpSp>
        <p:sp>
          <p:nvSpPr>
            <p:cNvPr id="19" name="TextBox 18">
              <a:extLst>
                <a:ext uri="{FF2B5EF4-FFF2-40B4-BE49-F238E27FC236}">
                  <a16:creationId xmlns:a16="http://schemas.microsoft.com/office/drawing/2014/main" id="{3AA0208A-B629-40E5-BB8A-4340D67720DE}"/>
                </a:ext>
              </a:extLst>
            </p:cNvPr>
            <p:cNvSpPr txBox="1"/>
            <p:nvPr/>
          </p:nvSpPr>
          <p:spPr>
            <a:xfrm>
              <a:off x="7965541" y="2032000"/>
              <a:ext cx="3162300" cy="3662541"/>
            </a:xfrm>
            <a:prstGeom prst="rect">
              <a:avLst/>
            </a:prstGeom>
            <a:noFill/>
          </p:spPr>
          <p:txBody>
            <a:bodyPr wrap="square" rtlCol="0">
              <a:spAutoFit/>
            </a:bodyPr>
            <a:lstStyle/>
            <a:p>
              <a:pPr algn="l">
                <a:spcBef>
                  <a:spcPts val="900"/>
                </a:spcBef>
                <a:spcAft>
                  <a:spcPts val="900"/>
                </a:spcAft>
              </a:pPr>
              <a:r>
                <a:rPr lang="en-US" altLang="zh-CN" sz="2400" b="1" i="0" dirty="0">
                  <a:solidFill>
                    <a:srgbClr val="1E2539"/>
                  </a:solidFill>
                  <a:effectLst/>
                  <a:latin typeface="PingFang SC"/>
                </a:rPr>
                <a:t>Technical Mastery</a:t>
              </a:r>
              <a:r>
                <a:rPr lang="en-US" altLang="zh-CN" sz="2400" b="0" i="0" dirty="0">
                  <a:solidFill>
                    <a:srgbClr val="1E2539"/>
                  </a:solidFill>
                  <a:effectLst/>
                  <a:latin typeface="PingFang SC"/>
                </a:rPr>
                <a:t>:</a:t>
              </a:r>
            </a:p>
            <a:p>
              <a:pPr algn="l">
                <a:spcBef>
                  <a:spcPts val="900"/>
                </a:spcBef>
                <a:spcAft>
                  <a:spcPts val="900"/>
                </a:spcAft>
              </a:pPr>
              <a:endParaRPr lang="en-US" altLang="zh-CN" sz="2400" b="0" i="0" dirty="0">
                <a:solidFill>
                  <a:srgbClr val="1E2539"/>
                </a:solidFill>
                <a:effectLst/>
                <a:latin typeface="PingFang SC"/>
              </a:endParaRP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18th-century manual grape treading (4 times /day)</a:t>
              </a: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Precision maceration control (tannin optimization)</a:t>
              </a:r>
            </a:p>
          </p:txBody>
        </p:sp>
      </p:grpSp>
      <p:sp>
        <p:nvSpPr>
          <p:cNvPr id="21" name="TextBox 20">
            <a:extLst>
              <a:ext uri="{FF2B5EF4-FFF2-40B4-BE49-F238E27FC236}">
                <a16:creationId xmlns:a16="http://schemas.microsoft.com/office/drawing/2014/main" id="{A953ED13-6C53-430A-9FEF-ACC2ECA95906}"/>
              </a:ext>
            </a:extLst>
          </p:cNvPr>
          <p:cNvSpPr txBox="1"/>
          <p:nvPr/>
        </p:nvSpPr>
        <p:spPr>
          <a:xfrm>
            <a:off x="741819" y="-441432"/>
            <a:ext cx="10950074" cy="230832"/>
          </a:xfrm>
          <a:prstGeom prst="rect">
            <a:avLst/>
          </a:prstGeom>
          <a:noFill/>
        </p:spPr>
        <p:txBody>
          <a:bodyPr wrap="square" rtlCol="0">
            <a:spAutoFit/>
          </a:bodyPr>
          <a:lstStyle/>
          <a:p>
            <a:pPr algn="dist"/>
            <a:r>
              <a:rPr lang="en-US" altLang="zh-CN" sz="900" dirty="0">
                <a:solidFill>
                  <a:schemeClr val="tx1">
                    <a:lumMod val="50000"/>
                    <a:lumOff val="50000"/>
                    <a:alpha val="50000"/>
                  </a:schemeClr>
                </a:solidFill>
                <a:cs typeface="+mn-ea"/>
                <a:sym typeface="+mn-lt"/>
              </a:rPr>
              <a:t>OfficePLUS POWERPOINT</a:t>
            </a:r>
            <a:endParaRPr lang="en-GB" sz="900" dirty="0">
              <a:solidFill>
                <a:schemeClr val="tx1">
                  <a:lumMod val="50000"/>
                  <a:lumOff val="50000"/>
                  <a:alpha val="50000"/>
                </a:schemeClr>
              </a:solidFill>
              <a:cs typeface="+mn-ea"/>
              <a:sym typeface="+mn-lt"/>
            </a:endParaRPr>
          </a:p>
        </p:txBody>
      </p:sp>
      <p:sp>
        <p:nvSpPr>
          <p:cNvPr id="22" name="TextBox 21">
            <a:extLst>
              <a:ext uri="{FF2B5EF4-FFF2-40B4-BE49-F238E27FC236}">
                <a16:creationId xmlns:a16="http://schemas.microsoft.com/office/drawing/2014/main" id="{434AF5DC-A070-40CB-B177-C5CF50422CB4}"/>
              </a:ext>
            </a:extLst>
          </p:cNvPr>
          <p:cNvSpPr txBox="1"/>
          <p:nvPr/>
        </p:nvSpPr>
        <p:spPr>
          <a:xfrm>
            <a:off x="185555" y="437210"/>
            <a:ext cx="11887447" cy="584775"/>
          </a:xfrm>
          <a:prstGeom prst="rect">
            <a:avLst/>
          </a:prstGeom>
          <a:noFill/>
        </p:spPr>
        <p:txBody>
          <a:bodyPr wrap="square">
            <a:spAutoFit/>
          </a:bodyPr>
          <a:lstStyle/>
          <a:p>
            <a:pPr>
              <a:spcBef>
                <a:spcPts val="900"/>
              </a:spcBef>
              <a:spcAft>
                <a:spcPts val="900"/>
              </a:spcAft>
            </a:pPr>
            <a:r>
              <a:rPr lang="en-US" altLang="zh-CN" sz="3200" b="1" i="0" dirty="0">
                <a:solidFill>
                  <a:srgbClr val="1E2539"/>
                </a:solidFill>
                <a:effectLst/>
                <a:latin typeface="PingFang SC"/>
              </a:rPr>
              <a:t>Domaine de la </a:t>
            </a:r>
            <a:r>
              <a:rPr lang="en-US" altLang="zh-CN" sz="3200" b="1" i="0" dirty="0" err="1">
                <a:solidFill>
                  <a:srgbClr val="1E2539"/>
                </a:solidFill>
                <a:effectLst/>
                <a:latin typeface="PingFang SC"/>
              </a:rPr>
              <a:t>Romanée</a:t>
            </a:r>
            <a:r>
              <a:rPr lang="en-US" altLang="zh-CN" sz="3200" b="1" i="0" dirty="0">
                <a:solidFill>
                  <a:srgbClr val="1E2539"/>
                </a:solidFill>
                <a:effectLst/>
                <a:latin typeface="PingFang SC"/>
              </a:rPr>
              <a:t>-Conti(</a:t>
            </a:r>
            <a:r>
              <a:rPr lang="zh-CN" altLang="en-US" sz="3200" b="1" i="0" dirty="0">
                <a:solidFill>
                  <a:srgbClr val="1E2539"/>
                </a:solidFill>
                <a:effectLst/>
                <a:latin typeface="PingFang SC"/>
              </a:rPr>
              <a:t>罗曼尼</a:t>
            </a:r>
            <a:r>
              <a:rPr lang="en-US" altLang="zh-CN" sz="3200" b="1" i="0" dirty="0">
                <a:solidFill>
                  <a:srgbClr val="1E2539"/>
                </a:solidFill>
                <a:effectLst/>
                <a:latin typeface="PingFang SC"/>
              </a:rPr>
              <a:t>·</a:t>
            </a:r>
            <a:r>
              <a:rPr lang="zh-CN" altLang="en-US" sz="3200" b="1" i="0" dirty="0">
                <a:solidFill>
                  <a:srgbClr val="1E2539"/>
                </a:solidFill>
                <a:effectLst/>
                <a:latin typeface="PingFang SC"/>
              </a:rPr>
              <a:t>康帝</a:t>
            </a:r>
            <a:r>
              <a:rPr lang="en-US" altLang="zh-CN" sz="3200" b="1" i="0" dirty="0">
                <a:solidFill>
                  <a:srgbClr val="1E2539"/>
                </a:solidFill>
                <a:effectLst/>
                <a:latin typeface="PingFang SC"/>
              </a:rPr>
              <a:t>)</a:t>
            </a:r>
          </a:p>
        </p:txBody>
      </p:sp>
      <p:pic>
        <p:nvPicPr>
          <p:cNvPr id="1028" name="Picture 4">
            <a:extLst>
              <a:ext uri="{FF2B5EF4-FFF2-40B4-BE49-F238E27FC236}">
                <a16:creationId xmlns:a16="http://schemas.microsoft.com/office/drawing/2014/main" id="{E67CB862-3687-636D-E87E-AD89C9E270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9701" y="2235715"/>
            <a:ext cx="3630799" cy="2670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15405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4D258B-0309-DC0C-766E-6302BAC34878}"/>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8DE18BF8-6D36-7FAF-DC98-2C4F380B48B2}"/>
              </a:ext>
            </a:extLst>
          </p:cNvPr>
          <p:cNvGrpSpPr/>
          <p:nvPr/>
        </p:nvGrpSpPr>
        <p:grpSpPr>
          <a:xfrm>
            <a:off x="118998" y="1021985"/>
            <a:ext cx="11572895" cy="4249130"/>
            <a:chOff x="118997" y="1214579"/>
            <a:chExt cx="11572895" cy="4249130"/>
          </a:xfrm>
        </p:grpSpPr>
        <p:sp>
          <p:nvSpPr>
            <p:cNvPr id="10" name="TextBox 9">
              <a:extLst>
                <a:ext uri="{FF2B5EF4-FFF2-40B4-BE49-F238E27FC236}">
                  <a16:creationId xmlns:a16="http://schemas.microsoft.com/office/drawing/2014/main" id="{B9A1D09D-011C-64FF-DC56-B8EEE1C5B180}"/>
                </a:ext>
              </a:extLst>
            </p:cNvPr>
            <p:cNvSpPr txBox="1"/>
            <p:nvPr/>
          </p:nvSpPr>
          <p:spPr>
            <a:xfrm>
              <a:off x="648136" y="1821165"/>
              <a:ext cx="3578321" cy="3431709"/>
            </a:xfrm>
            <a:prstGeom prst="rect">
              <a:avLst/>
            </a:prstGeom>
            <a:noFill/>
          </p:spPr>
          <p:txBody>
            <a:bodyPr wrap="square" rtlCol="0">
              <a:spAutoFit/>
            </a:bodyPr>
            <a:lstStyle/>
            <a:p>
              <a:pPr algn="l">
                <a:spcBef>
                  <a:spcPts val="900"/>
                </a:spcBef>
                <a:spcAft>
                  <a:spcPts val="900"/>
                </a:spcAft>
              </a:pPr>
              <a:r>
                <a:rPr lang="en-US" altLang="zh-CN" sz="2400" b="1" i="0" dirty="0">
                  <a:solidFill>
                    <a:srgbClr val="1E2539"/>
                  </a:solidFill>
                  <a:effectLst/>
                  <a:latin typeface="PingFang SC"/>
                </a:rPr>
                <a:t>Quality Hallmarks</a:t>
              </a:r>
              <a:r>
                <a:rPr lang="en-US" altLang="zh-CN" sz="2400" b="0" i="0" dirty="0">
                  <a:solidFill>
                    <a:srgbClr val="1E2539"/>
                  </a:solidFill>
                  <a:effectLst/>
                  <a:latin typeface="PingFang SC"/>
                </a:rPr>
                <a:t>:</a:t>
              </a: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Cabernet Sauvignon-dominant blend</a:t>
              </a:r>
              <a:r>
                <a:rPr lang="zh-CN" altLang="en-US" sz="2400" b="0" i="0" dirty="0">
                  <a:solidFill>
                    <a:srgbClr val="1E2539"/>
                  </a:solidFill>
                  <a:effectLst/>
                  <a:latin typeface="PingFang SC"/>
                </a:rPr>
                <a:t>赤霞珠混酿</a:t>
              </a:r>
              <a:endParaRPr lang="en-US" altLang="zh-CN" sz="2400" b="0" i="0" dirty="0">
                <a:solidFill>
                  <a:srgbClr val="1E2539"/>
                </a:solidFill>
                <a:effectLst/>
                <a:latin typeface="PingFang SC"/>
              </a:endParaRP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20+ year aging potential</a:t>
              </a:r>
              <a:r>
                <a:rPr lang="zh-CN" altLang="en-US" sz="2400" b="0" i="0" dirty="0">
                  <a:solidFill>
                    <a:srgbClr val="1E2539"/>
                  </a:solidFill>
                  <a:effectLst/>
                  <a:latin typeface="PingFang SC"/>
                </a:rPr>
                <a:t>陈年潜力</a:t>
              </a:r>
              <a:r>
                <a:rPr lang="en-US" altLang="zh-CN" sz="2400" b="0" i="0" dirty="0">
                  <a:solidFill>
                    <a:srgbClr val="1E2539"/>
                  </a:solidFill>
                  <a:effectLst/>
                  <a:latin typeface="PingFang SC"/>
                </a:rPr>
                <a:t>(sandalwood/mineralogy balance</a:t>
              </a:r>
              <a:r>
                <a:rPr lang="zh-CN" altLang="en-US" sz="2400" b="0" i="0" dirty="0">
                  <a:solidFill>
                    <a:srgbClr val="1E2539"/>
                  </a:solidFill>
                  <a:effectLst/>
                  <a:latin typeface="PingFang SC"/>
                </a:rPr>
                <a:t>檀木</a:t>
              </a:r>
              <a:r>
                <a:rPr lang="en-US" altLang="zh-CN" sz="2400" b="0" i="0" dirty="0">
                  <a:solidFill>
                    <a:srgbClr val="1E2539"/>
                  </a:solidFill>
                  <a:effectLst/>
                  <a:latin typeface="PingFang SC"/>
                </a:rPr>
                <a:t>/</a:t>
              </a:r>
              <a:r>
                <a:rPr lang="zh-CN" altLang="en-US" sz="2400" b="0" i="0" dirty="0">
                  <a:solidFill>
                    <a:srgbClr val="1E2539"/>
                  </a:solidFill>
                  <a:effectLst/>
                  <a:latin typeface="PingFang SC"/>
                </a:rPr>
                <a:t>矿物质平衡</a:t>
              </a:r>
              <a:r>
                <a:rPr lang="en-US" altLang="zh-CN" sz="2400" b="0" i="0" dirty="0">
                  <a:solidFill>
                    <a:srgbClr val="1E2539"/>
                  </a:solidFill>
                  <a:effectLst/>
                  <a:latin typeface="PingFang SC"/>
                </a:rPr>
                <a:t>)</a:t>
              </a:r>
            </a:p>
          </p:txBody>
        </p:sp>
        <p:sp>
          <p:nvSpPr>
            <p:cNvPr id="11" name="TextBox 10">
              <a:extLst>
                <a:ext uri="{FF2B5EF4-FFF2-40B4-BE49-F238E27FC236}">
                  <a16:creationId xmlns:a16="http://schemas.microsoft.com/office/drawing/2014/main" id="{BE6BCA4B-0C74-97C9-CD99-CE13409C8A9E}"/>
                </a:ext>
              </a:extLst>
            </p:cNvPr>
            <p:cNvSpPr txBox="1"/>
            <p:nvPr/>
          </p:nvSpPr>
          <p:spPr>
            <a:xfrm>
              <a:off x="118997" y="1214579"/>
              <a:ext cx="11572895" cy="628955"/>
            </a:xfrm>
            <a:prstGeom prst="rect">
              <a:avLst/>
            </a:prstGeom>
            <a:noFill/>
          </p:spPr>
          <p:txBody>
            <a:bodyPr wrap="square" rtlCol="0" anchor="b">
              <a:spAutoFit/>
            </a:bodyPr>
            <a:lstStyle/>
            <a:p>
              <a:pPr>
                <a:lnSpc>
                  <a:spcPct val="120000"/>
                </a:lnSpc>
              </a:pPr>
              <a:endParaRPr kumimoji="0" lang="en-US" sz="3200" b="1" i="0" u="none" strike="noStrike" kern="1200" cap="none" spc="0" normalizeH="0" baseline="0" noProof="0" dirty="0">
                <a:ln>
                  <a:noFill/>
                </a:ln>
                <a:effectLst/>
                <a:uLnTx/>
                <a:uFillTx/>
                <a:cs typeface="+mn-ea"/>
                <a:sym typeface="+mn-lt"/>
              </a:endParaRPr>
            </a:p>
          </p:txBody>
        </p:sp>
        <p:grpSp>
          <p:nvGrpSpPr>
            <p:cNvPr id="15" name="Group 14">
              <a:extLst>
                <a:ext uri="{FF2B5EF4-FFF2-40B4-BE49-F238E27FC236}">
                  <a16:creationId xmlns:a16="http://schemas.microsoft.com/office/drawing/2014/main" id="{2626C9A4-E33D-6383-E19C-5C6EA8AEBE21}"/>
                </a:ext>
              </a:extLst>
            </p:cNvPr>
            <p:cNvGrpSpPr/>
            <p:nvPr/>
          </p:nvGrpSpPr>
          <p:grpSpPr>
            <a:xfrm>
              <a:off x="7739763" y="3832000"/>
              <a:ext cx="225778" cy="101600"/>
              <a:chOff x="11695289" y="3567289"/>
              <a:chExt cx="225778" cy="101600"/>
            </a:xfrm>
          </p:grpSpPr>
          <p:cxnSp>
            <p:nvCxnSpPr>
              <p:cNvPr id="16" name="Straight Connector 15">
                <a:extLst>
                  <a:ext uri="{FF2B5EF4-FFF2-40B4-BE49-F238E27FC236}">
                    <a16:creationId xmlns:a16="http://schemas.microsoft.com/office/drawing/2014/main" id="{B2E68454-C570-DB85-ED9E-0D34CCB0EE7E}"/>
                  </a:ext>
                </a:extLst>
              </p:cNvPr>
              <p:cNvCxnSpPr/>
              <p:nvPr/>
            </p:nvCxnSpPr>
            <p:spPr>
              <a:xfrm>
                <a:off x="11695289" y="35672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6BD2F9E-FFCF-B62A-6EB4-7AD856CC230C}"/>
                  </a:ext>
                </a:extLst>
              </p:cNvPr>
              <p:cNvCxnSpPr/>
              <p:nvPr/>
            </p:nvCxnSpPr>
            <p:spPr>
              <a:xfrm>
                <a:off x="11695289" y="36688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grpSp>
        <p:sp>
          <p:nvSpPr>
            <p:cNvPr id="19" name="TextBox 18">
              <a:extLst>
                <a:ext uri="{FF2B5EF4-FFF2-40B4-BE49-F238E27FC236}">
                  <a16:creationId xmlns:a16="http://schemas.microsoft.com/office/drawing/2014/main" id="{6A3CA879-2890-84C9-3E41-08ED6C568DD8}"/>
                </a:ext>
              </a:extLst>
            </p:cNvPr>
            <p:cNvSpPr txBox="1"/>
            <p:nvPr/>
          </p:nvSpPr>
          <p:spPr>
            <a:xfrm>
              <a:off x="7965541" y="2032000"/>
              <a:ext cx="3162300" cy="3431709"/>
            </a:xfrm>
            <a:prstGeom prst="rect">
              <a:avLst/>
            </a:prstGeom>
            <a:noFill/>
          </p:spPr>
          <p:txBody>
            <a:bodyPr wrap="square" rtlCol="0">
              <a:spAutoFit/>
            </a:bodyPr>
            <a:lstStyle/>
            <a:p>
              <a:pPr algn="l">
                <a:spcBef>
                  <a:spcPts val="900"/>
                </a:spcBef>
                <a:spcAft>
                  <a:spcPts val="900"/>
                </a:spcAft>
              </a:pPr>
              <a:r>
                <a:rPr lang="en-US" altLang="zh-CN" sz="2400" b="1" i="0" dirty="0">
                  <a:solidFill>
                    <a:srgbClr val="1E2539"/>
                  </a:solidFill>
                  <a:effectLst/>
                  <a:latin typeface="PingFang SC"/>
                </a:rPr>
                <a:t>Technical Mastery</a:t>
              </a:r>
              <a:r>
                <a:rPr lang="en-US" altLang="zh-CN" sz="2400" b="0" i="0" dirty="0">
                  <a:solidFill>
                    <a:srgbClr val="1E2539"/>
                  </a:solidFill>
                  <a:effectLst/>
                  <a:latin typeface="PingFang SC"/>
                </a:rPr>
                <a:t>:</a:t>
              </a: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Thermoregulated fermentation (28-30°C stainless steel)</a:t>
              </a: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Dual pump-over cycles</a:t>
              </a:r>
              <a:r>
                <a:rPr lang="zh-CN" altLang="en-US" sz="2400" b="0" i="0" dirty="0">
                  <a:solidFill>
                    <a:srgbClr val="1E2539"/>
                  </a:solidFill>
                  <a:effectLst/>
                  <a:latin typeface="PingFang SC"/>
                </a:rPr>
                <a:t>双次淋皮技术</a:t>
              </a:r>
              <a:r>
                <a:rPr lang="en-US" altLang="zh-CN" sz="2400" b="0" i="0" dirty="0">
                  <a:solidFill>
                    <a:srgbClr val="1E2539"/>
                  </a:solidFill>
                  <a:effectLst/>
                  <a:latin typeface="PingFang SC"/>
                </a:rPr>
                <a:t>(anthocyanin enhancement)</a:t>
              </a:r>
            </a:p>
          </p:txBody>
        </p:sp>
      </p:grpSp>
      <p:sp>
        <p:nvSpPr>
          <p:cNvPr id="21" name="TextBox 20">
            <a:extLst>
              <a:ext uri="{FF2B5EF4-FFF2-40B4-BE49-F238E27FC236}">
                <a16:creationId xmlns:a16="http://schemas.microsoft.com/office/drawing/2014/main" id="{989723C0-49CF-C502-EAA2-58883572907D}"/>
              </a:ext>
            </a:extLst>
          </p:cNvPr>
          <p:cNvSpPr txBox="1"/>
          <p:nvPr/>
        </p:nvSpPr>
        <p:spPr>
          <a:xfrm>
            <a:off x="741819" y="-441432"/>
            <a:ext cx="10950074" cy="230832"/>
          </a:xfrm>
          <a:prstGeom prst="rect">
            <a:avLst/>
          </a:prstGeom>
          <a:noFill/>
        </p:spPr>
        <p:txBody>
          <a:bodyPr wrap="square" rtlCol="0">
            <a:spAutoFit/>
          </a:bodyPr>
          <a:lstStyle/>
          <a:p>
            <a:pPr algn="dist"/>
            <a:r>
              <a:rPr lang="en-US" altLang="zh-CN" sz="900" dirty="0">
                <a:solidFill>
                  <a:schemeClr val="tx1">
                    <a:lumMod val="50000"/>
                    <a:lumOff val="50000"/>
                    <a:alpha val="50000"/>
                  </a:schemeClr>
                </a:solidFill>
                <a:cs typeface="+mn-ea"/>
                <a:sym typeface="+mn-lt"/>
              </a:rPr>
              <a:t>OfficePLUS POWERPOINT</a:t>
            </a:r>
            <a:endParaRPr lang="en-GB" sz="900" dirty="0">
              <a:solidFill>
                <a:schemeClr val="tx1">
                  <a:lumMod val="50000"/>
                  <a:lumOff val="50000"/>
                  <a:alpha val="50000"/>
                </a:schemeClr>
              </a:solidFill>
              <a:cs typeface="+mn-ea"/>
              <a:sym typeface="+mn-lt"/>
            </a:endParaRPr>
          </a:p>
        </p:txBody>
      </p:sp>
      <p:sp>
        <p:nvSpPr>
          <p:cNvPr id="22" name="TextBox 21">
            <a:extLst>
              <a:ext uri="{FF2B5EF4-FFF2-40B4-BE49-F238E27FC236}">
                <a16:creationId xmlns:a16="http://schemas.microsoft.com/office/drawing/2014/main" id="{8D73AAB2-9A23-E0C9-6695-17686D193AD7}"/>
              </a:ext>
            </a:extLst>
          </p:cNvPr>
          <p:cNvSpPr txBox="1"/>
          <p:nvPr/>
        </p:nvSpPr>
        <p:spPr>
          <a:xfrm>
            <a:off x="185555" y="437210"/>
            <a:ext cx="11887447" cy="584775"/>
          </a:xfrm>
          <a:prstGeom prst="rect">
            <a:avLst/>
          </a:prstGeom>
          <a:noFill/>
        </p:spPr>
        <p:txBody>
          <a:bodyPr wrap="square">
            <a:spAutoFit/>
          </a:bodyPr>
          <a:lstStyle/>
          <a:p>
            <a:pPr algn="l">
              <a:spcBef>
                <a:spcPts val="900"/>
              </a:spcBef>
              <a:spcAft>
                <a:spcPts val="900"/>
              </a:spcAft>
            </a:pPr>
            <a:r>
              <a:rPr lang="en-US" altLang="zh-CN" sz="3200" b="1" i="0" dirty="0">
                <a:solidFill>
                  <a:srgbClr val="1E2539"/>
                </a:solidFill>
                <a:effectLst/>
                <a:latin typeface="PingFang SC"/>
              </a:rPr>
              <a:t>Château Lafite Rothschild</a:t>
            </a:r>
            <a:r>
              <a:rPr lang="en-US" altLang="zh-CN" sz="3200" b="1" dirty="0">
                <a:solidFill>
                  <a:srgbClr val="1E2539"/>
                </a:solidFill>
                <a:latin typeface="PingFang SC"/>
              </a:rPr>
              <a:t>(</a:t>
            </a:r>
            <a:r>
              <a:rPr lang="zh-CN" altLang="en-US" sz="3200" b="1" dirty="0">
                <a:solidFill>
                  <a:srgbClr val="1E2539"/>
                </a:solidFill>
                <a:latin typeface="PingFang SC"/>
              </a:rPr>
              <a:t>拉菲</a:t>
            </a:r>
            <a:r>
              <a:rPr lang="en-US" altLang="zh-CN" sz="3200" b="1" dirty="0">
                <a:solidFill>
                  <a:srgbClr val="1E2539"/>
                </a:solidFill>
                <a:latin typeface="PingFang SC"/>
              </a:rPr>
              <a:t>)</a:t>
            </a:r>
            <a:endParaRPr lang="en-US" altLang="zh-CN" sz="3200" b="1" i="0" dirty="0">
              <a:solidFill>
                <a:srgbClr val="1E2539"/>
              </a:solidFill>
              <a:effectLst/>
              <a:latin typeface="PingFang SC"/>
            </a:endParaRPr>
          </a:p>
        </p:txBody>
      </p:sp>
      <p:pic>
        <p:nvPicPr>
          <p:cNvPr id="1030" name="Picture 6">
            <a:extLst>
              <a:ext uri="{FF2B5EF4-FFF2-40B4-BE49-F238E27FC236}">
                <a16:creationId xmlns:a16="http://schemas.microsoft.com/office/drawing/2014/main" id="{9536F5EC-C7EF-CBD4-16C2-A20DDF0D50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27091" y="919703"/>
            <a:ext cx="3312040" cy="5018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70154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81D85F-7756-C3B8-7BF3-8671BA81AF3A}"/>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5E7344D7-8218-37CC-2355-2203AF1B5AF7}"/>
              </a:ext>
            </a:extLst>
          </p:cNvPr>
          <p:cNvGrpSpPr/>
          <p:nvPr/>
        </p:nvGrpSpPr>
        <p:grpSpPr>
          <a:xfrm>
            <a:off x="118998" y="1021985"/>
            <a:ext cx="11572895" cy="3299631"/>
            <a:chOff x="118997" y="1214579"/>
            <a:chExt cx="11572895" cy="3299631"/>
          </a:xfrm>
        </p:grpSpPr>
        <p:sp>
          <p:nvSpPr>
            <p:cNvPr id="10" name="TextBox 9">
              <a:extLst>
                <a:ext uri="{FF2B5EF4-FFF2-40B4-BE49-F238E27FC236}">
                  <a16:creationId xmlns:a16="http://schemas.microsoft.com/office/drawing/2014/main" id="{AEC03A6A-1BEC-7754-4082-98C9F3C1C73D}"/>
                </a:ext>
              </a:extLst>
            </p:cNvPr>
            <p:cNvSpPr txBox="1"/>
            <p:nvPr/>
          </p:nvSpPr>
          <p:spPr>
            <a:xfrm>
              <a:off x="648137" y="1821165"/>
              <a:ext cx="3162300" cy="2693045"/>
            </a:xfrm>
            <a:prstGeom prst="rect">
              <a:avLst/>
            </a:prstGeom>
            <a:noFill/>
          </p:spPr>
          <p:txBody>
            <a:bodyPr wrap="square" rtlCol="0">
              <a:spAutoFit/>
            </a:bodyPr>
            <a:lstStyle/>
            <a:p>
              <a:pPr algn="l">
                <a:spcBef>
                  <a:spcPts val="900"/>
                </a:spcBef>
                <a:spcAft>
                  <a:spcPts val="900"/>
                </a:spcAft>
              </a:pPr>
              <a:r>
                <a:rPr lang="en-US" altLang="zh-CN" sz="2400" b="1" i="0" dirty="0">
                  <a:solidFill>
                    <a:srgbClr val="1E2539"/>
                  </a:solidFill>
                  <a:effectLst/>
                  <a:latin typeface="PingFang SC"/>
                </a:rPr>
                <a:t>Quality Hallmarks</a:t>
              </a:r>
              <a:r>
                <a:rPr lang="en-US" altLang="zh-CN" sz="2400" b="0" i="0" dirty="0">
                  <a:solidFill>
                    <a:srgbClr val="1E2539"/>
                  </a:solidFill>
                  <a:effectLst/>
                  <a:latin typeface="PingFang SC"/>
                </a:rPr>
                <a:t>:</a:t>
              </a: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100% Merlot</a:t>
              </a:r>
              <a:r>
                <a:rPr lang="zh-CN" altLang="en-US" sz="2400" b="0" i="0" dirty="0">
                  <a:solidFill>
                    <a:srgbClr val="1E2539"/>
                  </a:solidFill>
                  <a:effectLst/>
                  <a:latin typeface="PingFang SC"/>
                </a:rPr>
                <a:t>梅洛</a:t>
              </a:r>
              <a:r>
                <a:rPr lang="en-US" altLang="zh-CN" sz="2400" b="0" i="0" dirty="0">
                  <a:solidFill>
                    <a:srgbClr val="1E2539"/>
                  </a:solidFill>
                  <a:effectLst/>
                  <a:latin typeface="PingFang SC"/>
                </a:rPr>
                <a:t>"liquid velvet</a:t>
              </a:r>
              <a:r>
                <a:rPr lang="zh-CN" altLang="en-US" sz="2400" b="0" i="0" dirty="0">
                  <a:solidFill>
                    <a:srgbClr val="1E2539"/>
                  </a:solidFill>
                  <a:effectLst/>
                  <a:latin typeface="PingFang SC"/>
                </a:rPr>
                <a:t>天鹅绒</a:t>
              </a:r>
              <a:r>
                <a:rPr lang="en-US" altLang="zh-CN" sz="2400" b="0" i="0" dirty="0">
                  <a:solidFill>
                    <a:srgbClr val="1E2539"/>
                  </a:solidFill>
                  <a:effectLst/>
                  <a:latin typeface="PingFang SC"/>
                </a:rPr>
                <a:t>" texture</a:t>
              </a: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Dark chocolate &amp; truffle</a:t>
              </a:r>
              <a:r>
                <a:rPr lang="zh-CN" altLang="en-US" sz="2400" b="0" i="0" dirty="0">
                  <a:solidFill>
                    <a:srgbClr val="1E2539"/>
                  </a:solidFill>
                  <a:effectLst/>
                  <a:latin typeface="PingFang SC"/>
                </a:rPr>
                <a:t>松露</a:t>
              </a:r>
              <a:endParaRPr lang="en-US" altLang="zh-CN" sz="2400" b="0" i="0" dirty="0">
                <a:solidFill>
                  <a:srgbClr val="1E2539"/>
                </a:solidFill>
                <a:effectLst/>
                <a:latin typeface="PingFang SC"/>
              </a:endParaRPr>
            </a:p>
          </p:txBody>
        </p:sp>
        <p:sp>
          <p:nvSpPr>
            <p:cNvPr id="11" name="TextBox 10">
              <a:extLst>
                <a:ext uri="{FF2B5EF4-FFF2-40B4-BE49-F238E27FC236}">
                  <a16:creationId xmlns:a16="http://schemas.microsoft.com/office/drawing/2014/main" id="{19646F59-9A1A-7B4C-162A-6229AF3ED249}"/>
                </a:ext>
              </a:extLst>
            </p:cNvPr>
            <p:cNvSpPr txBox="1"/>
            <p:nvPr/>
          </p:nvSpPr>
          <p:spPr>
            <a:xfrm>
              <a:off x="118997" y="1214579"/>
              <a:ext cx="11572895" cy="628955"/>
            </a:xfrm>
            <a:prstGeom prst="rect">
              <a:avLst/>
            </a:prstGeom>
            <a:noFill/>
          </p:spPr>
          <p:txBody>
            <a:bodyPr wrap="square" rtlCol="0" anchor="b">
              <a:spAutoFit/>
            </a:bodyPr>
            <a:lstStyle/>
            <a:p>
              <a:pPr>
                <a:lnSpc>
                  <a:spcPct val="120000"/>
                </a:lnSpc>
              </a:pPr>
              <a:endParaRPr kumimoji="0" lang="en-US" sz="3200" b="1" i="0" u="none" strike="noStrike" kern="1200" cap="none" spc="0" normalizeH="0" baseline="0" noProof="0" dirty="0">
                <a:ln>
                  <a:noFill/>
                </a:ln>
                <a:effectLst/>
                <a:uLnTx/>
                <a:uFillTx/>
                <a:cs typeface="+mn-ea"/>
                <a:sym typeface="+mn-lt"/>
              </a:endParaRPr>
            </a:p>
          </p:txBody>
        </p:sp>
        <p:grpSp>
          <p:nvGrpSpPr>
            <p:cNvPr id="15" name="Group 14">
              <a:extLst>
                <a:ext uri="{FF2B5EF4-FFF2-40B4-BE49-F238E27FC236}">
                  <a16:creationId xmlns:a16="http://schemas.microsoft.com/office/drawing/2014/main" id="{D23E859B-0A47-D3BE-688A-82AE4393C531}"/>
                </a:ext>
              </a:extLst>
            </p:cNvPr>
            <p:cNvGrpSpPr/>
            <p:nvPr/>
          </p:nvGrpSpPr>
          <p:grpSpPr>
            <a:xfrm>
              <a:off x="7739763" y="3832000"/>
              <a:ext cx="225778" cy="101600"/>
              <a:chOff x="11695289" y="3567289"/>
              <a:chExt cx="225778" cy="101600"/>
            </a:xfrm>
          </p:grpSpPr>
          <p:cxnSp>
            <p:nvCxnSpPr>
              <p:cNvPr id="16" name="Straight Connector 15">
                <a:extLst>
                  <a:ext uri="{FF2B5EF4-FFF2-40B4-BE49-F238E27FC236}">
                    <a16:creationId xmlns:a16="http://schemas.microsoft.com/office/drawing/2014/main" id="{C998BB68-AC97-8EBC-2A4C-79DADD3408B1}"/>
                  </a:ext>
                </a:extLst>
              </p:cNvPr>
              <p:cNvCxnSpPr/>
              <p:nvPr/>
            </p:nvCxnSpPr>
            <p:spPr>
              <a:xfrm>
                <a:off x="11695289" y="35672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21E5F68-24F6-1E8C-0568-8B371E2DB443}"/>
                  </a:ext>
                </a:extLst>
              </p:cNvPr>
              <p:cNvCxnSpPr/>
              <p:nvPr/>
            </p:nvCxnSpPr>
            <p:spPr>
              <a:xfrm>
                <a:off x="11695289" y="36688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grpSp>
        <p:sp>
          <p:nvSpPr>
            <p:cNvPr id="19" name="TextBox 18">
              <a:extLst>
                <a:ext uri="{FF2B5EF4-FFF2-40B4-BE49-F238E27FC236}">
                  <a16:creationId xmlns:a16="http://schemas.microsoft.com/office/drawing/2014/main" id="{9EC6BEEC-411D-4088-173D-FC514FBC49FA}"/>
                </a:ext>
              </a:extLst>
            </p:cNvPr>
            <p:cNvSpPr txBox="1"/>
            <p:nvPr/>
          </p:nvSpPr>
          <p:spPr>
            <a:xfrm>
              <a:off x="7965541" y="2032000"/>
              <a:ext cx="3162300" cy="2323713"/>
            </a:xfrm>
            <a:prstGeom prst="rect">
              <a:avLst/>
            </a:prstGeom>
            <a:noFill/>
          </p:spPr>
          <p:txBody>
            <a:bodyPr wrap="square" rtlCol="0">
              <a:spAutoFit/>
            </a:bodyPr>
            <a:lstStyle/>
            <a:p>
              <a:pPr algn="l">
                <a:spcBef>
                  <a:spcPts val="900"/>
                </a:spcBef>
                <a:spcAft>
                  <a:spcPts val="900"/>
                </a:spcAft>
              </a:pPr>
              <a:r>
                <a:rPr lang="en-US" altLang="zh-CN" sz="2400" b="1" i="0" dirty="0">
                  <a:solidFill>
                    <a:srgbClr val="1E2539"/>
                  </a:solidFill>
                  <a:effectLst/>
                  <a:latin typeface="PingFang SC"/>
                </a:rPr>
                <a:t>Technical Mastery</a:t>
              </a:r>
              <a:r>
                <a:rPr lang="en-US" altLang="zh-CN" sz="2400" b="0" i="0" dirty="0">
                  <a:solidFill>
                    <a:srgbClr val="1E2539"/>
                  </a:solidFill>
                  <a:effectLst/>
                  <a:latin typeface="PingFang SC"/>
                </a:rPr>
                <a:t>:</a:t>
              </a: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Proprietary yeast + 28-day maceration</a:t>
              </a:r>
              <a:r>
                <a:rPr lang="zh-CN" altLang="en-US" sz="2400" b="0" i="0" dirty="0">
                  <a:solidFill>
                    <a:srgbClr val="1E2539"/>
                  </a:solidFill>
                  <a:effectLst/>
                  <a:latin typeface="PingFang SC"/>
                </a:rPr>
                <a:t>浸渍</a:t>
              </a:r>
              <a:endParaRPr lang="en-US" altLang="zh-CN" sz="2400" b="0" i="0" dirty="0">
                <a:solidFill>
                  <a:srgbClr val="1E2539"/>
                </a:solidFill>
                <a:effectLst/>
                <a:latin typeface="PingFang SC"/>
              </a:endParaRP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Oak chip micro-oxygenation</a:t>
              </a:r>
            </a:p>
          </p:txBody>
        </p:sp>
      </p:grpSp>
      <p:sp>
        <p:nvSpPr>
          <p:cNvPr id="21" name="TextBox 20">
            <a:extLst>
              <a:ext uri="{FF2B5EF4-FFF2-40B4-BE49-F238E27FC236}">
                <a16:creationId xmlns:a16="http://schemas.microsoft.com/office/drawing/2014/main" id="{2826D481-940D-EF90-80AD-948BCD2F6461}"/>
              </a:ext>
            </a:extLst>
          </p:cNvPr>
          <p:cNvSpPr txBox="1"/>
          <p:nvPr/>
        </p:nvSpPr>
        <p:spPr>
          <a:xfrm>
            <a:off x="741819" y="-441432"/>
            <a:ext cx="10950074" cy="230832"/>
          </a:xfrm>
          <a:prstGeom prst="rect">
            <a:avLst/>
          </a:prstGeom>
          <a:noFill/>
        </p:spPr>
        <p:txBody>
          <a:bodyPr wrap="square" rtlCol="0">
            <a:spAutoFit/>
          </a:bodyPr>
          <a:lstStyle/>
          <a:p>
            <a:pPr algn="dist"/>
            <a:r>
              <a:rPr lang="en-US" altLang="zh-CN" sz="900" dirty="0">
                <a:solidFill>
                  <a:schemeClr val="tx1">
                    <a:lumMod val="50000"/>
                    <a:lumOff val="50000"/>
                    <a:alpha val="50000"/>
                  </a:schemeClr>
                </a:solidFill>
                <a:cs typeface="+mn-ea"/>
                <a:sym typeface="+mn-lt"/>
              </a:rPr>
              <a:t>OfficePLUS POWERPOINT</a:t>
            </a:r>
            <a:endParaRPr lang="en-GB" sz="900" dirty="0">
              <a:solidFill>
                <a:schemeClr val="tx1">
                  <a:lumMod val="50000"/>
                  <a:lumOff val="50000"/>
                  <a:alpha val="50000"/>
                </a:schemeClr>
              </a:solidFill>
              <a:cs typeface="+mn-ea"/>
              <a:sym typeface="+mn-lt"/>
            </a:endParaRPr>
          </a:p>
        </p:txBody>
      </p:sp>
      <p:sp>
        <p:nvSpPr>
          <p:cNvPr id="22" name="TextBox 21">
            <a:extLst>
              <a:ext uri="{FF2B5EF4-FFF2-40B4-BE49-F238E27FC236}">
                <a16:creationId xmlns:a16="http://schemas.microsoft.com/office/drawing/2014/main" id="{719A990F-EA5A-AEA8-A5E2-2392753EE86D}"/>
              </a:ext>
            </a:extLst>
          </p:cNvPr>
          <p:cNvSpPr txBox="1"/>
          <p:nvPr/>
        </p:nvSpPr>
        <p:spPr>
          <a:xfrm>
            <a:off x="185555" y="437210"/>
            <a:ext cx="11887447" cy="584775"/>
          </a:xfrm>
          <a:prstGeom prst="rect">
            <a:avLst/>
          </a:prstGeom>
          <a:noFill/>
        </p:spPr>
        <p:txBody>
          <a:bodyPr wrap="square">
            <a:spAutoFit/>
          </a:bodyPr>
          <a:lstStyle/>
          <a:p>
            <a:pPr algn="l">
              <a:spcBef>
                <a:spcPts val="900"/>
              </a:spcBef>
              <a:spcAft>
                <a:spcPts val="900"/>
              </a:spcAft>
            </a:pPr>
            <a:r>
              <a:rPr lang="en-US" altLang="zh-CN" sz="3200" b="1" i="0" dirty="0">
                <a:solidFill>
                  <a:srgbClr val="1E2539"/>
                </a:solidFill>
                <a:effectLst/>
                <a:latin typeface="PingFang SC"/>
              </a:rPr>
              <a:t>Pétrus(</a:t>
            </a:r>
            <a:r>
              <a:rPr lang="zh-CN" altLang="en-US" sz="3200" b="1" i="0" dirty="0">
                <a:solidFill>
                  <a:srgbClr val="1E2539"/>
                </a:solidFill>
                <a:effectLst/>
                <a:latin typeface="PingFang SC"/>
              </a:rPr>
              <a:t>帕图斯</a:t>
            </a:r>
            <a:r>
              <a:rPr lang="en-US" altLang="zh-CN" sz="3200" b="1" i="0" dirty="0">
                <a:solidFill>
                  <a:srgbClr val="1E2539"/>
                </a:solidFill>
                <a:effectLst/>
                <a:latin typeface="PingFang SC"/>
              </a:rPr>
              <a:t>)</a:t>
            </a:r>
          </a:p>
        </p:txBody>
      </p:sp>
      <p:pic>
        <p:nvPicPr>
          <p:cNvPr id="3074" name="Picture 2">
            <a:extLst>
              <a:ext uri="{FF2B5EF4-FFF2-40B4-BE49-F238E27FC236}">
                <a16:creationId xmlns:a16="http://schemas.microsoft.com/office/drawing/2014/main" id="{6F9827B3-832A-9E02-0FE4-BF5763BFC0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5715" y="1315211"/>
            <a:ext cx="3484550" cy="46483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77330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51DB97-5893-EB60-7E33-E9F496C6B767}"/>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D66A3DB9-F244-D904-B665-DB6847AE48D5}"/>
              </a:ext>
            </a:extLst>
          </p:cNvPr>
          <p:cNvGrpSpPr/>
          <p:nvPr/>
        </p:nvGrpSpPr>
        <p:grpSpPr>
          <a:xfrm>
            <a:off x="118998" y="1021985"/>
            <a:ext cx="11572895" cy="4038295"/>
            <a:chOff x="118997" y="1214579"/>
            <a:chExt cx="11572895" cy="4038295"/>
          </a:xfrm>
        </p:grpSpPr>
        <p:sp>
          <p:nvSpPr>
            <p:cNvPr id="10" name="TextBox 9">
              <a:extLst>
                <a:ext uri="{FF2B5EF4-FFF2-40B4-BE49-F238E27FC236}">
                  <a16:creationId xmlns:a16="http://schemas.microsoft.com/office/drawing/2014/main" id="{8E8EA7A0-9500-C57B-6FB7-E7FDC992E972}"/>
                </a:ext>
              </a:extLst>
            </p:cNvPr>
            <p:cNvSpPr txBox="1"/>
            <p:nvPr/>
          </p:nvSpPr>
          <p:spPr>
            <a:xfrm>
              <a:off x="648137" y="1821165"/>
              <a:ext cx="3162300" cy="3431709"/>
            </a:xfrm>
            <a:prstGeom prst="rect">
              <a:avLst/>
            </a:prstGeom>
            <a:noFill/>
          </p:spPr>
          <p:txBody>
            <a:bodyPr wrap="square" rtlCol="0">
              <a:spAutoFit/>
            </a:bodyPr>
            <a:lstStyle/>
            <a:p>
              <a:pPr algn="l">
                <a:spcBef>
                  <a:spcPts val="900"/>
                </a:spcBef>
                <a:spcAft>
                  <a:spcPts val="900"/>
                </a:spcAft>
              </a:pPr>
              <a:r>
                <a:rPr lang="en-US" altLang="zh-CN" sz="2400" b="1" i="0" dirty="0">
                  <a:solidFill>
                    <a:srgbClr val="1E2539"/>
                  </a:solidFill>
                  <a:effectLst/>
                  <a:latin typeface="PingFang SC"/>
                </a:rPr>
                <a:t>Quality Hallmarks</a:t>
              </a:r>
              <a:r>
                <a:rPr lang="en-US" altLang="zh-CN" sz="2400" b="0" i="0" dirty="0">
                  <a:solidFill>
                    <a:srgbClr val="1E2539"/>
                  </a:solidFill>
                  <a:effectLst/>
                  <a:latin typeface="PingFang SC"/>
                </a:rPr>
                <a:t>:</a:t>
              </a: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Multi-regional blend</a:t>
              </a:r>
              <a:r>
                <a:rPr lang="zh-CN" altLang="en-US" sz="2400" b="0" i="0" dirty="0">
                  <a:solidFill>
                    <a:srgbClr val="1E2539"/>
                  </a:solidFill>
                  <a:effectLst/>
                  <a:latin typeface="PingFang SC"/>
                </a:rPr>
                <a:t>混酿</a:t>
              </a:r>
              <a:r>
                <a:rPr lang="en-US" altLang="zh-CN" sz="2400" b="0" i="0" dirty="0">
                  <a:solidFill>
                    <a:srgbClr val="1E2539"/>
                  </a:solidFill>
                  <a:effectLst/>
                  <a:latin typeface="PingFang SC"/>
                </a:rPr>
                <a:t>innovation</a:t>
              </a: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American oak fermentation</a:t>
              </a:r>
              <a:r>
                <a:rPr lang="zh-CN" altLang="en-US" sz="2400" b="0" i="0" dirty="0">
                  <a:solidFill>
                    <a:srgbClr val="1E2539"/>
                  </a:solidFill>
                  <a:effectLst/>
                  <a:latin typeface="PingFang SC"/>
                </a:rPr>
                <a:t>美桶发酵</a:t>
              </a:r>
              <a:r>
                <a:rPr lang="en-US" altLang="zh-CN" sz="2400" b="0" i="0" dirty="0">
                  <a:solidFill>
                    <a:srgbClr val="1E2539"/>
                  </a:solidFill>
                  <a:effectLst/>
                  <a:latin typeface="PingFang SC"/>
                </a:rPr>
                <a:t> (vanilla/coconut signature</a:t>
              </a:r>
              <a:r>
                <a:rPr lang="zh-CN" altLang="en-US" sz="2400" b="0" i="0" dirty="0">
                  <a:solidFill>
                    <a:srgbClr val="1E2539"/>
                  </a:solidFill>
                  <a:effectLst/>
                  <a:latin typeface="PingFang SC"/>
                </a:rPr>
                <a:t>香草</a:t>
              </a:r>
              <a:r>
                <a:rPr lang="en-US" altLang="zh-CN" sz="2400" b="0" i="0" dirty="0">
                  <a:solidFill>
                    <a:srgbClr val="1E2539"/>
                  </a:solidFill>
                  <a:effectLst/>
                  <a:latin typeface="PingFang SC"/>
                </a:rPr>
                <a:t>/</a:t>
              </a:r>
              <a:r>
                <a:rPr lang="zh-CN" altLang="en-US" sz="2400" b="0" i="0" dirty="0">
                  <a:solidFill>
                    <a:srgbClr val="1E2539"/>
                  </a:solidFill>
                  <a:effectLst/>
                  <a:latin typeface="PingFang SC"/>
                </a:rPr>
                <a:t>椰奶调性</a:t>
              </a:r>
              <a:r>
                <a:rPr lang="en-US" altLang="zh-CN" sz="2400" b="0" i="0" dirty="0">
                  <a:solidFill>
                    <a:srgbClr val="1E2539"/>
                  </a:solidFill>
                  <a:effectLst/>
                  <a:latin typeface="PingFang SC"/>
                </a:rPr>
                <a:t>)</a:t>
              </a:r>
            </a:p>
          </p:txBody>
        </p:sp>
        <p:sp>
          <p:nvSpPr>
            <p:cNvPr id="11" name="TextBox 10">
              <a:extLst>
                <a:ext uri="{FF2B5EF4-FFF2-40B4-BE49-F238E27FC236}">
                  <a16:creationId xmlns:a16="http://schemas.microsoft.com/office/drawing/2014/main" id="{37372A44-2668-8ACC-B91E-08D9BDBE4A8B}"/>
                </a:ext>
              </a:extLst>
            </p:cNvPr>
            <p:cNvSpPr txBox="1"/>
            <p:nvPr/>
          </p:nvSpPr>
          <p:spPr>
            <a:xfrm>
              <a:off x="118997" y="1214579"/>
              <a:ext cx="11572895" cy="628955"/>
            </a:xfrm>
            <a:prstGeom prst="rect">
              <a:avLst/>
            </a:prstGeom>
            <a:noFill/>
          </p:spPr>
          <p:txBody>
            <a:bodyPr wrap="square" rtlCol="0" anchor="b">
              <a:spAutoFit/>
            </a:bodyPr>
            <a:lstStyle/>
            <a:p>
              <a:pPr>
                <a:lnSpc>
                  <a:spcPct val="120000"/>
                </a:lnSpc>
              </a:pPr>
              <a:endParaRPr kumimoji="0" lang="en-US" sz="3200" b="1" i="0" u="none" strike="noStrike" kern="1200" cap="none" spc="0" normalizeH="0" baseline="0" noProof="0" dirty="0">
                <a:ln>
                  <a:noFill/>
                </a:ln>
                <a:effectLst/>
                <a:uLnTx/>
                <a:uFillTx/>
                <a:cs typeface="+mn-ea"/>
                <a:sym typeface="+mn-lt"/>
              </a:endParaRPr>
            </a:p>
          </p:txBody>
        </p:sp>
        <p:grpSp>
          <p:nvGrpSpPr>
            <p:cNvPr id="15" name="Group 14">
              <a:extLst>
                <a:ext uri="{FF2B5EF4-FFF2-40B4-BE49-F238E27FC236}">
                  <a16:creationId xmlns:a16="http://schemas.microsoft.com/office/drawing/2014/main" id="{44243694-9F68-249C-57B7-93CFF7A25381}"/>
                </a:ext>
              </a:extLst>
            </p:cNvPr>
            <p:cNvGrpSpPr/>
            <p:nvPr/>
          </p:nvGrpSpPr>
          <p:grpSpPr>
            <a:xfrm>
              <a:off x="7739763" y="3832000"/>
              <a:ext cx="225778" cy="101600"/>
              <a:chOff x="11695289" y="3567289"/>
              <a:chExt cx="225778" cy="101600"/>
            </a:xfrm>
          </p:grpSpPr>
          <p:cxnSp>
            <p:nvCxnSpPr>
              <p:cNvPr id="16" name="Straight Connector 15">
                <a:extLst>
                  <a:ext uri="{FF2B5EF4-FFF2-40B4-BE49-F238E27FC236}">
                    <a16:creationId xmlns:a16="http://schemas.microsoft.com/office/drawing/2014/main" id="{103E80D1-CCDE-5E1E-3D18-B5BD12B5B8C8}"/>
                  </a:ext>
                </a:extLst>
              </p:cNvPr>
              <p:cNvCxnSpPr/>
              <p:nvPr/>
            </p:nvCxnSpPr>
            <p:spPr>
              <a:xfrm>
                <a:off x="11695289" y="35672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14C6A01-07D3-7BFE-3C3C-3F606A221201}"/>
                  </a:ext>
                </a:extLst>
              </p:cNvPr>
              <p:cNvCxnSpPr/>
              <p:nvPr/>
            </p:nvCxnSpPr>
            <p:spPr>
              <a:xfrm>
                <a:off x="11695289" y="36688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grpSp>
        <p:sp>
          <p:nvSpPr>
            <p:cNvPr id="19" name="TextBox 18">
              <a:extLst>
                <a:ext uri="{FF2B5EF4-FFF2-40B4-BE49-F238E27FC236}">
                  <a16:creationId xmlns:a16="http://schemas.microsoft.com/office/drawing/2014/main" id="{96586326-ADAE-FF0B-9CB6-1BCE9EAEA232}"/>
                </a:ext>
              </a:extLst>
            </p:cNvPr>
            <p:cNvSpPr txBox="1"/>
            <p:nvPr/>
          </p:nvSpPr>
          <p:spPr>
            <a:xfrm>
              <a:off x="7965541" y="2032000"/>
              <a:ext cx="3162300" cy="2462213"/>
            </a:xfrm>
            <a:prstGeom prst="rect">
              <a:avLst/>
            </a:prstGeom>
            <a:noFill/>
          </p:spPr>
          <p:txBody>
            <a:bodyPr wrap="square" rtlCol="0">
              <a:spAutoFit/>
            </a:bodyPr>
            <a:lstStyle/>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Dual-strain yeast succession (EC1118 → RC212)</a:t>
              </a:r>
            </a:p>
            <a:p>
              <a:pPr algn="l">
                <a:spcBef>
                  <a:spcPts val="900"/>
                </a:spcBef>
                <a:spcAft>
                  <a:spcPts val="300"/>
                </a:spcAft>
                <a:buFont typeface="Arial" panose="020B0604020202020204" pitchFamily="34" charset="0"/>
                <a:buChar char="•"/>
              </a:pPr>
              <a:r>
                <a:rPr lang="en-US" altLang="zh-CN" sz="2400" b="0" i="0" dirty="0">
                  <a:solidFill>
                    <a:srgbClr val="1E2539"/>
                  </a:solidFill>
                  <a:effectLst/>
                  <a:latin typeface="PingFang SC"/>
                </a:rPr>
                <a:t>Glycosidase activation in oak</a:t>
              </a:r>
              <a:r>
                <a:rPr lang="zh-CN" altLang="en-US" sz="2400" b="0" i="0" dirty="0">
                  <a:solidFill>
                    <a:srgbClr val="1E2539"/>
                  </a:solidFill>
                  <a:effectLst/>
                  <a:latin typeface="PingFang SC"/>
                </a:rPr>
                <a:t>橡木桶糖苷水解强</a:t>
              </a:r>
              <a:endParaRPr lang="en-US" altLang="zh-CN" sz="2400" b="0" i="0" dirty="0">
                <a:solidFill>
                  <a:srgbClr val="1E2539"/>
                </a:solidFill>
                <a:effectLst/>
                <a:latin typeface="PingFang SC"/>
              </a:endParaRPr>
            </a:p>
          </p:txBody>
        </p:sp>
      </p:grpSp>
      <p:sp>
        <p:nvSpPr>
          <p:cNvPr id="21" name="TextBox 20">
            <a:extLst>
              <a:ext uri="{FF2B5EF4-FFF2-40B4-BE49-F238E27FC236}">
                <a16:creationId xmlns:a16="http://schemas.microsoft.com/office/drawing/2014/main" id="{DFA527E4-3EC7-A34E-7E3B-194C36EC7993}"/>
              </a:ext>
            </a:extLst>
          </p:cNvPr>
          <p:cNvSpPr txBox="1"/>
          <p:nvPr/>
        </p:nvSpPr>
        <p:spPr>
          <a:xfrm>
            <a:off x="741819" y="-441432"/>
            <a:ext cx="10950074" cy="230832"/>
          </a:xfrm>
          <a:prstGeom prst="rect">
            <a:avLst/>
          </a:prstGeom>
          <a:noFill/>
        </p:spPr>
        <p:txBody>
          <a:bodyPr wrap="square" rtlCol="0">
            <a:spAutoFit/>
          </a:bodyPr>
          <a:lstStyle/>
          <a:p>
            <a:pPr algn="dist"/>
            <a:r>
              <a:rPr lang="en-US" altLang="zh-CN" sz="900" dirty="0">
                <a:solidFill>
                  <a:schemeClr val="tx1">
                    <a:lumMod val="50000"/>
                    <a:lumOff val="50000"/>
                    <a:alpha val="50000"/>
                  </a:schemeClr>
                </a:solidFill>
                <a:cs typeface="+mn-ea"/>
                <a:sym typeface="+mn-lt"/>
              </a:rPr>
              <a:t>OfficePLUS POWERPOINT</a:t>
            </a:r>
            <a:endParaRPr lang="en-GB" sz="900" dirty="0">
              <a:solidFill>
                <a:schemeClr val="tx1">
                  <a:lumMod val="50000"/>
                  <a:lumOff val="50000"/>
                  <a:alpha val="50000"/>
                </a:schemeClr>
              </a:solidFill>
              <a:cs typeface="+mn-ea"/>
              <a:sym typeface="+mn-lt"/>
            </a:endParaRPr>
          </a:p>
        </p:txBody>
      </p:sp>
      <p:sp>
        <p:nvSpPr>
          <p:cNvPr id="22" name="TextBox 21">
            <a:extLst>
              <a:ext uri="{FF2B5EF4-FFF2-40B4-BE49-F238E27FC236}">
                <a16:creationId xmlns:a16="http://schemas.microsoft.com/office/drawing/2014/main" id="{2281B6B2-843D-9FB6-B507-571DDA786E2A}"/>
              </a:ext>
            </a:extLst>
          </p:cNvPr>
          <p:cNvSpPr txBox="1"/>
          <p:nvPr/>
        </p:nvSpPr>
        <p:spPr>
          <a:xfrm>
            <a:off x="185555" y="437210"/>
            <a:ext cx="11887447" cy="584775"/>
          </a:xfrm>
          <a:prstGeom prst="rect">
            <a:avLst/>
          </a:prstGeom>
          <a:noFill/>
        </p:spPr>
        <p:txBody>
          <a:bodyPr wrap="square">
            <a:spAutoFit/>
          </a:bodyPr>
          <a:lstStyle/>
          <a:p>
            <a:pPr algn="l">
              <a:spcBef>
                <a:spcPts val="900"/>
              </a:spcBef>
              <a:spcAft>
                <a:spcPts val="900"/>
              </a:spcAft>
            </a:pPr>
            <a:r>
              <a:rPr lang="en-US" altLang="zh-CN" sz="3200" b="1" i="0" dirty="0">
                <a:solidFill>
                  <a:srgbClr val="1E2539"/>
                </a:solidFill>
                <a:effectLst/>
                <a:latin typeface="PingFang SC"/>
              </a:rPr>
              <a:t>Penfolds Grange(</a:t>
            </a:r>
            <a:r>
              <a:rPr lang="zh-CN" altLang="en-US" sz="3200" b="1" i="0" dirty="0">
                <a:solidFill>
                  <a:srgbClr val="1E2539"/>
                </a:solidFill>
                <a:effectLst/>
                <a:latin typeface="PingFang SC"/>
              </a:rPr>
              <a:t>葛兰许</a:t>
            </a:r>
            <a:r>
              <a:rPr lang="en-US" altLang="zh-CN" sz="3200" b="1" i="0" dirty="0">
                <a:solidFill>
                  <a:srgbClr val="1E2539"/>
                </a:solidFill>
                <a:effectLst/>
                <a:latin typeface="PingFang SC"/>
              </a:rPr>
              <a:t>)</a:t>
            </a:r>
          </a:p>
        </p:txBody>
      </p:sp>
      <p:pic>
        <p:nvPicPr>
          <p:cNvPr id="4098" name="Picture 2">
            <a:extLst>
              <a:ext uri="{FF2B5EF4-FFF2-40B4-BE49-F238E27FC236}">
                <a16:creationId xmlns:a16="http://schemas.microsoft.com/office/drawing/2014/main" id="{E3EE523D-7F10-D068-014F-9B9590B2FBE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430" r="41499" b="6375"/>
          <a:stretch/>
        </p:blipFill>
        <p:spPr bwMode="auto">
          <a:xfrm>
            <a:off x="4113800" y="1394227"/>
            <a:ext cx="3366908" cy="45340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2698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9FBDA979-3BAD-4011-8EC4-F38B1AA6459F}"/>
              </a:ext>
            </a:extLst>
          </p:cNvPr>
          <p:cNvSpPr>
            <a:spLocks noGrp="1"/>
          </p:cNvSpPr>
          <p:nvPr>
            <p:ph type="body" sz="quarter" idx="10"/>
          </p:nvPr>
        </p:nvSpPr>
        <p:spPr>
          <a:xfrm>
            <a:off x="6205267" y="1859339"/>
            <a:ext cx="1553630" cy="1569660"/>
          </a:xfrm>
        </p:spPr>
        <p:txBody>
          <a:bodyPr/>
          <a:lstStyle/>
          <a:p>
            <a:r>
              <a:rPr lang="en-GB" dirty="0">
                <a:latin typeface="+mn-lt"/>
                <a:cs typeface="+mn-ea"/>
                <a:sym typeface="+mn-lt"/>
              </a:rPr>
              <a:t>01</a:t>
            </a:r>
          </a:p>
        </p:txBody>
      </p:sp>
      <p:sp>
        <p:nvSpPr>
          <p:cNvPr id="2" name="Title 1">
            <a:extLst>
              <a:ext uri="{FF2B5EF4-FFF2-40B4-BE49-F238E27FC236}">
                <a16:creationId xmlns:a16="http://schemas.microsoft.com/office/drawing/2014/main" id="{D3C884DC-C58C-4D83-9157-478A0AECA002}"/>
              </a:ext>
            </a:extLst>
          </p:cNvPr>
          <p:cNvSpPr>
            <a:spLocks noGrp="1"/>
          </p:cNvSpPr>
          <p:nvPr>
            <p:ph type="title"/>
          </p:nvPr>
        </p:nvSpPr>
        <p:spPr>
          <a:xfrm>
            <a:off x="6235724" y="4019485"/>
            <a:ext cx="4005943" cy="484813"/>
          </a:xfrm>
        </p:spPr>
        <p:txBody>
          <a:bodyPr>
            <a:spAutoFit/>
          </a:bodyPr>
          <a:lstStyle/>
          <a:p>
            <a:r>
              <a:rPr lang="en-US" altLang="zh-CN" dirty="0">
                <a:latin typeface="+mn-lt"/>
                <a:ea typeface="+mn-ea"/>
                <a:cs typeface="+mn-ea"/>
                <a:sym typeface="+mn-lt"/>
              </a:rPr>
              <a:t>History of wine</a:t>
            </a:r>
            <a:endParaRPr lang="zh-CN" altLang="en-US" dirty="0">
              <a:latin typeface="+mn-lt"/>
              <a:ea typeface="+mn-ea"/>
              <a:cs typeface="+mn-ea"/>
              <a:sym typeface="+mn-lt"/>
            </a:endParaRPr>
          </a:p>
        </p:txBody>
      </p:sp>
    </p:spTree>
    <p:extLst>
      <p:ext uri="{BB962C8B-B14F-4D97-AF65-F5344CB8AC3E}">
        <p14:creationId xmlns:p14="http://schemas.microsoft.com/office/powerpoint/2010/main" val="22670383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FA001A5A-D4D5-88FA-92AD-C843BA3E69CC}"/>
              </a:ext>
            </a:extLst>
          </p:cNvPr>
          <p:cNvSpPr>
            <a:spLocks noGrp="1"/>
          </p:cNvSpPr>
          <p:nvPr>
            <p:ph type="sldNum" sz="quarter" idx="12"/>
          </p:nvPr>
        </p:nvSpPr>
        <p:spPr/>
        <p:txBody>
          <a:bodyPr/>
          <a:lstStyle/>
          <a:p>
            <a:fld id="{5DD3DB80-B894-403A-B48E-6FDC1A72010E}" type="slidenum">
              <a:rPr lang="zh-CN" altLang="en-US" smtClean="0"/>
              <a:pPr/>
              <a:t>20</a:t>
            </a:fld>
            <a:endParaRPr lang="zh-CN" altLang="en-US" dirty="0"/>
          </a:p>
        </p:txBody>
      </p:sp>
      <p:sp>
        <p:nvSpPr>
          <p:cNvPr id="5" name="文本框 4">
            <a:extLst>
              <a:ext uri="{FF2B5EF4-FFF2-40B4-BE49-F238E27FC236}">
                <a16:creationId xmlns:a16="http://schemas.microsoft.com/office/drawing/2014/main" id="{1BA336F8-9B46-2EFA-931A-8F8796A30F82}"/>
              </a:ext>
            </a:extLst>
          </p:cNvPr>
          <p:cNvSpPr txBox="1"/>
          <p:nvPr/>
        </p:nvSpPr>
        <p:spPr>
          <a:xfrm>
            <a:off x="1268450" y="1791435"/>
            <a:ext cx="9942094" cy="2600712"/>
          </a:xfrm>
          <a:prstGeom prst="rect">
            <a:avLst/>
          </a:prstGeom>
          <a:noFill/>
        </p:spPr>
        <p:txBody>
          <a:bodyPr wrap="square">
            <a:spAutoFit/>
          </a:bodyPr>
          <a:lstStyle/>
          <a:p>
            <a:pPr algn="l">
              <a:spcBef>
                <a:spcPts val="900"/>
              </a:spcBef>
              <a:spcAft>
                <a:spcPts val="900"/>
              </a:spcAft>
            </a:pPr>
            <a:r>
              <a:rPr lang="en-US" altLang="zh-CN" sz="3200" b="1" i="0" dirty="0">
                <a:solidFill>
                  <a:srgbClr val="1E2539"/>
                </a:solidFill>
                <a:effectLst/>
                <a:latin typeface="PingFang SC"/>
              </a:rPr>
              <a:t>The secret to top wine quality is</a:t>
            </a:r>
            <a:r>
              <a:rPr lang="zh-CN" altLang="en-US" sz="3200" b="0" i="0" dirty="0">
                <a:solidFill>
                  <a:srgbClr val="1E2539"/>
                </a:solidFill>
                <a:effectLst/>
                <a:latin typeface="PingFang SC"/>
              </a:rPr>
              <a:t>：</a:t>
            </a:r>
          </a:p>
          <a:p>
            <a:pPr algn="l">
              <a:spcBef>
                <a:spcPts val="900"/>
              </a:spcBef>
              <a:spcAft>
                <a:spcPts val="300"/>
              </a:spcAft>
              <a:buFont typeface="Arial" panose="020B0604020202020204" pitchFamily="34" charset="0"/>
              <a:buChar char="•"/>
            </a:pPr>
            <a:r>
              <a:rPr lang="en-US" altLang="zh-CN" sz="3200" b="1" i="0" dirty="0">
                <a:solidFill>
                  <a:srgbClr val="1E2539"/>
                </a:solidFill>
                <a:effectLst/>
                <a:latin typeface="PingFang SC"/>
              </a:rPr>
              <a:t>Using special grapes from specific places</a:t>
            </a:r>
          </a:p>
          <a:p>
            <a:pPr algn="l">
              <a:spcBef>
                <a:spcPts val="900"/>
              </a:spcBef>
              <a:spcAft>
                <a:spcPts val="300"/>
              </a:spcAft>
              <a:buFont typeface="Arial" panose="020B0604020202020204" pitchFamily="34" charset="0"/>
              <a:buChar char="•"/>
            </a:pPr>
            <a:r>
              <a:rPr lang="en-US" altLang="zh-CN" sz="3200" b="1" i="0" dirty="0">
                <a:solidFill>
                  <a:srgbClr val="1E2539"/>
                </a:solidFill>
                <a:effectLst/>
                <a:latin typeface="PingFang SC"/>
              </a:rPr>
              <a:t>Controlling the fermentation process very precisely</a:t>
            </a:r>
          </a:p>
          <a:p>
            <a:pPr algn="l">
              <a:spcBef>
                <a:spcPts val="900"/>
              </a:spcBef>
              <a:spcAft>
                <a:spcPts val="300"/>
              </a:spcAft>
              <a:buFont typeface="Arial" panose="020B0604020202020204" pitchFamily="34" charset="0"/>
              <a:buChar char="•"/>
            </a:pPr>
            <a:r>
              <a:rPr lang="en-US" altLang="zh-CN" sz="3200" b="1" i="0" dirty="0">
                <a:solidFill>
                  <a:srgbClr val="1E2539"/>
                </a:solidFill>
                <a:effectLst/>
                <a:latin typeface="PingFang SC"/>
              </a:rPr>
              <a:t>Mixing old and new winemaking techniques</a:t>
            </a:r>
            <a:endParaRPr lang="en-US" altLang="zh-CN" sz="3200" b="0" i="0" dirty="0">
              <a:solidFill>
                <a:srgbClr val="1E2539"/>
              </a:solidFill>
              <a:effectLst/>
              <a:latin typeface="PingFang SC"/>
            </a:endParaRPr>
          </a:p>
        </p:txBody>
      </p:sp>
    </p:spTree>
    <p:extLst>
      <p:ext uri="{BB962C8B-B14F-4D97-AF65-F5344CB8AC3E}">
        <p14:creationId xmlns:p14="http://schemas.microsoft.com/office/powerpoint/2010/main" val="23492275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E970F5C-F6D6-43DB-85A5-11A0EB348149}"/>
              </a:ext>
            </a:extLst>
          </p:cNvPr>
          <p:cNvSpPr>
            <a:spLocks noGrp="1"/>
          </p:cNvSpPr>
          <p:nvPr>
            <p:ph type="body" sz="quarter" idx="13"/>
          </p:nvPr>
        </p:nvSpPr>
        <p:spPr>
          <a:xfrm>
            <a:off x="6805978" y="1462392"/>
            <a:ext cx="4176822" cy="1386405"/>
          </a:xfrm>
        </p:spPr>
        <p:txBody>
          <a:bodyPr>
            <a:normAutofit/>
          </a:bodyPr>
          <a:lstStyle/>
          <a:p>
            <a:r>
              <a:rPr lang="en-US" altLang="zh-CN" dirty="0">
                <a:latin typeface="+mn-lt"/>
                <a:cs typeface="+mn-ea"/>
                <a:sym typeface="+mn-lt"/>
              </a:rPr>
              <a:t>Thank you for </a:t>
            </a:r>
          </a:p>
          <a:p>
            <a:r>
              <a:rPr lang="en-US" altLang="zh-CN" dirty="0">
                <a:latin typeface="+mn-lt"/>
                <a:cs typeface="+mn-ea"/>
                <a:sym typeface="+mn-lt"/>
              </a:rPr>
              <a:t>watching.</a:t>
            </a:r>
          </a:p>
        </p:txBody>
      </p:sp>
      <p:sp>
        <p:nvSpPr>
          <p:cNvPr id="4" name="Text Placeholder 3">
            <a:extLst>
              <a:ext uri="{FF2B5EF4-FFF2-40B4-BE49-F238E27FC236}">
                <a16:creationId xmlns:a16="http://schemas.microsoft.com/office/drawing/2014/main" id="{0F1BD6A2-EA90-402C-9F69-27D6D2FBF6C5}"/>
              </a:ext>
            </a:extLst>
          </p:cNvPr>
          <p:cNvSpPr>
            <a:spLocks noGrp="1"/>
          </p:cNvSpPr>
          <p:nvPr>
            <p:ph type="body" sz="quarter" idx="11"/>
          </p:nvPr>
        </p:nvSpPr>
        <p:spPr>
          <a:xfrm>
            <a:off x="11570925" y="3110323"/>
            <a:ext cx="327013" cy="637354"/>
          </a:xfrm>
        </p:spPr>
        <p:txBody>
          <a:bodyPr/>
          <a:lstStyle/>
          <a:p>
            <a:r>
              <a:rPr lang="en-US" altLang="zh-CN">
                <a:latin typeface="+mn-lt"/>
                <a:ea typeface="+mn-ea"/>
                <a:cs typeface="+mn-ea"/>
                <a:sym typeface="+mn-lt"/>
              </a:rPr>
              <a:t>Signature</a:t>
            </a:r>
            <a:endParaRPr lang="en-US" altLang="zh-CN" dirty="0">
              <a:latin typeface="+mn-lt"/>
              <a:ea typeface="+mn-ea"/>
              <a:cs typeface="+mn-ea"/>
              <a:sym typeface="+mn-lt"/>
            </a:endParaRPr>
          </a:p>
        </p:txBody>
      </p:sp>
    </p:spTree>
    <p:extLst>
      <p:ext uri="{BB962C8B-B14F-4D97-AF65-F5344CB8AC3E}">
        <p14:creationId xmlns:p14="http://schemas.microsoft.com/office/powerpoint/2010/main" val="3779326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90AAF16-0B3E-4B5A-A632-462595C9D588}"/>
              </a:ext>
            </a:extLst>
          </p:cNvPr>
          <p:cNvGrpSpPr/>
          <p:nvPr/>
        </p:nvGrpSpPr>
        <p:grpSpPr>
          <a:xfrm>
            <a:off x="604031" y="787542"/>
            <a:ext cx="10914869" cy="4849958"/>
            <a:chOff x="604031" y="1387617"/>
            <a:chExt cx="10914869" cy="4849958"/>
          </a:xfrm>
        </p:grpSpPr>
        <p:sp>
          <p:nvSpPr>
            <p:cNvPr id="4" name="Rectangle 3">
              <a:extLst>
                <a:ext uri="{FF2B5EF4-FFF2-40B4-BE49-F238E27FC236}">
                  <a16:creationId xmlns:a16="http://schemas.microsoft.com/office/drawing/2014/main" id="{4C58D93D-D6A8-43CE-A90D-8F989759AB13}"/>
                </a:ext>
              </a:extLst>
            </p:cNvPr>
            <p:cNvSpPr/>
            <p:nvPr/>
          </p:nvSpPr>
          <p:spPr>
            <a:xfrm>
              <a:off x="604031" y="3376198"/>
              <a:ext cx="10858500" cy="2861377"/>
            </a:xfrm>
            <a:prstGeom prst="rect">
              <a:avLst/>
            </a:prstGeom>
            <a:solidFill>
              <a:schemeClr val="tx1">
                <a:lumMod val="50000"/>
                <a:lumOff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mn-ea"/>
                <a:sym typeface="+mn-lt"/>
              </a:endParaRPr>
            </a:p>
          </p:txBody>
        </p:sp>
        <p:sp>
          <p:nvSpPr>
            <p:cNvPr id="5" name="Rectangle 4">
              <a:extLst>
                <a:ext uri="{FF2B5EF4-FFF2-40B4-BE49-F238E27FC236}">
                  <a16:creationId xmlns:a16="http://schemas.microsoft.com/office/drawing/2014/main" id="{2A6A0F0D-3FFF-4AC2-AC81-D61893C98276}"/>
                </a:ext>
              </a:extLst>
            </p:cNvPr>
            <p:cNvSpPr/>
            <p:nvPr/>
          </p:nvSpPr>
          <p:spPr>
            <a:xfrm>
              <a:off x="673100" y="1387617"/>
              <a:ext cx="4621605" cy="1812124"/>
            </a:xfrm>
            <a:prstGeom prst="rect">
              <a:avLst/>
            </a:prstGeom>
            <a:blipFill>
              <a:blip r:embed="rId2" cstate="email">
                <a:extLst>
                  <a:ext uri="{28A0092B-C50C-407E-A947-70E740481C1C}">
                    <a14:useLocalDpi xmlns:a14="http://schemas.microsoft.com/office/drawing/2010/main"/>
                  </a:ext>
                </a:extLst>
              </a:blip>
              <a:stretch>
                <a:fillRect/>
              </a:stretch>
            </a:blipFill>
            <a:ln w="762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mn-ea"/>
                <a:sym typeface="+mn-lt"/>
              </a:endParaRPr>
            </a:p>
          </p:txBody>
        </p:sp>
        <p:grpSp>
          <p:nvGrpSpPr>
            <p:cNvPr id="7" name="Group 6">
              <a:extLst>
                <a:ext uri="{FF2B5EF4-FFF2-40B4-BE49-F238E27FC236}">
                  <a16:creationId xmlns:a16="http://schemas.microsoft.com/office/drawing/2014/main" id="{38FCBDFE-24D8-44A8-AEAA-83C58174648D}"/>
                </a:ext>
              </a:extLst>
            </p:cNvPr>
            <p:cNvGrpSpPr/>
            <p:nvPr/>
          </p:nvGrpSpPr>
          <p:grpSpPr>
            <a:xfrm>
              <a:off x="5976760" y="1947133"/>
              <a:ext cx="225778" cy="101600"/>
              <a:chOff x="11695289" y="3567289"/>
              <a:chExt cx="225778" cy="101600"/>
            </a:xfrm>
          </p:grpSpPr>
          <p:cxnSp>
            <p:nvCxnSpPr>
              <p:cNvPr id="8" name="Straight Connector 7">
                <a:extLst>
                  <a:ext uri="{FF2B5EF4-FFF2-40B4-BE49-F238E27FC236}">
                    <a16:creationId xmlns:a16="http://schemas.microsoft.com/office/drawing/2014/main" id="{FB3D308A-875E-40FE-8706-103991324D0F}"/>
                  </a:ext>
                </a:extLst>
              </p:cNvPr>
              <p:cNvCxnSpPr/>
              <p:nvPr/>
            </p:nvCxnSpPr>
            <p:spPr>
              <a:xfrm>
                <a:off x="11695289" y="35672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4271018-6438-4136-AE21-A94963F1818D}"/>
                  </a:ext>
                </a:extLst>
              </p:cNvPr>
              <p:cNvCxnSpPr/>
              <p:nvPr/>
            </p:nvCxnSpPr>
            <p:spPr>
              <a:xfrm>
                <a:off x="11695289" y="36688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grpSp>
        <p:sp>
          <p:nvSpPr>
            <p:cNvPr id="10" name="TextBox 9">
              <a:extLst>
                <a:ext uri="{FF2B5EF4-FFF2-40B4-BE49-F238E27FC236}">
                  <a16:creationId xmlns:a16="http://schemas.microsoft.com/office/drawing/2014/main" id="{E48A48E2-AA8B-45AE-A08F-A2E50C9C6AA7}"/>
                </a:ext>
              </a:extLst>
            </p:cNvPr>
            <p:cNvSpPr txBox="1"/>
            <p:nvPr/>
          </p:nvSpPr>
          <p:spPr>
            <a:xfrm>
              <a:off x="6308912" y="1698183"/>
              <a:ext cx="5209988" cy="1078950"/>
            </a:xfrm>
            <a:prstGeom prst="rect">
              <a:avLst/>
            </a:prstGeom>
            <a:noFill/>
          </p:spPr>
          <p:txBody>
            <a:bodyPr wrap="square" rtlCol="0" anchor="b">
              <a:spAutoFit/>
            </a:bodyPr>
            <a:lstStyle/>
            <a:p>
              <a:pPr>
                <a:lnSpc>
                  <a:spcPct val="120000"/>
                </a:lnSpc>
              </a:pPr>
              <a:r>
                <a:rPr kumimoji="0" lang="fr-FR" sz="2800" b="1" i="0" u="none" strike="noStrike" kern="1200" cap="none" spc="0" normalizeH="0" baseline="0" noProof="0" dirty="0">
                  <a:ln>
                    <a:noFill/>
                  </a:ln>
                  <a:effectLst/>
                  <a:uLnTx/>
                  <a:uFillTx/>
                  <a:cs typeface="+mn-ea"/>
                  <a:sym typeface="+mn-lt"/>
                </a:rPr>
                <a:t>Ancient Origins (6000 BC – 500 BC)</a:t>
              </a:r>
            </a:p>
          </p:txBody>
        </p:sp>
        <p:sp>
          <p:nvSpPr>
            <p:cNvPr id="11" name="TextBox 10">
              <a:extLst>
                <a:ext uri="{FF2B5EF4-FFF2-40B4-BE49-F238E27FC236}">
                  <a16:creationId xmlns:a16="http://schemas.microsoft.com/office/drawing/2014/main" id="{40A02F21-6E5F-4262-95D7-B3DD8D200CBE}"/>
                </a:ext>
              </a:extLst>
            </p:cNvPr>
            <p:cNvSpPr txBox="1"/>
            <p:nvPr/>
          </p:nvSpPr>
          <p:spPr>
            <a:xfrm flipH="1">
              <a:off x="6308911" y="2815951"/>
              <a:ext cx="5209987" cy="294632"/>
            </a:xfrm>
            <a:prstGeom prst="rect">
              <a:avLst/>
            </a:prstGeom>
            <a:noFill/>
          </p:spPr>
          <p:txBody>
            <a:bodyPr wrap="square" rtlCol="0">
              <a:spAutoFit/>
            </a:bodyPr>
            <a:lstStyle/>
            <a:p>
              <a:pPr>
                <a:lnSpc>
                  <a:spcPct val="150000"/>
                </a:lnSpc>
              </a:pPr>
              <a:endParaRPr lang="en-GB" altLang="zh-CN" sz="1000" dirty="0">
                <a:cs typeface="+mn-ea"/>
                <a:sym typeface="+mn-lt"/>
              </a:endParaRPr>
            </a:p>
          </p:txBody>
        </p:sp>
        <p:grpSp>
          <p:nvGrpSpPr>
            <p:cNvPr id="24" name="Group 23">
              <a:extLst>
                <a:ext uri="{FF2B5EF4-FFF2-40B4-BE49-F238E27FC236}">
                  <a16:creationId xmlns:a16="http://schemas.microsoft.com/office/drawing/2014/main" id="{5DC08394-4594-41A0-9A0C-4E2FDD9662EE}"/>
                </a:ext>
              </a:extLst>
            </p:cNvPr>
            <p:cNvGrpSpPr/>
            <p:nvPr/>
          </p:nvGrpSpPr>
          <p:grpSpPr>
            <a:xfrm>
              <a:off x="1195601" y="3543691"/>
              <a:ext cx="9688063" cy="2478442"/>
              <a:chOff x="1195601" y="3697260"/>
              <a:chExt cx="9688063" cy="2478442"/>
            </a:xfrm>
          </p:grpSpPr>
          <p:grpSp>
            <p:nvGrpSpPr>
              <p:cNvPr id="23" name="Group 22">
                <a:extLst>
                  <a:ext uri="{FF2B5EF4-FFF2-40B4-BE49-F238E27FC236}">
                    <a16:creationId xmlns:a16="http://schemas.microsoft.com/office/drawing/2014/main" id="{DCCEB828-2282-448F-8659-43DD4328F459}"/>
                  </a:ext>
                </a:extLst>
              </p:cNvPr>
              <p:cNvGrpSpPr/>
              <p:nvPr/>
            </p:nvGrpSpPr>
            <p:grpSpPr>
              <a:xfrm>
                <a:off x="1195601" y="3776842"/>
                <a:ext cx="2920636" cy="2246822"/>
                <a:chOff x="1195601" y="3776842"/>
                <a:chExt cx="2920636" cy="2246822"/>
              </a:xfrm>
            </p:grpSpPr>
            <p:sp>
              <p:nvSpPr>
                <p:cNvPr id="12" name="TextBox 11">
                  <a:extLst>
                    <a:ext uri="{FF2B5EF4-FFF2-40B4-BE49-F238E27FC236}">
                      <a16:creationId xmlns:a16="http://schemas.microsoft.com/office/drawing/2014/main" id="{62D4FCC5-AD5D-4824-88A3-E5FD92153787}"/>
                    </a:ext>
                  </a:extLst>
                </p:cNvPr>
                <p:cNvSpPr txBox="1"/>
                <p:nvPr/>
              </p:nvSpPr>
              <p:spPr>
                <a:xfrm>
                  <a:off x="1195601" y="3776842"/>
                  <a:ext cx="2773971" cy="461665"/>
                </a:xfrm>
                <a:prstGeom prst="rect">
                  <a:avLst/>
                </a:prstGeom>
                <a:noFill/>
              </p:spPr>
              <p:txBody>
                <a:bodyPr wrap="square" rtlCol="0">
                  <a:spAutoFit/>
                </a:bodyPr>
                <a:lstStyle/>
                <a:p>
                  <a:r>
                    <a:rPr lang="en-US" altLang="zh-CN" sz="2400" b="1" dirty="0">
                      <a:cs typeface="+mn-ea"/>
                      <a:sym typeface="+mn-lt"/>
                    </a:rPr>
                    <a:t>Caucasus(</a:t>
                  </a:r>
                  <a:r>
                    <a:rPr lang="zh-CN" altLang="en-US" sz="2400" b="1" dirty="0">
                      <a:cs typeface="+mn-ea"/>
                      <a:sym typeface="+mn-lt"/>
                    </a:rPr>
                    <a:t>高加索）</a:t>
                  </a:r>
                  <a:endParaRPr lang="en-US" altLang="zh-CN" sz="2400" b="1" dirty="0">
                    <a:cs typeface="+mn-ea"/>
                    <a:sym typeface="+mn-lt"/>
                  </a:endParaRPr>
                </a:p>
              </p:txBody>
            </p:sp>
            <p:sp>
              <p:nvSpPr>
                <p:cNvPr id="13" name="TextBox 12">
                  <a:extLst>
                    <a:ext uri="{FF2B5EF4-FFF2-40B4-BE49-F238E27FC236}">
                      <a16:creationId xmlns:a16="http://schemas.microsoft.com/office/drawing/2014/main" id="{C58B503B-778E-4260-8D29-6AAE5D070405}"/>
                    </a:ext>
                  </a:extLst>
                </p:cNvPr>
                <p:cNvSpPr txBox="1"/>
                <p:nvPr/>
              </p:nvSpPr>
              <p:spPr>
                <a:xfrm flipH="1">
                  <a:off x="1342267" y="4423226"/>
                  <a:ext cx="2773970" cy="1600438"/>
                </a:xfrm>
                <a:prstGeom prst="rect">
                  <a:avLst/>
                </a:prstGeom>
                <a:noFill/>
              </p:spPr>
              <p:txBody>
                <a:bodyPr wrap="square" rtlCol="0">
                  <a:spAutoFit/>
                </a:bodyPr>
                <a:lstStyle/>
                <a:p>
                  <a:r>
                    <a:rPr lang="en-US" altLang="zh-CN" sz="1400" dirty="0">
                      <a:effectLst/>
                      <a:latin typeface="Segoe UI Web (West European)"/>
                    </a:rPr>
                    <a:t>Modern Georgia(</a:t>
                  </a:r>
                  <a:r>
                    <a:rPr lang="zh-CN" altLang="en-US" sz="1400" dirty="0">
                      <a:effectLst/>
                      <a:latin typeface="Segoe UI Web (West European)"/>
                    </a:rPr>
                    <a:t>格鲁吉亚</a:t>
                  </a:r>
                  <a:r>
                    <a:rPr lang="en-US" altLang="zh-CN" sz="1400" dirty="0">
                      <a:effectLst/>
                      <a:latin typeface="Segoe UI Web (West European)"/>
                    </a:rPr>
                    <a:t>), Armenia(</a:t>
                  </a:r>
                  <a:r>
                    <a:rPr lang="zh-CN" altLang="en-US" sz="1400" dirty="0">
                      <a:effectLst/>
                      <a:latin typeface="Segoe UI Web (West European)"/>
                    </a:rPr>
                    <a:t>亚美尼亚</a:t>
                  </a:r>
                  <a:r>
                    <a:rPr lang="en-US" altLang="zh-CN" sz="1400" dirty="0">
                      <a:effectLst/>
                      <a:latin typeface="Segoe UI Web (West European)"/>
                    </a:rPr>
                    <a:t>) and Iran are considered the origins of wine. </a:t>
                  </a:r>
                </a:p>
                <a:p>
                  <a:r>
                    <a:rPr lang="en-US" altLang="zh-CN" sz="1400" dirty="0">
                      <a:effectLst/>
                      <a:latin typeface="Segoe UI Web (West European)"/>
                    </a:rPr>
                    <a:t>Archaeological discoveries have detected wine composition in the remains of clay pots dating back to 6000 BC</a:t>
                  </a:r>
                </a:p>
              </p:txBody>
            </p:sp>
          </p:grpSp>
          <p:cxnSp>
            <p:nvCxnSpPr>
              <p:cNvPr id="14" name="Straight Connector 13">
                <a:extLst>
                  <a:ext uri="{FF2B5EF4-FFF2-40B4-BE49-F238E27FC236}">
                    <a16:creationId xmlns:a16="http://schemas.microsoft.com/office/drawing/2014/main" id="{42832FB0-254F-421A-9F51-93F2C17E98E5}"/>
                  </a:ext>
                </a:extLst>
              </p:cNvPr>
              <p:cNvCxnSpPr>
                <a:cxnSpLocks/>
              </p:cNvCxnSpPr>
              <p:nvPr/>
            </p:nvCxnSpPr>
            <p:spPr>
              <a:xfrm>
                <a:off x="4339292" y="3741102"/>
                <a:ext cx="0" cy="2363597"/>
              </a:xfrm>
              <a:prstGeom prst="line">
                <a:avLst/>
              </a:prstGeom>
              <a:ln>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C82620FC-4D1A-4E7F-AFE4-3F60A4FD99EB}"/>
                  </a:ext>
                </a:extLst>
              </p:cNvPr>
              <p:cNvGrpSpPr/>
              <p:nvPr/>
            </p:nvGrpSpPr>
            <p:grpSpPr>
              <a:xfrm>
                <a:off x="4709014" y="3791548"/>
                <a:ext cx="2850360" cy="1720493"/>
                <a:chOff x="4999626" y="3791548"/>
                <a:chExt cx="2850360" cy="1720493"/>
              </a:xfrm>
            </p:grpSpPr>
            <p:sp>
              <p:nvSpPr>
                <p:cNvPr id="16" name="TextBox 15">
                  <a:extLst>
                    <a:ext uri="{FF2B5EF4-FFF2-40B4-BE49-F238E27FC236}">
                      <a16:creationId xmlns:a16="http://schemas.microsoft.com/office/drawing/2014/main" id="{7A11C0C4-257A-47E5-A76D-8C8F6F949C5B}"/>
                    </a:ext>
                  </a:extLst>
                </p:cNvPr>
                <p:cNvSpPr txBox="1"/>
                <p:nvPr/>
              </p:nvSpPr>
              <p:spPr>
                <a:xfrm>
                  <a:off x="4999626" y="3791548"/>
                  <a:ext cx="2773971" cy="461665"/>
                </a:xfrm>
                <a:prstGeom prst="rect">
                  <a:avLst/>
                </a:prstGeom>
                <a:noFill/>
              </p:spPr>
              <p:txBody>
                <a:bodyPr wrap="square" rtlCol="0">
                  <a:spAutoFit/>
                </a:bodyPr>
                <a:lstStyle/>
                <a:p>
                  <a:r>
                    <a:rPr lang="en-US" altLang="zh-CN" sz="2400" b="1" dirty="0">
                      <a:cs typeface="+mn-ea"/>
                      <a:sym typeface="+mn-lt"/>
                    </a:rPr>
                    <a:t>Egypt</a:t>
                  </a:r>
                </a:p>
              </p:txBody>
            </p:sp>
            <p:sp>
              <p:nvSpPr>
                <p:cNvPr id="17" name="TextBox 16">
                  <a:extLst>
                    <a:ext uri="{FF2B5EF4-FFF2-40B4-BE49-F238E27FC236}">
                      <a16:creationId xmlns:a16="http://schemas.microsoft.com/office/drawing/2014/main" id="{C712045A-7FF7-438C-8EC4-13CCB8F65E85}"/>
                    </a:ext>
                  </a:extLst>
                </p:cNvPr>
                <p:cNvSpPr txBox="1"/>
                <p:nvPr/>
              </p:nvSpPr>
              <p:spPr>
                <a:xfrm flipH="1">
                  <a:off x="5076016" y="4342490"/>
                  <a:ext cx="2773970" cy="1169551"/>
                </a:xfrm>
                <a:prstGeom prst="rect">
                  <a:avLst/>
                </a:prstGeom>
                <a:noFill/>
              </p:spPr>
              <p:txBody>
                <a:bodyPr wrap="square" rtlCol="0">
                  <a:spAutoFit/>
                </a:bodyPr>
                <a:lstStyle/>
                <a:p>
                  <a:r>
                    <a:rPr lang="en-US" altLang="zh-CN" sz="1400" dirty="0">
                      <a:effectLst/>
                      <a:latin typeface="Segoe UI Web (West European)"/>
                    </a:rPr>
                    <a:t>The murals in the tombs of the Egyptian pharaohs </a:t>
                  </a:r>
                  <a:r>
                    <a:rPr lang="en-US" altLang="zh-CN" sz="1400" dirty="0">
                      <a:latin typeface="Segoe UI Web (West European)"/>
                    </a:rPr>
                    <a:t>show</a:t>
                  </a:r>
                  <a:r>
                    <a:rPr lang="en-US" altLang="zh-CN" sz="1400" dirty="0">
                      <a:effectLst/>
                      <a:latin typeface="Segoe UI Web (West European)"/>
                    </a:rPr>
                    <a:t> the process of viticulture and winemaking, wine as a religious ritual and a noble drink.</a:t>
                  </a:r>
                </a:p>
              </p:txBody>
            </p:sp>
          </p:grpSp>
          <p:cxnSp>
            <p:nvCxnSpPr>
              <p:cNvPr id="18" name="Straight Connector 17">
                <a:extLst>
                  <a:ext uri="{FF2B5EF4-FFF2-40B4-BE49-F238E27FC236}">
                    <a16:creationId xmlns:a16="http://schemas.microsoft.com/office/drawing/2014/main" id="{D5E964EC-AC2F-4B74-8772-F7806B1BE774}"/>
                  </a:ext>
                </a:extLst>
              </p:cNvPr>
              <p:cNvCxnSpPr>
                <a:cxnSpLocks/>
              </p:cNvCxnSpPr>
              <p:nvPr/>
            </p:nvCxnSpPr>
            <p:spPr>
              <a:xfrm>
                <a:off x="7852705" y="3697260"/>
                <a:ext cx="0" cy="2407439"/>
              </a:xfrm>
              <a:prstGeom prst="line">
                <a:avLst/>
              </a:prstGeom>
              <a:ln>
                <a:solidFill>
                  <a:schemeClr val="tx1">
                    <a:lumMod val="50000"/>
                    <a:lumOff val="50000"/>
                    <a:alpha val="50000"/>
                  </a:schemeClr>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2861CE66-E0AE-4505-998E-05185B29D6C2}"/>
                  </a:ext>
                </a:extLst>
              </p:cNvPr>
              <p:cNvGrpSpPr/>
              <p:nvPr/>
            </p:nvGrpSpPr>
            <p:grpSpPr>
              <a:xfrm>
                <a:off x="8109693" y="3783541"/>
                <a:ext cx="2773971" cy="2392161"/>
                <a:chOff x="8109693" y="3783541"/>
                <a:chExt cx="2773971" cy="2392161"/>
              </a:xfrm>
            </p:grpSpPr>
            <p:sp>
              <p:nvSpPr>
                <p:cNvPr id="19" name="TextBox 18">
                  <a:extLst>
                    <a:ext uri="{FF2B5EF4-FFF2-40B4-BE49-F238E27FC236}">
                      <a16:creationId xmlns:a16="http://schemas.microsoft.com/office/drawing/2014/main" id="{F21D2B26-1FA9-42B9-AA90-178AAD3CCAE5}"/>
                    </a:ext>
                  </a:extLst>
                </p:cNvPr>
                <p:cNvSpPr txBox="1"/>
                <p:nvPr/>
              </p:nvSpPr>
              <p:spPr>
                <a:xfrm>
                  <a:off x="8109693" y="3783541"/>
                  <a:ext cx="2773971" cy="461665"/>
                </a:xfrm>
                <a:prstGeom prst="rect">
                  <a:avLst/>
                </a:prstGeom>
                <a:noFill/>
              </p:spPr>
              <p:txBody>
                <a:bodyPr wrap="square" rtlCol="0">
                  <a:spAutoFit/>
                </a:bodyPr>
                <a:lstStyle/>
                <a:p>
                  <a:r>
                    <a:rPr lang="en-US" altLang="zh-CN" sz="2400" b="1" dirty="0">
                      <a:cs typeface="+mn-ea"/>
                      <a:sym typeface="+mn-lt"/>
                    </a:rPr>
                    <a:t>Ancient</a:t>
                  </a:r>
                  <a:r>
                    <a:rPr lang="en-US" altLang="zh-CN" sz="1600" b="1" dirty="0">
                      <a:cs typeface="+mn-ea"/>
                      <a:sym typeface="+mn-lt"/>
                    </a:rPr>
                    <a:t> </a:t>
                  </a:r>
                  <a:r>
                    <a:rPr lang="en-US" altLang="zh-CN" sz="2400" b="1" dirty="0">
                      <a:cs typeface="+mn-ea"/>
                      <a:sym typeface="+mn-lt"/>
                    </a:rPr>
                    <a:t>Greece</a:t>
                  </a:r>
                </a:p>
              </p:txBody>
            </p:sp>
            <p:sp>
              <p:nvSpPr>
                <p:cNvPr id="20" name="TextBox 19">
                  <a:extLst>
                    <a:ext uri="{FF2B5EF4-FFF2-40B4-BE49-F238E27FC236}">
                      <a16:creationId xmlns:a16="http://schemas.microsoft.com/office/drawing/2014/main" id="{980D602E-666E-4710-B11D-7DFA986A5FD1}"/>
                    </a:ext>
                  </a:extLst>
                </p:cNvPr>
                <p:cNvSpPr txBox="1"/>
                <p:nvPr/>
              </p:nvSpPr>
              <p:spPr>
                <a:xfrm flipH="1">
                  <a:off x="8109693" y="4359820"/>
                  <a:ext cx="2773970" cy="1815882"/>
                </a:xfrm>
                <a:prstGeom prst="rect">
                  <a:avLst/>
                </a:prstGeom>
                <a:noFill/>
              </p:spPr>
              <p:txBody>
                <a:bodyPr wrap="square" rtlCol="0">
                  <a:spAutoFit/>
                </a:bodyPr>
                <a:lstStyle/>
                <a:p>
                  <a:r>
                    <a:rPr lang="en-US" altLang="zh-CN" sz="1400" dirty="0">
                      <a:effectLst/>
                      <a:latin typeface="Segoe UI Web (West European)"/>
                    </a:rPr>
                    <a:t>Wine became central to Greek culture and was closely linked to the cult of Dionysus</a:t>
                  </a:r>
                  <a:r>
                    <a:rPr lang="zh-CN" altLang="en-US" sz="1400" dirty="0">
                      <a:effectLst/>
                      <a:latin typeface="Segoe UI Web (West European)"/>
                    </a:rPr>
                    <a:t>（酒神）</a:t>
                  </a:r>
                  <a:endParaRPr lang="en-US" altLang="zh-CN" sz="1400" dirty="0">
                    <a:effectLst/>
                    <a:latin typeface="Segoe UI Web (West European)"/>
                  </a:endParaRPr>
                </a:p>
                <a:p>
                  <a:r>
                    <a:rPr lang="en-US" altLang="zh-CN" sz="1400" dirty="0">
                      <a:effectLst/>
                      <a:latin typeface="Segoe UI Web (West European)"/>
                    </a:rPr>
                    <a:t>The Greeks improved their winemaking techniques and broadened viticulture to the coast (e.g., Italy, southern France).</a:t>
                  </a:r>
                </a:p>
              </p:txBody>
            </p:sp>
          </p:grpSp>
        </p:grpSp>
      </p:grpSp>
    </p:spTree>
    <p:extLst>
      <p:ext uri="{BB962C8B-B14F-4D97-AF65-F5344CB8AC3E}">
        <p14:creationId xmlns:p14="http://schemas.microsoft.com/office/powerpoint/2010/main" val="10133933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5A5E6A7-799E-4EEC-8526-D45C0E24C72F}"/>
              </a:ext>
            </a:extLst>
          </p:cNvPr>
          <p:cNvSpPr/>
          <p:nvPr/>
        </p:nvSpPr>
        <p:spPr>
          <a:xfrm>
            <a:off x="4402899" y="1524860"/>
            <a:ext cx="7116000" cy="2235200"/>
          </a:xfrm>
          <a:prstGeom prst="rect">
            <a:avLst/>
          </a:prstGeom>
          <a:blipFill>
            <a:blip r:embed="rId2" cstate="email">
              <a:extLst>
                <a:ext uri="{28A0092B-C50C-407E-A947-70E740481C1C}">
                  <a14:useLocalDpi xmlns:a14="http://schemas.microsoft.com/office/drawing/2010/main"/>
                </a:ext>
              </a:extLst>
            </a:blip>
            <a:stretch>
              <a:fillRect/>
            </a:stretch>
          </a:blipFill>
          <a:ln w="762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mn-ea"/>
              <a:sym typeface="+mn-lt"/>
            </a:endParaRPr>
          </a:p>
        </p:txBody>
      </p:sp>
      <p:sp>
        <p:nvSpPr>
          <p:cNvPr id="7" name="TextBox 6">
            <a:extLst>
              <a:ext uri="{FF2B5EF4-FFF2-40B4-BE49-F238E27FC236}">
                <a16:creationId xmlns:a16="http://schemas.microsoft.com/office/drawing/2014/main" id="{E2EF6137-C9E2-4A3B-AF1F-BD72821E2182}"/>
              </a:ext>
            </a:extLst>
          </p:cNvPr>
          <p:cNvSpPr txBox="1"/>
          <p:nvPr/>
        </p:nvSpPr>
        <p:spPr>
          <a:xfrm>
            <a:off x="4497137" y="3923241"/>
            <a:ext cx="6972300" cy="1668149"/>
          </a:xfrm>
          <a:prstGeom prst="rect">
            <a:avLst/>
          </a:prstGeom>
          <a:noFill/>
        </p:spPr>
        <p:txBody>
          <a:bodyPr wrap="square" rtlCol="0">
            <a:spAutoFit/>
          </a:bodyPr>
          <a:lstStyle/>
          <a:p>
            <a:pPr>
              <a:lnSpc>
                <a:spcPct val="150000"/>
              </a:lnSpc>
            </a:pPr>
            <a:r>
              <a:rPr lang="en-US" altLang="zh-CN" sz="1400" dirty="0">
                <a:cs typeface="+mn-ea"/>
                <a:sym typeface="+mn-lt"/>
              </a:rPr>
              <a:t>The Romans perfected viticulture (such as grafting techniques), oak barrel aging, and established systematic vineyard management.</a:t>
            </a:r>
            <a:r>
              <a:rPr lang="en-US" altLang="zh-CN" sz="1400" dirty="0">
                <a:effectLst/>
                <a:latin typeface="Segoe UI Web (West European)"/>
              </a:rPr>
              <a:t> Therefore, viticulture was introduced to France, Spain, and Germany, laying the foundation for the European wine map.</a:t>
            </a:r>
          </a:p>
          <a:p>
            <a:pPr>
              <a:lnSpc>
                <a:spcPct val="150000"/>
              </a:lnSpc>
            </a:pPr>
            <a:r>
              <a:rPr lang="en-US" altLang="zh-CN" sz="1400" dirty="0">
                <a:effectLst/>
                <a:latin typeface="Segoe UI Web (West European)"/>
              </a:rPr>
              <a:t>At the same time, wine is used in the Christian ritual, giving it a sacred meaning in order to remember the sacrifice of Christ</a:t>
            </a:r>
            <a:endParaRPr lang="en-US" altLang="zh-CN" sz="1400" dirty="0">
              <a:cs typeface="+mn-ea"/>
              <a:sym typeface="+mn-lt"/>
            </a:endParaRPr>
          </a:p>
        </p:txBody>
      </p:sp>
      <p:grpSp>
        <p:nvGrpSpPr>
          <p:cNvPr id="9" name="Group 8">
            <a:extLst>
              <a:ext uri="{FF2B5EF4-FFF2-40B4-BE49-F238E27FC236}">
                <a16:creationId xmlns:a16="http://schemas.microsoft.com/office/drawing/2014/main" id="{2E76E9A2-16F6-44F0-B09C-5CF723225B50}"/>
              </a:ext>
            </a:extLst>
          </p:cNvPr>
          <p:cNvGrpSpPr/>
          <p:nvPr/>
        </p:nvGrpSpPr>
        <p:grpSpPr>
          <a:xfrm>
            <a:off x="767644" y="4185974"/>
            <a:ext cx="225778" cy="101600"/>
            <a:chOff x="11695289" y="3567289"/>
            <a:chExt cx="225778" cy="101600"/>
          </a:xfrm>
        </p:grpSpPr>
        <p:cxnSp>
          <p:nvCxnSpPr>
            <p:cNvPr id="10" name="Straight Connector 9">
              <a:extLst>
                <a:ext uri="{FF2B5EF4-FFF2-40B4-BE49-F238E27FC236}">
                  <a16:creationId xmlns:a16="http://schemas.microsoft.com/office/drawing/2014/main" id="{A74C1727-1B2B-423A-A605-42832BE1ACBD}"/>
                </a:ext>
              </a:extLst>
            </p:cNvPr>
            <p:cNvCxnSpPr/>
            <p:nvPr/>
          </p:nvCxnSpPr>
          <p:spPr>
            <a:xfrm>
              <a:off x="11695289" y="35672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7D95361-A4B4-4E74-A0D2-54925E53BEA9}"/>
                </a:ext>
              </a:extLst>
            </p:cNvPr>
            <p:cNvCxnSpPr/>
            <p:nvPr/>
          </p:nvCxnSpPr>
          <p:spPr>
            <a:xfrm>
              <a:off x="11695289" y="36688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3B8E829D-10BD-494E-81F3-703BB90C0B08}"/>
              </a:ext>
            </a:extLst>
          </p:cNvPr>
          <p:cNvSpPr txBox="1"/>
          <p:nvPr/>
        </p:nvSpPr>
        <p:spPr>
          <a:xfrm>
            <a:off x="660399" y="1502437"/>
            <a:ext cx="3235195" cy="2193677"/>
          </a:xfrm>
          <a:prstGeom prst="rect">
            <a:avLst/>
          </a:prstGeom>
          <a:noFill/>
        </p:spPr>
        <p:txBody>
          <a:bodyPr wrap="square" rtlCol="0" anchor="ctr">
            <a:spAutoFit/>
          </a:bodyPr>
          <a:lstStyle>
            <a:defPPr>
              <a:defRPr lang="zh-CN"/>
            </a:defPPr>
            <a:lvl1pPr>
              <a:lnSpc>
                <a:spcPct val="120000"/>
              </a:lnSpc>
              <a:defRPr kumimoji="0" b="1" i="0" u="none" strike="noStrike" cap="none" spc="0" normalizeH="0" baseline="0">
                <a:ln>
                  <a:noFill/>
                </a:ln>
                <a:effectLst/>
                <a:uLnTx/>
                <a:uFillTx/>
              </a:defRPr>
            </a:lvl1pPr>
          </a:lstStyle>
          <a:p>
            <a:pPr>
              <a:lnSpc>
                <a:spcPct val="200000"/>
              </a:lnSpc>
            </a:pPr>
            <a:r>
              <a:rPr lang="en-US" sz="2400" dirty="0">
                <a:cs typeface="+mn-ea"/>
                <a:sym typeface="+mn-lt"/>
              </a:rPr>
              <a:t> Golden Age of the Roman Empire </a:t>
            </a:r>
          </a:p>
          <a:p>
            <a:pPr>
              <a:lnSpc>
                <a:spcPct val="200000"/>
              </a:lnSpc>
            </a:pPr>
            <a:r>
              <a:rPr lang="en-US" sz="2400" dirty="0">
                <a:cs typeface="+mn-ea"/>
                <a:sym typeface="+mn-lt"/>
              </a:rPr>
              <a:t>(500 BC – 500 AD)</a:t>
            </a:r>
          </a:p>
        </p:txBody>
      </p:sp>
      <p:sp>
        <p:nvSpPr>
          <p:cNvPr id="14" name="TextBox 13">
            <a:extLst>
              <a:ext uri="{FF2B5EF4-FFF2-40B4-BE49-F238E27FC236}">
                <a16:creationId xmlns:a16="http://schemas.microsoft.com/office/drawing/2014/main" id="{8E751BA1-444B-4E37-A19E-4E367DF6C9AE}"/>
              </a:ext>
            </a:extLst>
          </p:cNvPr>
          <p:cNvSpPr txBox="1"/>
          <p:nvPr/>
        </p:nvSpPr>
        <p:spPr>
          <a:xfrm>
            <a:off x="660400" y="692150"/>
            <a:ext cx="10950074" cy="230832"/>
          </a:xfrm>
          <a:prstGeom prst="rect">
            <a:avLst/>
          </a:prstGeom>
          <a:noFill/>
        </p:spPr>
        <p:txBody>
          <a:bodyPr wrap="square" rtlCol="0">
            <a:spAutoFit/>
          </a:bodyPr>
          <a:lstStyle/>
          <a:p>
            <a:pPr algn="dist"/>
            <a:r>
              <a:rPr lang="en-US" altLang="zh-CN" sz="900" dirty="0">
                <a:solidFill>
                  <a:schemeClr val="tx1">
                    <a:lumMod val="50000"/>
                    <a:lumOff val="50000"/>
                    <a:alpha val="50000"/>
                  </a:schemeClr>
                </a:solidFill>
                <a:cs typeface="+mn-ea"/>
                <a:sym typeface="+mn-lt"/>
              </a:rPr>
              <a:t>OfficePLUS POWERPOINT</a:t>
            </a:r>
            <a:endParaRPr lang="en-GB" sz="900" dirty="0">
              <a:solidFill>
                <a:schemeClr val="tx1">
                  <a:lumMod val="50000"/>
                  <a:lumOff val="50000"/>
                  <a:alpha val="50000"/>
                </a:schemeClr>
              </a:solidFill>
              <a:cs typeface="+mn-ea"/>
              <a:sym typeface="+mn-lt"/>
            </a:endParaRPr>
          </a:p>
        </p:txBody>
      </p:sp>
    </p:spTree>
    <p:extLst>
      <p:ext uri="{BB962C8B-B14F-4D97-AF65-F5344CB8AC3E}">
        <p14:creationId xmlns:p14="http://schemas.microsoft.com/office/powerpoint/2010/main" val="6646241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AD8822E8-A33E-4E01-B85F-221FFE46D0F1}"/>
              </a:ext>
            </a:extLst>
          </p:cNvPr>
          <p:cNvGrpSpPr/>
          <p:nvPr/>
        </p:nvGrpSpPr>
        <p:grpSpPr>
          <a:xfrm>
            <a:off x="118997" y="908125"/>
            <a:ext cx="11572895" cy="4510740"/>
            <a:chOff x="118997" y="1214579"/>
            <a:chExt cx="11572895" cy="4510740"/>
          </a:xfrm>
        </p:grpSpPr>
        <p:sp>
          <p:nvSpPr>
            <p:cNvPr id="10" name="TextBox 9">
              <a:extLst>
                <a:ext uri="{FF2B5EF4-FFF2-40B4-BE49-F238E27FC236}">
                  <a16:creationId xmlns:a16="http://schemas.microsoft.com/office/drawing/2014/main" id="{657C3AB7-8E90-4517-90CD-3700E72409FE}"/>
                </a:ext>
              </a:extLst>
            </p:cNvPr>
            <p:cNvSpPr txBox="1"/>
            <p:nvPr/>
          </p:nvSpPr>
          <p:spPr>
            <a:xfrm>
              <a:off x="648137" y="1821165"/>
              <a:ext cx="3162300" cy="2141292"/>
            </a:xfrm>
            <a:prstGeom prst="rect">
              <a:avLst/>
            </a:prstGeom>
            <a:noFill/>
          </p:spPr>
          <p:txBody>
            <a:bodyPr wrap="square" rtlCol="0">
              <a:spAutoFit/>
            </a:bodyPr>
            <a:lstStyle/>
            <a:p>
              <a:pPr algn="r">
                <a:lnSpc>
                  <a:spcPct val="150000"/>
                </a:lnSpc>
              </a:pPr>
              <a:r>
                <a:rPr lang="en-US" altLang="zh-CN" sz="1600" dirty="0">
                  <a:cs typeface="+mn-ea"/>
                  <a:sym typeface="+mn-lt"/>
                </a:rPr>
                <a:t>Spanish missionaries brought grapes to the Americas, and the Dutch </a:t>
              </a:r>
              <a:r>
                <a:rPr lang="zh-CN" altLang="en-US" sz="1600" dirty="0">
                  <a:cs typeface="+mn-ea"/>
                  <a:sym typeface="+mn-lt"/>
                </a:rPr>
                <a:t>，</a:t>
              </a:r>
              <a:r>
                <a:rPr lang="en-US" altLang="zh-CN" sz="1600" dirty="0">
                  <a:cs typeface="+mn-ea"/>
                  <a:sym typeface="+mn-lt"/>
                </a:rPr>
                <a:t>planted grapes in South Africa, beginning the history of wine in the New World.</a:t>
              </a:r>
            </a:p>
            <a:p>
              <a:pPr algn="r">
                <a:lnSpc>
                  <a:spcPct val="150000"/>
                </a:lnSpc>
              </a:pPr>
              <a:endParaRPr lang="en-GB" altLang="zh-CN" sz="1000" dirty="0">
                <a:cs typeface="+mn-ea"/>
                <a:sym typeface="+mn-lt"/>
              </a:endParaRPr>
            </a:p>
          </p:txBody>
        </p:sp>
        <p:sp>
          <p:nvSpPr>
            <p:cNvPr id="11" name="TextBox 10">
              <a:extLst>
                <a:ext uri="{FF2B5EF4-FFF2-40B4-BE49-F238E27FC236}">
                  <a16:creationId xmlns:a16="http://schemas.microsoft.com/office/drawing/2014/main" id="{3F314C0E-DFCB-4A8E-AC3F-A3071B817AA8}"/>
                </a:ext>
              </a:extLst>
            </p:cNvPr>
            <p:cNvSpPr txBox="1"/>
            <p:nvPr/>
          </p:nvSpPr>
          <p:spPr>
            <a:xfrm>
              <a:off x="118997" y="1214579"/>
              <a:ext cx="11572895" cy="628955"/>
            </a:xfrm>
            <a:prstGeom prst="rect">
              <a:avLst/>
            </a:prstGeom>
            <a:noFill/>
          </p:spPr>
          <p:txBody>
            <a:bodyPr wrap="square" rtlCol="0" anchor="b">
              <a:spAutoFit/>
            </a:bodyPr>
            <a:lstStyle/>
            <a:p>
              <a:pPr>
                <a:lnSpc>
                  <a:spcPct val="120000"/>
                </a:lnSpc>
              </a:pPr>
              <a:endParaRPr kumimoji="0" lang="en-US" sz="3200" b="1" i="0" u="none" strike="noStrike" kern="1200" cap="none" spc="0" normalizeH="0" baseline="0" noProof="0" dirty="0">
                <a:ln>
                  <a:noFill/>
                </a:ln>
                <a:effectLst/>
                <a:uLnTx/>
                <a:uFillTx/>
                <a:cs typeface="+mn-ea"/>
                <a:sym typeface="+mn-lt"/>
              </a:endParaRPr>
            </a:p>
          </p:txBody>
        </p:sp>
        <p:sp>
          <p:nvSpPr>
            <p:cNvPr id="14" name="Rectangle 13">
              <a:extLst>
                <a:ext uri="{FF2B5EF4-FFF2-40B4-BE49-F238E27FC236}">
                  <a16:creationId xmlns:a16="http://schemas.microsoft.com/office/drawing/2014/main" id="{B480D0E5-5FEB-45A4-B980-649AED866A05}"/>
                </a:ext>
              </a:extLst>
            </p:cNvPr>
            <p:cNvSpPr/>
            <p:nvPr/>
          </p:nvSpPr>
          <p:spPr>
            <a:xfrm>
              <a:off x="3975100" y="2032000"/>
              <a:ext cx="3600000" cy="3600000"/>
            </a:xfrm>
            <a:prstGeom prst="rect">
              <a:avLst/>
            </a:prstGeom>
            <a:blipFill>
              <a:blip r:embed="rId2" cstate="email">
                <a:extLst>
                  <a:ext uri="{28A0092B-C50C-407E-A947-70E740481C1C}">
                    <a14:useLocalDpi xmlns:a14="http://schemas.microsoft.com/office/drawing/2010/main"/>
                  </a:ext>
                </a:extLst>
              </a:blip>
              <a:stretch>
                <a:fillRect l="1663"/>
              </a:stretch>
            </a:blipFill>
            <a:ln w="762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mn-ea"/>
                <a:sym typeface="+mn-lt"/>
              </a:endParaRPr>
            </a:p>
          </p:txBody>
        </p:sp>
        <p:grpSp>
          <p:nvGrpSpPr>
            <p:cNvPr id="15" name="Group 14">
              <a:extLst>
                <a:ext uri="{FF2B5EF4-FFF2-40B4-BE49-F238E27FC236}">
                  <a16:creationId xmlns:a16="http://schemas.microsoft.com/office/drawing/2014/main" id="{1592B331-C708-4577-95E0-7E6F0EAC4545}"/>
                </a:ext>
              </a:extLst>
            </p:cNvPr>
            <p:cNvGrpSpPr/>
            <p:nvPr/>
          </p:nvGrpSpPr>
          <p:grpSpPr>
            <a:xfrm>
              <a:off x="7739763" y="3832000"/>
              <a:ext cx="225778" cy="101600"/>
              <a:chOff x="11695289" y="3567289"/>
              <a:chExt cx="225778" cy="101600"/>
            </a:xfrm>
          </p:grpSpPr>
          <p:cxnSp>
            <p:nvCxnSpPr>
              <p:cNvPr id="16" name="Straight Connector 15">
                <a:extLst>
                  <a:ext uri="{FF2B5EF4-FFF2-40B4-BE49-F238E27FC236}">
                    <a16:creationId xmlns:a16="http://schemas.microsoft.com/office/drawing/2014/main" id="{FEB177CA-8974-44B4-9CC2-AB347726DE3B}"/>
                  </a:ext>
                </a:extLst>
              </p:cNvPr>
              <p:cNvCxnSpPr/>
              <p:nvPr/>
            </p:nvCxnSpPr>
            <p:spPr>
              <a:xfrm>
                <a:off x="11695289" y="35672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CFC9C9A-2F2D-4FFB-A083-03D77AD3AD88}"/>
                  </a:ext>
                </a:extLst>
              </p:cNvPr>
              <p:cNvCxnSpPr/>
              <p:nvPr/>
            </p:nvCxnSpPr>
            <p:spPr>
              <a:xfrm>
                <a:off x="11695289" y="36688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grpSp>
        <p:sp>
          <p:nvSpPr>
            <p:cNvPr id="19" name="TextBox 18">
              <a:extLst>
                <a:ext uri="{FF2B5EF4-FFF2-40B4-BE49-F238E27FC236}">
                  <a16:creationId xmlns:a16="http://schemas.microsoft.com/office/drawing/2014/main" id="{3AA0208A-B629-40E5-BB8A-4340D67720DE}"/>
                </a:ext>
              </a:extLst>
            </p:cNvPr>
            <p:cNvSpPr txBox="1"/>
            <p:nvPr/>
          </p:nvSpPr>
          <p:spPr>
            <a:xfrm>
              <a:off x="7965541" y="2032000"/>
              <a:ext cx="3162300" cy="3693319"/>
            </a:xfrm>
            <a:prstGeom prst="rect">
              <a:avLst/>
            </a:prstGeom>
            <a:noFill/>
          </p:spPr>
          <p:txBody>
            <a:bodyPr wrap="square" rtlCol="0">
              <a:spAutoFit/>
            </a:bodyPr>
            <a:lstStyle/>
            <a:p>
              <a:r>
                <a:rPr lang="en-US" altLang="zh-CN" dirty="0">
                  <a:effectLst/>
                  <a:latin typeface="Segoe UI Web (West European)"/>
                </a:rPr>
                <a:t>In 1863, phylloxera</a:t>
              </a:r>
              <a:r>
                <a:rPr lang="zh-CN" altLang="en-US" dirty="0">
                  <a:effectLst/>
                  <a:latin typeface="Segoe UI Web (West European)"/>
                </a:rPr>
                <a:t>（根瘤蚜虫）</a:t>
              </a:r>
              <a:r>
                <a:rPr lang="en-US" altLang="zh-CN" dirty="0">
                  <a:effectLst/>
                  <a:latin typeface="Segoe UI Web (West European)"/>
                </a:rPr>
                <a:t>was introduced to Europe from the Americas, destroying 90% of vineyards, which was eventually solved by grafting American rootstocks. </a:t>
              </a:r>
            </a:p>
            <a:p>
              <a:r>
                <a:rPr lang="en-US" altLang="zh-CN" dirty="0">
                  <a:effectLst/>
                  <a:latin typeface="Segoe UI Web (West European)"/>
                </a:rPr>
                <a:t>Australia, California, Chile and other regions have used industrial production and technological innovation to challenge Europe's traditional position.</a:t>
              </a:r>
            </a:p>
          </p:txBody>
        </p:sp>
      </p:grpSp>
      <p:sp>
        <p:nvSpPr>
          <p:cNvPr id="21" name="TextBox 20">
            <a:extLst>
              <a:ext uri="{FF2B5EF4-FFF2-40B4-BE49-F238E27FC236}">
                <a16:creationId xmlns:a16="http://schemas.microsoft.com/office/drawing/2014/main" id="{A953ED13-6C53-430A-9FEF-ACC2ECA95906}"/>
              </a:ext>
            </a:extLst>
          </p:cNvPr>
          <p:cNvSpPr txBox="1"/>
          <p:nvPr/>
        </p:nvSpPr>
        <p:spPr>
          <a:xfrm>
            <a:off x="741819" y="-441432"/>
            <a:ext cx="10950074" cy="230832"/>
          </a:xfrm>
          <a:prstGeom prst="rect">
            <a:avLst/>
          </a:prstGeom>
          <a:noFill/>
        </p:spPr>
        <p:txBody>
          <a:bodyPr wrap="square" rtlCol="0">
            <a:spAutoFit/>
          </a:bodyPr>
          <a:lstStyle/>
          <a:p>
            <a:pPr algn="dist"/>
            <a:r>
              <a:rPr lang="en-US" altLang="zh-CN" sz="900" dirty="0">
                <a:solidFill>
                  <a:schemeClr val="tx1">
                    <a:lumMod val="50000"/>
                    <a:lumOff val="50000"/>
                    <a:alpha val="50000"/>
                  </a:schemeClr>
                </a:solidFill>
                <a:cs typeface="+mn-ea"/>
                <a:sym typeface="+mn-lt"/>
              </a:rPr>
              <a:t>OfficePLUS POWERPOINT</a:t>
            </a:r>
            <a:endParaRPr lang="en-GB" sz="900" dirty="0">
              <a:solidFill>
                <a:schemeClr val="tx1">
                  <a:lumMod val="50000"/>
                  <a:lumOff val="50000"/>
                  <a:alpha val="50000"/>
                </a:schemeClr>
              </a:solidFill>
              <a:cs typeface="+mn-ea"/>
              <a:sym typeface="+mn-lt"/>
            </a:endParaRPr>
          </a:p>
        </p:txBody>
      </p:sp>
      <p:sp>
        <p:nvSpPr>
          <p:cNvPr id="22" name="TextBox 21">
            <a:extLst>
              <a:ext uri="{FF2B5EF4-FFF2-40B4-BE49-F238E27FC236}">
                <a16:creationId xmlns:a16="http://schemas.microsoft.com/office/drawing/2014/main" id="{434AF5DC-A070-40CB-B177-C5CF50422CB4}"/>
              </a:ext>
            </a:extLst>
          </p:cNvPr>
          <p:cNvSpPr txBox="1"/>
          <p:nvPr/>
        </p:nvSpPr>
        <p:spPr>
          <a:xfrm>
            <a:off x="185556" y="437210"/>
            <a:ext cx="11887447" cy="646331"/>
          </a:xfrm>
          <a:prstGeom prst="rect">
            <a:avLst/>
          </a:prstGeom>
          <a:noFill/>
        </p:spPr>
        <p:txBody>
          <a:bodyPr wrap="square">
            <a:spAutoFit/>
          </a:bodyPr>
          <a:lstStyle/>
          <a:p>
            <a:r>
              <a:rPr lang="en-US" altLang="zh-CN" b="1" dirty="0"/>
              <a:t>Globalization of Great Navigation (15th – 18th centuries)</a:t>
            </a:r>
          </a:p>
          <a:p>
            <a:pPr algn="r"/>
            <a:r>
              <a:rPr lang="en-US" altLang="zh-CN" b="1" dirty="0"/>
              <a:t>  Modern Crisis and Revival (19th – 20th centuries)</a:t>
            </a:r>
          </a:p>
        </p:txBody>
      </p:sp>
    </p:spTree>
    <p:extLst>
      <p:ext uri="{BB962C8B-B14F-4D97-AF65-F5344CB8AC3E}">
        <p14:creationId xmlns:p14="http://schemas.microsoft.com/office/powerpoint/2010/main" val="2681220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B8BBBE6-1978-46EA-B8CB-5CCACD77F4A0}"/>
              </a:ext>
            </a:extLst>
          </p:cNvPr>
          <p:cNvGrpSpPr/>
          <p:nvPr/>
        </p:nvGrpSpPr>
        <p:grpSpPr>
          <a:xfrm>
            <a:off x="-81419" y="235820"/>
            <a:ext cx="12192000" cy="5731528"/>
            <a:chOff x="0" y="1651000"/>
            <a:chExt cx="12192000" cy="5731528"/>
          </a:xfrm>
        </p:grpSpPr>
        <p:sp>
          <p:nvSpPr>
            <p:cNvPr id="4" name="Rectangle 3">
              <a:extLst>
                <a:ext uri="{FF2B5EF4-FFF2-40B4-BE49-F238E27FC236}">
                  <a16:creationId xmlns:a16="http://schemas.microsoft.com/office/drawing/2014/main" id="{23EFDD60-54F7-4548-9BF1-964F9EDE6F55}"/>
                </a:ext>
              </a:extLst>
            </p:cNvPr>
            <p:cNvSpPr/>
            <p:nvPr/>
          </p:nvSpPr>
          <p:spPr>
            <a:xfrm>
              <a:off x="0" y="2909711"/>
              <a:ext cx="12192000" cy="1749777"/>
            </a:xfrm>
            <a:prstGeom prst="rect">
              <a:avLst/>
            </a:prstGeom>
            <a:solidFill>
              <a:schemeClr val="tx1">
                <a:lumMod val="50000"/>
                <a:lumOff val="5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mn-ea"/>
                <a:sym typeface="+mn-lt"/>
              </a:endParaRPr>
            </a:p>
          </p:txBody>
        </p:sp>
        <p:sp>
          <p:nvSpPr>
            <p:cNvPr id="5" name="Rectangle 4">
              <a:extLst>
                <a:ext uri="{FF2B5EF4-FFF2-40B4-BE49-F238E27FC236}">
                  <a16:creationId xmlns:a16="http://schemas.microsoft.com/office/drawing/2014/main" id="{9C344B0E-70A5-4EBD-921E-58A721BB8EE1}"/>
                </a:ext>
              </a:extLst>
            </p:cNvPr>
            <p:cNvSpPr/>
            <p:nvPr/>
          </p:nvSpPr>
          <p:spPr>
            <a:xfrm>
              <a:off x="660399" y="1651000"/>
              <a:ext cx="10858500" cy="3395133"/>
            </a:xfrm>
            <a:prstGeom prst="rect">
              <a:avLst/>
            </a:prstGeom>
            <a:blipFill>
              <a:blip r:embed="rId2" cstate="email">
                <a:extLst>
                  <a:ext uri="{28A0092B-C50C-407E-A947-70E740481C1C}">
                    <a14:useLocalDpi xmlns:a14="http://schemas.microsoft.com/office/drawing/2010/main"/>
                  </a:ext>
                </a:extLst>
              </a:blip>
              <a:stretch>
                <a:fillRect/>
              </a:stretch>
            </a:blipFill>
            <a:ln w="762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mn-ea"/>
                <a:sym typeface="+mn-lt"/>
              </a:endParaRPr>
            </a:p>
          </p:txBody>
        </p:sp>
        <p:sp>
          <p:nvSpPr>
            <p:cNvPr id="8" name="TextBox 7">
              <a:extLst>
                <a:ext uri="{FF2B5EF4-FFF2-40B4-BE49-F238E27FC236}">
                  <a16:creationId xmlns:a16="http://schemas.microsoft.com/office/drawing/2014/main" id="{24A8BADE-70EA-4576-AB7E-86B6894EBC5C}"/>
                </a:ext>
              </a:extLst>
            </p:cNvPr>
            <p:cNvSpPr txBox="1"/>
            <p:nvPr/>
          </p:nvSpPr>
          <p:spPr>
            <a:xfrm>
              <a:off x="4362923" y="5489253"/>
              <a:ext cx="5954890" cy="1893275"/>
            </a:xfrm>
            <a:prstGeom prst="rect">
              <a:avLst/>
            </a:prstGeom>
            <a:noFill/>
          </p:spPr>
          <p:txBody>
            <a:bodyPr wrap="square" rtlCol="0">
              <a:spAutoFit/>
            </a:bodyPr>
            <a:lstStyle/>
            <a:p>
              <a:pPr>
                <a:lnSpc>
                  <a:spcPct val="150000"/>
                </a:lnSpc>
              </a:pPr>
              <a:r>
                <a:rPr lang="en-US" altLang="zh-CN" sz="1600" dirty="0">
                  <a:effectLst/>
                  <a:latin typeface="Segoe UI Web (West European)"/>
                </a:rPr>
                <a:t>Scientific winemaking: temperature-controlled fermentation, stainless steel barrels, and microbiological research to improve quality stability. </a:t>
              </a:r>
            </a:p>
            <a:p>
              <a:pPr>
                <a:lnSpc>
                  <a:spcPct val="150000"/>
                </a:lnSpc>
              </a:pPr>
              <a:r>
                <a:rPr lang="en-US" altLang="zh-CN" sz="1600" dirty="0">
                  <a:effectLst/>
                  <a:latin typeface="Segoe UI Web (West European)"/>
                </a:rPr>
                <a:t>New Style Exploration: The Rise of Garage Wine and Natural Wine</a:t>
              </a:r>
              <a:endParaRPr lang="en-GB" altLang="zh-CN" sz="1600" dirty="0">
                <a:cs typeface="+mn-ea"/>
                <a:sym typeface="+mn-lt"/>
              </a:endParaRPr>
            </a:p>
          </p:txBody>
        </p:sp>
        <p:grpSp>
          <p:nvGrpSpPr>
            <p:cNvPr id="9" name="Group 8">
              <a:extLst>
                <a:ext uri="{FF2B5EF4-FFF2-40B4-BE49-F238E27FC236}">
                  <a16:creationId xmlns:a16="http://schemas.microsoft.com/office/drawing/2014/main" id="{89A89B37-89F4-499A-AE55-BD9EBE15A995}"/>
                </a:ext>
              </a:extLst>
            </p:cNvPr>
            <p:cNvGrpSpPr/>
            <p:nvPr/>
          </p:nvGrpSpPr>
          <p:grpSpPr>
            <a:xfrm>
              <a:off x="767644" y="5280701"/>
              <a:ext cx="225778" cy="101600"/>
              <a:chOff x="11695289" y="3567289"/>
              <a:chExt cx="225778" cy="101600"/>
            </a:xfrm>
          </p:grpSpPr>
          <p:cxnSp>
            <p:nvCxnSpPr>
              <p:cNvPr id="10" name="Straight Connector 9">
                <a:extLst>
                  <a:ext uri="{FF2B5EF4-FFF2-40B4-BE49-F238E27FC236}">
                    <a16:creationId xmlns:a16="http://schemas.microsoft.com/office/drawing/2014/main" id="{B5D903D7-2B9D-45FC-AA76-38484B1A9712}"/>
                  </a:ext>
                </a:extLst>
              </p:cNvPr>
              <p:cNvCxnSpPr/>
              <p:nvPr/>
            </p:nvCxnSpPr>
            <p:spPr>
              <a:xfrm>
                <a:off x="11695289" y="35672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C21D50E-5C31-4891-9FBD-7F5FF9E37087}"/>
                  </a:ext>
                </a:extLst>
              </p:cNvPr>
              <p:cNvCxnSpPr/>
              <p:nvPr/>
            </p:nvCxnSpPr>
            <p:spPr>
              <a:xfrm>
                <a:off x="11695289" y="3668889"/>
                <a:ext cx="225778" cy="0"/>
              </a:xfrm>
              <a:prstGeom prst="line">
                <a:avLst/>
              </a:prstGeom>
              <a:ln>
                <a:solidFill>
                  <a:schemeClr val="accent2">
                    <a:alpha val="80000"/>
                  </a:schemeClr>
                </a:solidFill>
                <a:tailEnd type="none" w="lg" len="sm"/>
              </a:ln>
            </p:spPr>
            <p:style>
              <a:lnRef idx="1">
                <a:schemeClr val="accent1"/>
              </a:lnRef>
              <a:fillRef idx="0">
                <a:schemeClr val="accent1"/>
              </a:fillRef>
              <a:effectRef idx="0">
                <a:schemeClr val="accent1"/>
              </a:effectRef>
              <a:fontRef idx="minor">
                <a:schemeClr val="tx1"/>
              </a:fontRef>
            </p:style>
          </p:cxnSp>
        </p:grpSp>
        <p:sp>
          <p:nvSpPr>
            <p:cNvPr id="12" name="TextBox 11">
              <a:extLst>
                <a:ext uri="{FF2B5EF4-FFF2-40B4-BE49-F238E27FC236}">
                  <a16:creationId xmlns:a16="http://schemas.microsoft.com/office/drawing/2014/main" id="{478B6306-750B-4CDE-9BE6-7C493EA0EC9D}"/>
                </a:ext>
              </a:extLst>
            </p:cNvPr>
            <p:cNvSpPr txBox="1"/>
            <p:nvPr/>
          </p:nvSpPr>
          <p:spPr>
            <a:xfrm>
              <a:off x="538619" y="5382301"/>
              <a:ext cx="3151513" cy="739370"/>
            </a:xfrm>
            <a:prstGeom prst="rect">
              <a:avLst/>
            </a:prstGeom>
            <a:noFill/>
          </p:spPr>
          <p:txBody>
            <a:bodyPr wrap="square" rtlCol="0">
              <a:spAutoFit/>
            </a:bodyPr>
            <a:lstStyle/>
            <a:p>
              <a:pPr algn="r">
                <a:lnSpc>
                  <a:spcPct val="120000"/>
                </a:lnSpc>
              </a:pPr>
              <a:r>
                <a:rPr kumimoji="0" lang="en-US" b="1" i="0" u="none" strike="noStrike" kern="1200" cap="none" spc="0" normalizeH="0" baseline="0" noProof="0" dirty="0">
                  <a:ln>
                    <a:noFill/>
                  </a:ln>
                  <a:effectLst/>
                  <a:uLnTx/>
                  <a:uFillTx/>
                  <a:cs typeface="+mn-ea"/>
                  <a:sym typeface="+mn-lt"/>
                </a:rPr>
                <a:t>Modern Diversification (Late 20th – 21st Century)</a:t>
              </a:r>
            </a:p>
          </p:txBody>
        </p:sp>
      </p:grpSp>
    </p:spTree>
    <p:extLst>
      <p:ext uri="{BB962C8B-B14F-4D97-AF65-F5344CB8AC3E}">
        <p14:creationId xmlns:p14="http://schemas.microsoft.com/office/powerpoint/2010/main" val="4282290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7F78A4-D539-99FE-228E-6F4629CE025E}"/>
            </a:ext>
          </a:extLst>
        </p:cNvPr>
        <p:cNvGrpSpPr/>
        <p:nvPr/>
      </p:nvGrpSpPr>
      <p:grpSpPr>
        <a:xfrm>
          <a:off x="0" y="0"/>
          <a:ext cx="0" cy="0"/>
          <a:chOff x="0" y="0"/>
          <a:chExt cx="0" cy="0"/>
        </a:xfrm>
      </p:grpSpPr>
      <p:sp>
        <p:nvSpPr>
          <p:cNvPr id="8" name="Text Placeholder 7">
            <a:extLst>
              <a:ext uri="{FF2B5EF4-FFF2-40B4-BE49-F238E27FC236}">
                <a16:creationId xmlns:a16="http://schemas.microsoft.com/office/drawing/2014/main" id="{5999DC6E-00B3-D77B-76F4-C8122BEB81E4}"/>
              </a:ext>
            </a:extLst>
          </p:cNvPr>
          <p:cNvSpPr>
            <a:spLocks noGrp="1"/>
          </p:cNvSpPr>
          <p:nvPr>
            <p:ph type="body" sz="quarter" idx="10"/>
          </p:nvPr>
        </p:nvSpPr>
        <p:spPr>
          <a:xfrm>
            <a:off x="6205266" y="1859339"/>
            <a:ext cx="1553631" cy="1569660"/>
          </a:xfrm>
        </p:spPr>
        <p:txBody>
          <a:bodyPr/>
          <a:lstStyle/>
          <a:p>
            <a:r>
              <a:rPr lang="en-GB" dirty="0">
                <a:latin typeface="+mn-lt"/>
                <a:cs typeface="+mn-ea"/>
                <a:sym typeface="+mn-lt"/>
              </a:rPr>
              <a:t>02</a:t>
            </a:r>
          </a:p>
        </p:txBody>
      </p:sp>
      <p:sp>
        <p:nvSpPr>
          <p:cNvPr id="2" name="Title 1">
            <a:extLst>
              <a:ext uri="{FF2B5EF4-FFF2-40B4-BE49-F238E27FC236}">
                <a16:creationId xmlns:a16="http://schemas.microsoft.com/office/drawing/2014/main" id="{067FB5AC-09FF-7925-5EFC-402CD7C0673B}"/>
              </a:ext>
            </a:extLst>
          </p:cNvPr>
          <p:cNvSpPr>
            <a:spLocks noGrp="1"/>
          </p:cNvSpPr>
          <p:nvPr>
            <p:ph type="title"/>
          </p:nvPr>
        </p:nvSpPr>
        <p:spPr>
          <a:xfrm>
            <a:off x="6235724" y="3636368"/>
            <a:ext cx="4005943" cy="867930"/>
          </a:xfrm>
        </p:spPr>
        <p:txBody>
          <a:bodyPr>
            <a:spAutoFit/>
          </a:bodyPr>
          <a:lstStyle/>
          <a:p>
            <a:r>
              <a:rPr lang="en-US" altLang="zh-CN" dirty="0">
                <a:latin typeface="+mn-lt"/>
                <a:ea typeface="+mn-ea"/>
                <a:cs typeface="+mn-ea"/>
                <a:sym typeface="+mn-lt"/>
              </a:rPr>
              <a:t>Wine Manufacturing Process</a:t>
            </a:r>
            <a:endParaRPr lang="zh-CN" altLang="en-US" dirty="0">
              <a:latin typeface="+mn-lt"/>
              <a:ea typeface="+mn-ea"/>
              <a:cs typeface="+mn-ea"/>
              <a:sym typeface="+mn-lt"/>
            </a:endParaRPr>
          </a:p>
        </p:txBody>
      </p:sp>
    </p:spTree>
    <p:extLst>
      <p:ext uri="{BB962C8B-B14F-4D97-AF65-F5344CB8AC3E}">
        <p14:creationId xmlns:p14="http://schemas.microsoft.com/office/powerpoint/2010/main" val="3136066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18596-D0AC-D598-0C52-EE59CEB5A37E}"/>
              </a:ext>
            </a:extLst>
          </p:cNvPr>
          <p:cNvSpPr>
            <a:spLocks noGrp="1"/>
          </p:cNvSpPr>
          <p:nvPr>
            <p:ph type="title"/>
          </p:nvPr>
        </p:nvSpPr>
        <p:spPr>
          <a:xfrm>
            <a:off x="-380562" y="21234"/>
            <a:ext cx="6302731" cy="915137"/>
          </a:xfrm>
        </p:spPr>
        <p:txBody>
          <a:bodyPr/>
          <a:lstStyle/>
          <a:p>
            <a:r>
              <a:rPr lang="en-US" dirty="0"/>
              <a:t>5 steps from grapes to wine</a:t>
            </a:r>
          </a:p>
        </p:txBody>
      </p:sp>
      <p:sp>
        <p:nvSpPr>
          <p:cNvPr id="3" name="Slide Number Placeholder 2">
            <a:extLst>
              <a:ext uri="{FF2B5EF4-FFF2-40B4-BE49-F238E27FC236}">
                <a16:creationId xmlns:a16="http://schemas.microsoft.com/office/drawing/2014/main" id="{8B6CC1BB-DD15-E18B-083A-7AC5903B811B}"/>
              </a:ext>
            </a:extLst>
          </p:cNvPr>
          <p:cNvSpPr>
            <a:spLocks noGrp="1"/>
          </p:cNvSpPr>
          <p:nvPr>
            <p:ph type="sldNum" sz="quarter" idx="12"/>
          </p:nvPr>
        </p:nvSpPr>
        <p:spPr/>
        <p:txBody>
          <a:bodyPr/>
          <a:lstStyle/>
          <a:p>
            <a:fld id="{5DD3DB80-B894-403A-B48E-6FDC1A72010E}" type="slidenum">
              <a:rPr lang="zh-CN" altLang="en-US" smtClean="0"/>
              <a:pPr/>
              <a:t>8</a:t>
            </a:fld>
            <a:endParaRPr lang="zh-CN" altLang="en-US" dirty="0"/>
          </a:p>
        </p:txBody>
      </p:sp>
      <p:pic>
        <p:nvPicPr>
          <p:cNvPr id="4" name="Picture 3">
            <a:extLst>
              <a:ext uri="{FF2B5EF4-FFF2-40B4-BE49-F238E27FC236}">
                <a16:creationId xmlns:a16="http://schemas.microsoft.com/office/drawing/2014/main" id="{E0798EAE-516E-F2CA-87F0-8DEDA5BDCAE2}"/>
              </a:ext>
            </a:extLst>
          </p:cNvPr>
          <p:cNvPicPr>
            <a:picLocks noChangeAspect="1"/>
          </p:cNvPicPr>
          <p:nvPr/>
        </p:nvPicPr>
        <p:blipFill>
          <a:blip r:embed="rId2"/>
          <a:stretch>
            <a:fillRect/>
          </a:stretch>
        </p:blipFill>
        <p:spPr>
          <a:xfrm>
            <a:off x="7293769" y="178787"/>
            <a:ext cx="4645519" cy="6571162"/>
          </a:xfrm>
          <a:prstGeom prst="rect">
            <a:avLst/>
          </a:prstGeom>
        </p:spPr>
      </p:pic>
      <p:sp>
        <p:nvSpPr>
          <p:cNvPr id="5" name="TextBox 4">
            <a:extLst>
              <a:ext uri="{FF2B5EF4-FFF2-40B4-BE49-F238E27FC236}">
                <a16:creationId xmlns:a16="http://schemas.microsoft.com/office/drawing/2014/main" id="{5FB45584-2F6F-C63C-6E28-5B202159A817}"/>
              </a:ext>
            </a:extLst>
          </p:cNvPr>
          <p:cNvSpPr txBox="1"/>
          <p:nvPr/>
        </p:nvSpPr>
        <p:spPr>
          <a:xfrm>
            <a:off x="834848" y="5861822"/>
            <a:ext cx="6730384"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Reference:</a:t>
            </a:r>
          </a:p>
          <a:p>
            <a:r>
              <a:rPr lang="en-US" dirty="0">
                <a:latin typeface="Times New Roman" panose="02020603050405020304" pitchFamily="18" charset="0"/>
                <a:cs typeface="Times New Roman" panose="02020603050405020304" pitchFamily="18" charset="0"/>
              </a:rPr>
              <a:t>[1]Wine world , zhuanlan.zhihu.com/p/108279979# , 2020.2.21</a:t>
            </a:r>
          </a:p>
          <a:p>
            <a:r>
              <a:rPr lang="en-US" dirty="0">
                <a:latin typeface="Times New Roman" panose="02020603050405020304" pitchFamily="18" charset="0"/>
                <a:cs typeface="Times New Roman" panose="02020603050405020304" pitchFamily="18" charset="0"/>
              </a:rPr>
              <a:t>[2] www.winemonthclub.com/the-wine-making-process</a:t>
            </a:r>
          </a:p>
        </p:txBody>
      </p:sp>
      <p:sp>
        <p:nvSpPr>
          <p:cNvPr id="7" name="TextBox 6">
            <a:extLst>
              <a:ext uri="{FF2B5EF4-FFF2-40B4-BE49-F238E27FC236}">
                <a16:creationId xmlns:a16="http://schemas.microsoft.com/office/drawing/2014/main" id="{979151E5-14C6-FFDA-6933-DAF8BDFB3508}"/>
              </a:ext>
            </a:extLst>
          </p:cNvPr>
          <p:cNvSpPr txBox="1"/>
          <p:nvPr/>
        </p:nvSpPr>
        <p:spPr>
          <a:xfrm>
            <a:off x="674194" y="1464224"/>
            <a:ext cx="2747663" cy="3693319"/>
          </a:xfrm>
          <a:prstGeom prst="rect">
            <a:avLst/>
          </a:prstGeom>
          <a:noFill/>
        </p:spPr>
        <p:txBody>
          <a:bodyPr wrap="square">
            <a:spAutoFit/>
          </a:bodyPr>
          <a:lstStyle/>
          <a:p>
            <a:pPr algn="l"/>
            <a:r>
              <a:rPr lang="en-US" sz="2400" b="1" i="0" dirty="0">
                <a:effectLst/>
                <a:latin typeface="Times New Roman" panose="02020603050405020304" pitchFamily="18" charset="0"/>
                <a:cs typeface="Times New Roman" panose="02020603050405020304" pitchFamily="18" charset="0"/>
              </a:rPr>
              <a:t>The Harvest</a:t>
            </a:r>
          </a:p>
          <a:p>
            <a:pPr algn="l"/>
            <a:endParaRPr lang="en-US" sz="2400" b="1" i="0" dirty="0">
              <a:effectLst/>
              <a:latin typeface="Times New Roman" panose="02020603050405020304" pitchFamily="18" charset="0"/>
              <a:cs typeface="Times New Roman" panose="02020603050405020304" pitchFamily="18" charset="0"/>
            </a:endParaRPr>
          </a:p>
          <a:p>
            <a:pPr algn="l"/>
            <a:r>
              <a:rPr lang="en-US" sz="2400" b="1" i="0" dirty="0">
                <a:effectLst/>
                <a:latin typeface="Times New Roman" panose="02020603050405020304" pitchFamily="18" charset="0"/>
                <a:cs typeface="Times New Roman" panose="02020603050405020304" pitchFamily="18" charset="0"/>
              </a:rPr>
              <a:t>Crush and Pressing</a:t>
            </a:r>
          </a:p>
          <a:p>
            <a:pPr algn="l"/>
            <a:endParaRPr lang="en-US" sz="2400" b="1" i="0" dirty="0">
              <a:effectLst/>
              <a:latin typeface="Times New Roman" panose="02020603050405020304" pitchFamily="18" charset="0"/>
              <a:cs typeface="Times New Roman" panose="02020603050405020304" pitchFamily="18" charset="0"/>
            </a:endParaRPr>
          </a:p>
          <a:p>
            <a:pPr algn="l"/>
            <a:r>
              <a:rPr lang="en-US" sz="2400" b="1" dirty="0">
                <a:latin typeface="Times New Roman" panose="02020603050405020304" pitchFamily="18" charset="0"/>
                <a:cs typeface="Times New Roman" panose="02020603050405020304" pitchFamily="18" charset="0"/>
              </a:rPr>
              <a:t>Fermentation</a:t>
            </a:r>
          </a:p>
          <a:p>
            <a:pPr algn="l"/>
            <a:endParaRPr lang="en-US" sz="2400" b="1" dirty="0">
              <a:latin typeface="Times New Roman" panose="02020603050405020304" pitchFamily="18" charset="0"/>
              <a:cs typeface="Times New Roman" panose="02020603050405020304" pitchFamily="18" charset="0"/>
            </a:endParaRPr>
          </a:p>
          <a:p>
            <a:r>
              <a:rPr lang="en-US" sz="2400" b="1" i="0" dirty="0">
                <a:effectLst/>
                <a:latin typeface="Times New Roman" panose="02020603050405020304" pitchFamily="18" charset="0"/>
                <a:cs typeface="Times New Roman" panose="02020603050405020304" pitchFamily="18" charset="0"/>
              </a:rPr>
              <a:t>Clarification</a:t>
            </a:r>
          </a:p>
          <a:p>
            <a:endParaRPr lang="en-US" sz="2400" b="1" i="0" dirty="0">
              <a:effectLst/>
              <a:latin typeface="Times New Roman" panose="02020603050405020304" pitchFamily="18" charset="0"/>
              <a:cs typeface="Times New Roman" panose="02020603050405020304" pitchFamily="18" charset="0"/>
            </a:endParaRPr>
          </a:p>
          <a:p>
            <a:r>
              <a:rPr lang="en-US" sz="2400" b="1" i="0" dirty="0">
                <a:effectLst/>
                <a:latin typeface="Times New Roman" panose="02020603050405020304" pitchFamily="18" charset="0"/>
                <a:cs typeface="Times New Roman" panose="02020603050405020304" pitchFamily="18" charset="0"/>
              </a:rPr>
              <a:t>Aging and Bottling</a:t>
            </a:r>
          </a:p>
          <a:p>
            <a:endParaRPr lang="en-US"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63648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61BC77A-2D02-31B6-79C1-68D90F33A158}"/>
              </a:ext>
            </a:extLst>
          </p:cNvPr>
          <p:cNvSpPr>
            <a:spLocks noGrp="1"/>
          </p:cNvSpPr>
          <p:nvPr>
            <p:ph type="sldNum" sz="quarter" idx="12"/>
          </p:nvPr>
        </p:nvSpPr>
        <p:spPr/>
        <p:txBody>
          <a:bodyPr/>
          <a:lstStyle/>
          <a:p>
            <a:fld id="{5DD3DB80-B894-403A-B48E-6FDC1A72010E}" type="slidenum">
              <a:rPr lang="zh-CN" altLang="en-US" smtClean="0"/>
              <a:pPr/>
              <a:t>9</a:t>
            </a:fld>
            <a:endParaRPr lang="zh-CN" altLang="en-US" dirty="0"/>
          </a:p>
        </p:txBody>
      </p:sp>
      <p:sp>
        <p:nvSpPr>
          <p:cNvPr id="4" name="TextBox 3">
            <a:extLst>
              <a:ext uri="{FF2B5EF4-FFF2-40B4-BE49-F238E27FC236}">
                <a16:creationId xmlns:a16="http://schemas.microsoft.com/office/drawing/2014/main" id="{0AC8694C-B911-A005-3567-CA21BC00711C}"/>
              </a:ext>
            </a:extLst>
          </p:cNvPr>
          <p:cNvSpPr txBox="1"/>
          <p:nvPr/>
        </p:nvSpPr>
        <p:spPr>
          <a:xfrm>
            <a:off x="302719" y="348667"/>
            <a:ext cx="9245956" cy="1107996"/>
          </a:xfrm>
          <a:prstGeom prst="rect">
            <a:avLst/>
          </a:prstGeom>
          <a:noFill/>
        </p:spPr>
        <p:txBody>
          <a:bodyPr wrap="square">
            <a:spAutoFit/>
          </a:bodyPr>
          <a:lstStyle/>
          <a:p>
            <a:pPr algn="l"/>
            <a:r>
              <a:rPr lang="en-US" sz="2400" b="1" i="0" dirty="0">
                <a:effectLst/>
                <a:latin typeface="Times New Roman" panose="02020603050405020304" pitchFamily="18" charset="0"/>
                <a:cs typeface="Times New Roman" panose="02020603050405020304" pitchFamily="18" charset="0"/>
              </a:rPr>
              <a:t>The Harvest : Why does 1982 Lafite hit the headline ?  </a:t>
            </a:r>
          </a:p>
          <a:p>
            <a:pPr algn="l"/>
            <a:endParaRPr lang="en-US" sz="2400" b="1" i="0" dirty="0">
              <a:effectLst/>
              <a:latin typeface="Times New Roman" panose="02020603050405020304" pitchFamily="18" charset="0"/>
              <a:cs typeface="Times New Roman" panose="02020603050405020304" pitchFamily="18" charset="0"/>
            </a:endParaRPr>
          </a:p>
          <a:p>
            <a:endParaRPr lang="en-US" b="1" i="0" dirty="0">
              <a:effectLst/>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40626752-BF61-9831-D42E-D3D0F0B697A1}"/>
              </a:ext>
            </a:extLst>
          </p:cNvPr>
          <p:cNvPicPr>
            <a:picLocks noChangeAspect="1"/>
          </p:cNvPicPr>
          <p:nvPr/>
        </p:nvPicPr>
        <p:blipFill>
          <a:blip r:embed="rId3"/>
          <a:stretch>
            <a:fillRect/>
          </a:stretch>
        </p:blipFill>
        <p:spPr>
          <a:xfrm>
            <a:off x="457569" y="952672"/>
            <a:ext cx="6342137" cy="2262016"/>
          </a:xfrm>
          <a:prstGeom prst="rect">
            <a:avLst/>
          </a:prstGeom>
        </p:spPr>
      </p:pic>
      <p:pic>
        <p:nvPicPr>
          <p:cNvPr id="7" name="Picture 6">
            <a:extLst>
              <a:ext uri="{FF2B5EF4-FFF2-40B4-BE49-F238E27FC236}">
                <a16:creationId xmlns:a16="http://schemas.microsoft.com/office/drawing/2014/main" id="{FC56034E-4152-6A84-56DD-3B5ED2F8E341}"/>
              </a:ext>
            </a:extLst>
          </p:cNvPr>
          <p:cNvPicPr>
            <a:picLocks noChangeAspect="1"/>
          </p:cNvPicPr>
          <p:nvPr/>
        </p:nvPicPr>
        <p:blipFill>
          <a:blip r:embed="rId4"/>
          <a:stretch>
            <a:fillRect/>
          </a:stretch>
        </p:blipFill>
        <p:spPr>
          <a:xfrm>
            <a:off x="6858838" y="713669"/>
            <a:ext cx="5187606" cy="5191659"/>
          </a:xfrm>
          <a:prstGeom prst="rect">
            <a:avLst/>
          </a:prstGeom>
        </p:spPr>
      </p:pic>
      <p:sp>
        <p:nvSpPr>
          <p:cNvPr id="8" name="TextBox 7">
            <a:extLst>
              <a:ext uri="{FF2B5EF4-FFF2-40B4-BE49-F238E27FC236}">
                <a16:creationId xmlns:a16="http://schemas.microsoft.com/office/drawing/2014/main" id="{72F74E33-25BF-C671-4C64-5C33BB052AAB}"/>
              </a:ext>
            </a:extLst>
          </p:cNvPr>
          <p:cNvSpPr txBox="1"/>
          <p:nvPr/>
        </p:nvSpPr>
        <p:spPr>
          <a:xfrm>
            <a:off x="920572" y="5953548"/>
            <a:ext cx="9873633"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Reference:</a:t>
            </a:r>
          </a:p>
          <a:p>
            <a:r>
              <a:rPr lang="en-US" dirty="0">
                <a:latin typeface="Times New Roman" panose="02020603050405020304" pitchFamily="18" charset="0"/>
                <a:cs typeface="Times New Roman" panose="02020603050405020304" pitchFamily="18" charset="0"/>
              </a:rPr>
              <a:t>[1]  </a:t>
            </a:r>
            <a:r>
              <a:rPr lang="en-US" dirty="0" err="1">
                <a:latin typeface="Times New Roman" panose="02020603050405020304" pitchFamily="18" charset="0"/>
                <a:cs typeface="Times New Roman" panose="02020603050405020304" pitchFamily="18" charset="0"/>
              </a:rPr>
              <a:t>Archimatth</a:t>
            </a:r>
            <a:r>
              <a:rPr lang="en-US" dirty="0">
                <a:latin typeface="Times New Roman" panose="02020603050405020304" pitchFamily="18" charset="0"/>
                <a:cs typeface="Times New Roman" panose="02020603050405020304" pitchFamily="18" charset="0"/>
              </a:rPr>
              <a:t> - File:Vignobles_France.svg，CC BY-SA 2.5，https://commons.wikimedia.org/w/</a:t>
            </a:r>
            <a:r>
              <a:rPr lang="en-US" dirty="0" err="1">
                <a:latin typeface="Times New Roman" panose="02020603050405020304" pitchFamily="18" charset="0"/>
                <a:cs typeface="Times New Roman" panose="02020603050405020304" pitchFamily="18" charset="0"/>
              </a:rPr>
              <a:t>index.php?curid</a:t>
            </a:r>
            <a:r>
              <a:rPr lang="en-US" dirty="0">
                <a:latin typeface="Times New Roman" panose="02020603050405020304" pitchFamily="18" charset="0"/>
                <a:cs typeface="Times New Roman" panose="02020603050405020304" pitchFamily="18" charset="0"/>
              </a:rPr>
              <a:t>=37093378</a:t>
            </a:r>
          </a:p>
        </p:txBody>
      </p:sp>
      <p:sp>
        <p:nvSpPr>
          <p:cNvPr id="10" name="TextBox 9">
            <a:extLst>
              <a:ext uri="{FF2B5EF4-FFF2-40B4-BE49-F238E27FC236}">
                <a16:creationId xmlns:a16="http://schemas.microsoft.com/office/drawing/2014/main" id="{19CFAE82-E89F-1ABB-A184-32D1513198C1}"/>
              </a:ext>
            </a:extLst>
          </p:cNvPr>
          <p:cNvSpPr txBox="1"/>
          <p:nvPr/>
        </p:nvSpPr>
        <p:spPr>
          <a:xfrm>
            <a:off x="612419" y="3458647"/>
            <a:ext cx="7658100" cy="369332"/>
          </a:xfrm>
          <a:prstGeom prst="rect">
            <a:avLst/>
          </a:prstGeom>
          <a:noFill/>
        </p:spPr>
        <p:txBody>
          <a:bodyPr wrap="square">
            <a:spAutoFit/>
          </a:bodyPr>
          <a:lstStyle/>
          <a:p>
            <a:r>
              <a:rPr lang="en-US" dirty="0"/>
              <a:t>Photosynthesis</a:t>
            </a:r>
          </a:p>
        </p:txBody>
      </p:sp>
      <p:sp>
        <p:nvSpPr>
          <p:cNvPr id="12" name="TextBox 11">
            <a:extLst>
              <a:ext uri="{FF2B5EF4-FFF2-40B4-BE49-F238E27FC236}">
                <a16:creationId xmlns:a16="http://schemas.microsoft.com/office/drawing/2014/main" id="{72BFBCDC-DF17-9693-9FEE-0C9845E8F1E6}"/>
              </a:ext>
            </a:extLst>
          </p:cNvPr>
          <p:cNvSpPr txBox="1"/>
          <p:nvPr/>
        </p:nvSpPr>
        <p:spPr>
          <a:xfrm>
            <a:off x="612419" y="3827979"/>
            <a:ext cx="1650137" cy="369332"/>
          </a:xfrm>
          <a:prstGeom prst="rect">
            <a:avLst/>
          </a:prstGeom>
          <a:noFill/>
        </p:spPr>
        <p:txBody>
          <a:bodyPr wrap="square">
            <a:spAutoFit/>
          </a:bodyPr>
          <a:lstStyle/>
          <a:p>
            <a:r>
              <a:rPr lang="en-US" dirty="0"/>
              <a:t>Respiration</a:t>
            </a:r>
          </a:p>
        </p:txBody>
      </p:sp>
      <p:pic>
        <p:nvPicPr>
          <p:cNvPr id="13" name="Picture 12">
            <a:extLst>
              <a:ext uri="{FF2B5EF4-FFF2-40B4-BE49-F238E27FC236}">
                <a16:creationId xmlns:a16="http://schemas.microsoft.com/office/drawing/2014/main" id="{60F72B62-0D8F-8660-7376-E681C1EA8A0A}"/>
              </a:ext>
            </a:extLst>
          </p:cNvPr>
          <p:cNvPicPr>
            <a:picLocks noChangeAspect="1"/>
          </p:cNvPicPr>
          <p:nvPr/>
        </p:nvPicPr>
        <p:blipFill>
          <a:blip r:embed="rId5"/>
          <a:stretch>
            <a:fillRect/>
          </a:stretch>
        </p:blipFill>
        <p:spPr>
          <a:xfrm>
            <a:off x="3284631" y="3458647"/>
            <a:ext cx="3161234" cy="2190284"/>
          </a:xfrm>
          <a:prstGeom prst="rect">
            <a:avLst/>
          </a:prstGeom>
        </p:spPr>
      </p:pic>
    </p:spTree>
    <p:extLst>
      <p:ext uri="{BB962C8B-B14F-4D97-AF65-F5344CB8AC3E}">
        <p14:creationId xmlns:p14="http://schemas.microsoft.com/office/powerpoint/2010/main" val="241683878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Lst>
</file>

<file path=ppt/tags/tag2.xml><?xml version="1.0" encoding="utf-8"?>
<p:tagLst xmlns:a="http://schemas.openxmlformats.org/drawingml/2006/main" xmlns:r="http://schemas.openxmlformats.org/officeDocument/2006/relationships" xmlns:p="http://schemas.openxmlformats.org/presentationml/2006/main">
  <p:tag name="ISLIDE.VECTOR" val="#537668;#350004;"/>
  <p:tag name="ISLIDE.PICTURE" val="#VCG41170535316;#VCG41139725497;#VCG41N883622612;#VCG211245528148;#VCG41157434064;#208645;#VCG41N1098116540;#VCG41157163812;#VCG41N1010593364;"/>
</p:tagLst>
</file>

<file path=ppt/theme/theme1.xml><?xml version="1.0" encoding="utf-8"?>
<a:theme xmlns:a="http://schemas.openxmlformats.org/drawingml/2006/main" name="OfficePLUS主题">
  <a:themeElements>
    <a:clrScheme name="Office">
      <a:dk1>
        <a:srgbClr val="000000"/>
      </a:dk1>
      <a:lt1>
        <a:srgbClr val="FFFFFF"/>
      </a:lt1>
      <a:dk2>
        <a:srgbClr val="778495"/>
      </a:dk2>
      <a:lt2>
        <a:srgbClr val="F0F0F0"/>
      </a:lt2>
      <a:accent1>
        <a:srgbClr val="91905A"/>
      </a:accent1>
      <a:accent2>
        <a:srgbClr val="3B3B3B"/>
      </a:accent2>
      <a:accent3>
        <a:srgbClr val="666666"/>
      </a:accent3>
      <a:accent4>
        <a:srgbClr val="868686"/>
      </a:accent4>
      <a:accent5>
        <a:srgbClr val="A9A9A9"/>
      </a:accent5>
      <a:accent6>
        <a:srgbClr val="CDCDCD"/>
      </a:accent6>
      <a:hlink>
        <a:srgbClr val="4472C4"/>
      </a:hlink>
      <a:folHlink>
        <a:srgbClr val="BFBFBF"/>
      </a:folHlink>
    </a:clrScheme>
    <a:fontScheme name="rwuaxsy3">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主题1" id="{FADC06E5-F6FD-43B6-A7FC-2E0633EE67FF}" vid="{FAB90306-471B-4F28-9DEE-1D9FBB0A2625}"/>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91905A"/>
    </a:accent1>
    <a:accent2>
      <a:srgbClr val="3B3B3B"/>
    </a:accent2>
    <a:accent3>
      <a:srgbClr val="666666"/>
    </a:accent3>
    <a:accent4>
      <a:srgbClr val="868686"/>
    </a:accent4>
    <a:accent5>
      <a:srgbClr val="A9A9A9"/>
    </a:accent5>
    <a:accent6>
      <a:srgbClr val="CDCDCD"/>
    </a:accent6>
    <a:hlink>
      <a:srgbClr val="4472C4"/>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91905A"/>
    </a:accent1>
    <a:accent2>
      <a:srgbClr val="3B3B3B"/>
    </a:accent2>
    <a:accent3>
      <a:srgbClr val="666666"/>
    </a:accent3>
    <a:accent4>
      <a:srgbClr val="868686"/>
    </a:accent4>
    <a:accent5>
      <a:srgbClr val="A9A9A9"/>
    </a:accent5>
    <a:accent6>
      <a:srgbClr val="CDCDCD"/>
    </a:accent6>
    <a:hlink>
      <a:srgbClr val="4472C4"/>
    </a:hlink>
    <a:folHlink>
      <a:srgbClr val="BFBFB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1443A8EF62DE444B1FF07917E22EF72" ma:contentTypeVersion="17" ma:contentTypeDescription="Create a new document." ma:contentTypeScope="" ma:versionID="ae809626c8abf568b6a415226af21ced">
  <xsd:schema xmlns:xsd="http://www.w3.org/2001/XMLSchema" xmlns:xs="http://www.w3.org/2001/XMLSchema" xmlns:p="http://schemas.microsoft.com/office/2006/metadata/properties" xmlns:ns1="http://schemas.microsoft.com/sharepoint/v3" xmlns:ns2="0a5c0dea-e5d7-4228-9256-3793bb42faa5" xmlns:ns3="97934b4b-eba6-486d-bfc1-4b8e3fe39092" targetNamespace="http://schemas.microsoft.com/office/2006/metadata/properties" ma:root="true" ma:fieldsID="1ffe3db4c8c97a24da98b2b5f963ec28" ns1:_="" ns2:_="" ns3:_="">
    <xsd:import namespace="http://schemas.microsoft.com/sharepoint/v3"/>
    <xsd:import namespace="0a5c0dea-e5d7-4228-9256-3793bb42faa5"/>
    <xsd:import namespace="97934b4b-eba6-486d-bfc1-4b8e3fe39092"/>
    <xsd:element name="properties">
      <xsd:complexType>
        <xsd:sequence>
          <xsd:element name="documentManagement">
            <xsd:complexType>
              <xsd:all>
                <xsd:element ref="ns2:OneNoteFluid_FileOrder" minOccurs="0"/>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3" nillable="true" ma:displayName="Unified Compliance Policy Properties" ma:hidden="true" ma:internalName="_ip_UnifiedCompliancePolicyProperties">
      <xsd:simpleType>
        <xsd:restriction base="dms:Note"/>
      </xsd:simpleType>
    </xsd:element>
    <xsd:element name="_ip_UnifiedCompliancePolicyUIAction" ma:index="24"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a5c0dea-e5d7-4228-9256-3793bb42faa5" elementFormDefault="qualified">
    <xsd:import namespace="http://schemas.microsoft.com/office/2006/documentManagement/types"/>
    <xsd:import namespace="http://schemas.microsoft.com/office/infopath/2007/PartnerControls"/>
    <xsd:element name="OneNoteFluid_FileOrder" ma:index="8" nillable="true" ma:displayName="OneNoteFluid_FileOrder" ma:internalName="OneNoteFluid_FileOrder">
      <xsd:simpleType>
        <xsd:restriction base="dms:Text">
          <xsd:maxLength value="255"/>
        </xsd:restriction>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DateTaken" ma:index="11" nillable="true" ma:displayName="MediaServiceDateTaken" ma:hidden="true" ma:internalName="MediaServiceDateTaken"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lcf76f155ced4ddcb4097134ff3c332f" ma:index="18"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OCR" ma:index="20" nillable="true" ma:displayName="Extracted Text" ma:internalName="MediaServiceOCR" ma:readOnly="true">
      <xsd:simpleType>
        <xsd:restriction base="dms:Note">
          <xsd:maxLength value="255"/>
        </xsd:restriction>
      </xsd:simpleType>
    </xsd:element>
    <xsd:element name="MediaServiceGenerationTime" ma:index="21" nillable="true" ma:displayName="MediaServiceGenerationTime" ma:hidden="true" ma:internalName="MediaServiceGenerationTime" ma:readOnly="true">
      <xsd:simpleType>
        <xsd:restriction base="dms:Text"/>
      </xsd:simpleType>
    </xsd:element>
    <xsd:element name="MediaServiceEventHashCode" ma:index="22"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7934b4b-eba6-486d-bfc1-4b8e3fe39092"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19" nillable="true" ma:displayName="Taxonomy Catch All Column" ma:hidden="true" ma:list="{a885aa0b-334b-483f-9125-6409c6335a4b}" ma:internalName="TaxCatchAll" ma:showField="CatchAllData" ma:web="97934b4b-eba6-486d-bfc1-4b8e3fe3909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97934b4b-eba6-486d-bfc1-4b8e3fe39092" xsi:nil="true"/>
    <lcf76f155ced4ddcb4097134ff3c332f xmlns="0a5c0dea-e5d7-4228-9256-3793bb42faa5">
      <Terms xmlns="http://schemas.microsoft.com/office/infopath/2007/PartnerControls"/>
    </lcf76f155ced4ddcb4097134ff3c332f>
    <OneNoteFluid_FileOrder xmlns="0a5c0dea-e5d7-4228-9256-3793bb42faa5" xsi:nil="true"/>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D479883-BF32-4A23-AA5F-86AFD9EBDD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0a5c0dea-e5d7-4228-9256-3793bb42faa5"/>
    <ds:schemaRef ds:uri="97934b4b-eba6-486d-bfc1-4b8e3fe3909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94904DD-EDCF-404D-8D8B-FD7259CA017B}">
  <ds:schemaRefs>
    <ds:schemaRef ds:uri="http://schemas.microsoft.com/office/2006/metadata/properties"/>
    <ds:schemaRef ds:uri="http://schemas.microsoft.com/office/infopath/2007/PartnerControls"/>
    <ds:schemaRef ds:uri="97934b4b-eba6-486d-bfc1-4b8e3fe39092"/>
    <ds:schemaRef ds:uri="0a5c0dea-e5d7-4228-9256-3793bb42faa5"/>
    <ds:schemaRef ds:uri="http://schemas.microsoft.com/sharepoint/v3"/>
  </ds:schemaRefs>
</ds:datastoreItem>
</file>

<file path=customXml/itemProps3.xml><?xml version="1.0" encoding="utf-8"?>
<ds:datastoreItem xmlns:ds="http://schemas.openxmlformats.org/officeDocument/2006/customXml" ds:itemID="{70103B04-25EA-474D-B808-C9BB220CC23B}">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4628</TotalTime>
  <Words>1994</Words>
  <Application>Microsoft Office PowerPoint</Application>
  <PresentationFormat>宽屏</PresentationFormat>
  <Paragraphs>136</Paragraphs>
  <Slides>21</Slides>
  <Notes>7</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21</vt:i4>
      </vt:variant>
    </vt:vector>
  </HeadingPairs>
  <TitlesOfParts>
    <vt:vector size="29" baseType="lpstr">
      <vt:lpstr>BerninoSans</vt:lpstr>
      <vt:lpstr>PingFang SC</vt:lpstr>
      <vt:lpstr>Segoe UI Web (West European)</vt:lpstr>
      <vt:lpstr>等线</vt:lpstr>
      <vt:lpstr>Arial</vt:lpstr>
      <vt:lpstr>Bell MT</vt:lpstr>
      <vt:lpstr>Times New Roman</vt:lpstr>
      <vt:lpstr>OfficePLUS主题</vt:lpstr>
      <vt:lpstr>WINE</vt:lpstr>
      <vt:lpstr>History of wine</vt:lpstr>
      <vt:lpstr>PowerPoint 演示文稿</vt:lpstr>
      <vt:lpstr>PowerPoint 演示文稿</vt:lpstr>
      <vt:lpstr>PowerPoint 演示文稿</vt:lpstr>
      <vt:lpstr>PowerPoint 演示文稿</vt:lpstr>
      <vt:lpstr>Wine Manufacturing Process</vt:lpstr>
      <vt:lpstr>5 steps from grapes to wine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iSlide PowerPoint  Standard Template</dc:title>
  <dc:creator>牟姝彦</dc:creator>
  <cp:lastModifiedBy>祺 胡</cp:lastModifiedBy>
  <cp:revision>962</cp:revision>
  <dcterms:created xsi:type="dcterms:W3CDTF">2021-01-18T05:36:37Z</dcterms:created>
  <dcterms:modified xsi:type="dcterms:W3CDTF">2025-03-03T07:42:29Z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0x010100D1443A8EF62DE444B1FF07917E22EF72</vt:lpwstr>
  </property>
</Properties>
</file>

<file path=docProps/thumbnail.jpeg>
</file>